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94D-14E1-4D55-96BF-5E5A60432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87E2E-63AC-4B0E-B570-83B7DD02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D43E-3486-4B25-80A3-493D9496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DC48-DEAA-4BCA-8726-5B62C28A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EC24-54B1-460D-922F-A7F6327D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450E-0C3B-41D9-A5EE-43694E1A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C5F1B-DFFE-414A-AA5B-61B02CF9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B07A-D6EF-4B95-AAD1-07A578F6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1A1A-4D66-4A78-8429-6BF7CBB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88D6-CE4F-4830-938C-E6996DC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BD6-174D-47AF-AABD-78FE6B2CD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3EE6-984B-425F-8CF3-B36A43D2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7002-9945-4BA3-AC7A-93BE2179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1548-849C-4D95-851C-C51EF6C1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E0A7-6B35-4810-8293-C6EDAB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A5DC-5AF4-492A-85DC-6CCB9042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2505-E770-4071-9D18-DF2E4514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90A5-3AB7-4533-BB5A-F55C0EF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2EA4-C512-47A4-A1C8-9F3122A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CC94-104B-415D-8E22-9B51AF0E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51CE-6525-4058-81E3-A49B8241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7AB1-BA6A-429F-96CC-725BD573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B7B8-FC87-45F3-88BA-8790BFC3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959C-AC51-4CEC-B173-E6AB96E2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8243-B5A4-47AE-9640-F491DFA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7890-8344-4105-A372-961AF7F2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2C10-13FE-4C09-8399-825FA795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F9EA1-9261-4591-9CC5-FFC6CBB3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4023-63BA-4E33-97F2-65F77454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BE18-0611-43A2-9927-204ED84A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AFB5-996A-4C67-853D-C191B5D1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7F69-8B95-4954-BBA8-BFD9175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18F7-B941-41F1-859C-4436B749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043D-2956-498C-AD3D-ADE63C7B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2FC72-2718-4B89-AC64-ACB77E55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D5402-0928-468E-A727-248B204D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A14C-4CBA-4019-A836-0AAC951F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B719-48A5-481E-A2CA-03D9A51E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F922D-6B04-4E89-98E7-912FA9C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FCAF-E43B-4B95-BF9E-6B857524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6627-CE0F-46D1-91CB-01CCC34A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A1F30-713D-40EE-ABA6-5C9D109B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7C9AA-5B47-4120-9117-17F03CB7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1C42F-AE5A-42F1-AA96-339659A3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03C06-ED37-4C81-8E04-8748397D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A99B-7F0B-44E4-9F58-1FDC7F42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C766-3255-436D-8559-40143FE7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8858-19D0-4C69-9D8E-C785D5D4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CDB45-8FD9-4ADE-BB31-357A1FCB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43A5-60A0-44A4-85D1-BF79ABEB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8029-16C5-4C91-B041-26E28756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93C2-4E96-4D9C-A3B9-0BE4FCF3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0F7C-6926-4120-8D7E-011C37E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A68D5-59BD-4923-83F3-252235AB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B6FB1-98A8-4497-A84E-877486E7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7C70-831D-4B60-802F-81074FCC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83D50-1849-4EB3-B17F-19A68F43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9885-F3AF-4A84-81F5-020AE00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1474B-6900-42A7-866B-777DFAA3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39B0-AB5F-42C5-8E51-8CAEFCB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5F60-3397-46A8-9847-50800C701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777B-AA05-4408-8690-479124020D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1F9A-5C2F-4EDC-A935-2E78B4EE8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B9A2-B080-42A8-92FA-90D8BA4A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3258-8D8F-49D4-BCC6-6842665D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5CB1382-026B-41D1-99D6-301AE9E2E871}"/>
              </a:ext>
            </a:extLst>
          </p:cNvPr>
          <p:cNvSpPr txBox="1"/>
          <p:nvPr/>
        </p:nvSpPr>
        <p:spPr>
          <a:xfrm>
            <a:off x="8861920" y="2147303"/>
            <a:ext cx="22367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Doppler_S</a:t>
            </a:r>
            <a:r>
              <a:rPr lang="en-US" u="sng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##R##.mat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A1821F-E150-49FE-A86C-662F32C9344F}"/>
              </a:ext>
            </a:extLst>
          </p:cNvPr>
          <p:cNvSpPr txBox="1"/>
          <p:nvPr/>
        </p:nvSpPr>
        <p:spPr>
          <a:xfrm>
            <a:off x="2323401" y="174883"/>
            <a:ext cx="754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+mj-lt"/>
              </a:rPr>
              <a:t>Core Pipeline Data 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916F07-5FEC-43ED-9778-CD29BC971CDF}"/>
              </a:ext>
            </a:extLst>
          </p:cNvPr>
          <p:cNvSpPr txBox="1"/>
          <p:nvPr/>
        </p:nvSpPr>
        <p:spPr>
          <a:xfrm>
            <a:off x="1065132" y="4518415"/>
            <a:ext cx="132685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##fUS##.bin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8C95F-234E-4BA3-8CAB-60E539439C6E}"/>
              </a:ext>
            </a:extLst>
          </p:cNvPr>
          <p:cNvSpPr txBox="1"/>
          <p:nvPr/>
        </p:nvSpPr>
        <p:spPr>
          <a:xfrm>
            <a:off x="767149" y="2147303"/>
            <a:ext cx="192282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##behavior##.dat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0A62F-FEEF-448E-BE0C-D6E66FA97AE6}"/>
              </a:ext>
            </a:extLst>
          </p:cNvPr>
          <p:cNvSpPr txBox="1"/>
          <p:nvPr/>
        </p:nvSpPr>
        <p:spPr>
          <a:xfrm>
            <a:off x="6277238" y="2147303"/>
            <a:ext cx="1929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createDoppler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20649-E9C8-4B84-98D6-F398314E0724}"/>
              </a:ext>
            </a:extLst>
          </p:cNvPr>
          <p:cNvSpPr txBox="1"/>
          <p:nvPr/>
        </p:nvSpPr>
        <p:spPr>
          <a:xfrm>
            <a:off x="890362" y="3287148"/>
            <a:ext cx="167640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sessionInfo.mat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856450-2C3D-4FA2-8FD7-4C504FB33308}"/>
              </a:ext>
            </a:extLst>
          </p:cNvPr>
          <p:cNvSpPr txBox="1"/>
          <p:nvPr/>
        </p:nvSpPr>
        <p:spPr>
          <a:xfrm>
            <a:off x="700911" y="3747901"/>
            <a:ext cx="2055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updateSessionInfo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8FFFD8F-CE6B-4862-9285-B9A15C97B00D}"/>
              </a:ext>
            </a:extLst>
          </p:cNvPr>
          <p:cNvCxnSpPr>
            <a:cxnSpLocks/>
            <a:stCxn id="53" idx="1"/>
            <a:endCxn id="30" idx="1"/>
          </p:cNvCxnSpPr>
          <p:nvPr/>
        </p:nvCxnSpPr>
        <p:spPr>
          <a:xfrm rot="10800000" flipH="1">
            <a:off x="700910" y="3471815"/>
            <a:ext cx="189451" cy="460753"/>
          </a:xfrm>
          <a:prstGeom prst="bentConnector3">
            <a:avLst>
              <a:gd name="adj1" fmla="val -120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8101565-5DBE-4DF1-A173-0E8D514ED893}"/>
              </a:ext>
            </a:extLst>
          </p:cNvPr>
          <p:cNvSpPr txBox="1"/>
          <p:nvPr/>
        </p:nvSpPr>
        <p:spPr>
          <a:xfrm>
            <a:off x="700910" y="2608055"/>
            <a:ext cx="2055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parseBehavior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FB2C39-3B80-42CD-A894-A3279381D06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689978" y="2331969"/>
            <a:ext cx="358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A65F24-05C7-4E9F-B27D-5E03E624B5FC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8206706" y="2331969"/>
            <a:ext cx="6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DBF52A1-9538-40C7-A599-0F48E5908499}"/>
              </a:ext>
            </a:extLst>
          </p:cNvPr>
          <p:cNvSpPr txBox="1"/>
          <p:nvPr/>
        </p:nvSpPr>
        <p:spPr>
          <a:xfrm>
            <a:off x="460076" y="1461825"/>
            <a:ext cx="253697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UF.mat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(doppler params)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DEE221-B077-4EB6-A0EE-06F399495872}"/>
              </a:ext>
            </a:extLst>
          </p:cNvPr>
          <p:cNvCxnSpPr>
            <a:cxnSpLocks/>
            <a:stCxn id="88" idx="0"/>
            <a:endCxn id="29" idx="2"/>
          </p:cNvCxnSpPr>
          <p:nvPr/>
        </p:nvCxnSpPr>
        <p:spPr>
          <a:xfrm flipV="1">
            <a:off x="7241972" y="2516635"/>
            <a:ext cx="0" cy="50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533190A-43AB-49C5-A3FE-65EDD4F7DB76}"/>
              </a:ext>
            </a:extLst>
          </p:cNvPr>
          <p:cNvCxnSpPr>
            <a:cxnSpLocks/>
            <a:stCxn id="67" idx="1"/>
            <a:endCxn id="28" idx="1"/>
          </p:cNvCxnSpPr>
          <p:nvPr/>
        </p:nvCxnSpPr>
        <p:spPr>
          <a:xfrm rot="10800000" flipH="1">
            <a:off x="700909" y="2331969"/>
            <a:ext cx="66239" cy="460752"/>
          </a:xfrm>
          <a:prstGeom prst="bentConnector3">
            <a:avLst>
              <a:gd name="adj1" fmla="val -345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549A22-A969-454E-A9E2-B5F009179D74}"/>
              </a:ext>
            </a:extLst>
          </p:cNvPr>
          <p:cNvSpPr txBox="1"/>
          <p:nvPr/>
        </p:nvSpPr>
        <p:spPr>
          <a:xfrm>
            <a:off x="4394389" y="3018317"/>
            <a:ext cx="2055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setUserDataPath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383C9D-4ED3-46DA-BACD-7A002EF7DD36}"/>
              </a:ext>
            </a:extLst>
          </p:cNvPr>
          <p:cNvCxnSpPr>
            <a:cxnSpLocks/>
            <a:stCxn id="123" idx="0"/>
            <a:endCxn id="29" idx="2"/>
          </p:cNvCxnSpPr>
          <p:nvPr/>
        </p:nvCxnSpPr>
        <p:spPr>
          <a:xfrm flipV="1">
            <a:off x="5422041" y="2516635"/>
            <a:ext cx="1819931" cy="50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04649DA-0CA5-4C03-B34A-86C88730B6F5}"/>
              </a:ext>
            </a:extLst>
          </p:cNvPr>
          <p:cNvSpPr txBox="1"/>
          <p:nvPr/>
        </p:nvSpPr>
        <p:spPr>
          <a:xfrm>
            <a:off x="6622147" y="3018317"/>
            <a:ext cx="1239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getDoppler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824DBD6-DB69-455A-BD2E-98836B8367A8}"/>
              </a:ext>
            </a:extLst>
          </p:cNvPr>
          <p:cNvCxnSpPr>
            <a:cxnSpLocks/>
            <a:stCxn id="87" idx="3"/>
            <a:endCxn id="29" idx="1"/>
          </p:cNvCxnSpPr>
          <p:nvPr/>
        </p:nvCxnSpPr>
        <p:spPr>
          <a:xfrm>
            <a:off x="2997046" y="1646491"/>
            <a:ext cx="3280192" cy="685478"/>
          </a:xfrm>
          <a:prstGeom prst="bentConnector3">
            <a:avLst>
              <a:gd name="adj1" fmla="val 6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428F7F4-FBA5-4268-B782-28A7B5BCA303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2566763" y="2331969"/>
            <a:ext cx="3710475" cy="1139845"/>
          </a:xfrm>
          <a:prstGeom prst="bentConnector3">
            <a:avLst>
              <a:gd name="adj1" fmla="val 28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820E7E5-1EBC-4125-8EB1-372580F0E348}"/>
              </a:ext>
            </a:extLst>
          </p:cNvPr>
          <p:cNvCxnSpPr>
            <a:cxnSpLocks/>
            <a:stCxn id="26" idx="3"/>
            <a:endCxn id="88" idx="2"/>
          </p:cNvCxnSpPr>
          <p:nvPr/>
        </p:nvCxnSpPr>
        <p:spPr>
          <a:xfrm flipV="1">
            <a:off x="2391991" y="3387649"/>
            <a:ext cx="4849981" cy="1315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62C9C8-9C4B-488B-9D34-A37096D44BC0}"/>
              </a:ext>
            </a:extLst>
          </p:cNvPr>
          <p:cNvSpPr txBox="1"/>
          <p:nvPr/>
        </p:nvSpPr>
        <p:spPr>
          <a:xfrm>
            <a:off x="8034250" y="3018317"/>
            <a:ext cx="15835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correctMotion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951249-61F0-4A69-8BC0-DB727A743B2D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H="1" flipV="1">
            <a:off x="7241972" y="2516635"/>
            <a:ext cx="1584055" cy="501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5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Norman, Sumner</dc:creator>
  <cp:lastModifiedBy>Norman, Sumner</cp:lastModifiedBy>
  <cp:revision>12</cp:revision>
  <dcterms:created xsi:type="dcterms:W3CDTF">2018-05-16T18:13:14Z</dcterms:created>
  <dcterms:modified xsi:type="dcterms:W3CDTF">2018-06-04T23:54:23Z</dcterms:modified>
</cp:coreProperties>
</file>