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RWD</a:t>
            </a:r>
            <a:r>
              <a:rPr lang="zh-CN" altLang="en-US"/>
              <a:t>期末报告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                         </a:t>
            </a:r>
            <a:r>
              <a:rPr lang="zh-CN" altLang="en-US"/>
              <a:t>陈鉴鸿</a:t>
            </a:r>
            <a:r>
              <a:rPr lang="en-US" altLang="zh-CN"/>
              <a:t>  </a:t>
            </a:r>
            <a:r>
              <a:rPr lang="zh-CN" altLang="en-US"/>
              <a:t>周家锒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内容占位符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0535" y="397510"/>
            <a:ext cx="942975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594485" y="617855"/>
            <a:ext cx="42729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角色介绍页面左侧列表使用了（list group）</a:t>
            </a:r>
            <a:endParaRPr lang="zh-CN" altLang="en-US" sz="2400"/>
          </a:p>
          <a:p>
            <a:r>
              <a:rPr lang="zh-CN" altLang="en-US" sz="2400"/>
              <a:t>（https://getbootstrap.com/docs/4.0/components/list-group/）</a:t>
            </a:r>
            <a:endParaRPr lang="zh-CN" altLang="en-US" sz="2400"/>
          </a:p>
          <a:p>
            <a:r>
              <a:rPr lang="zh-CN" altLang="en-US" sz="2400"/>
              <a:t>list-group-item-action active激活状态的列表项</a:t>
            </a:r>
            <a:endParaRPr lang="zh-CN" altLang="en-US" sz="2400"/>
          </a:p>
          <a:p>
            <a:r>
              <a:rPr lang="zh-CN" altLang="en-US" sz="2400"/>
              <a:t>Href 设置链接</a:t>
            </a:r>
            <a:endParaRPr lang="zh-CN" altLang="en-US" sz="2400"/>
          </a:p>
          <a:p>
            <a:r>
              <a:rPr lang="zh-CN" altLang="en-US" sz="2400"/>
              <a:t>Sticky-top使列表保持在顶端</a:t>
            </a:r>
            <a:endParaRPr lang="zh-CN" altLang="en-US" sz="24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05" y="629920"/>
            <a:ext cx="4103370" cy="35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206365" y="4588510"/>
            <a:ext cx="6731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角色详情选项使用了（card）</a:t>
            </a:r>
            <a:endParaRPr lang="zh-CN" altLang="en-US"/>
          </a:p>
          <a:p>
            <a:r>
              <a:rPr lang="zh-CN" altLang="en-US"/>
              <a:t>（https://getbootstrap.com/docs/4.0/components/card/）</a:t>
            </a:r>
            <a:endParaRPr lang="zh-CN" altLang="en-US"/>
          </a:p>
          <a:p>
            <a:r>
              <a:rPr lang="zh-CN" altLang="en-US"/>
              <a:t>position: relative设定无论浏览器如何改变，都相对浏览器的定位</a:t>
            </a:r>
            <a:endParaRPr lang="zh-CN" altLang="en-US"/>
          </a:p>
          <a:p>
            <a:r>
              <a:rPr lang="zh-CN" altLang="en-US"/>
              <a:t>border-0取消边框属性</a:t>
            </a:r>
            <a:endParaRPr lang="zh-CN" altLang="en-US"/>
          </a:p>
          <a:p>
            <a:r>
              <a:rPr lang="zh-CN" altLang="en-US"/>
              <a:t>Text center文本居中</a:t>
            </a:r>
            <a:endParaRPr lang="zh-CN" altLang="en-US"/>
          </a:p>
          <a:p>
            <a:r>
              <a:rPr lang="zh-CN" altLang="en-US"/>
              <a:t>bg-white设置背景为白色</a:t>
            </a:r>
            <a:endParaRPr lang="zh-CN" altLang="en-US"/>
          </a:p>
          <a:p>
            <a:pPr algn="l"/>
            <a:r>
              <a:rPr lang="zh-CN" altLang="en-US"/>
              <a:t>Text-info代表一些提示信息文本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0535" y="5291455"/>
            <a:ext cx="4218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整个网页使用到的方法还有很多，在这里就不过多赘述。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1410" y="2035175"/>
            <a:ext cx="7285990" cy="1260475"/>
          </a:xfrm>
        </p:spPr>
        <p:txBody>
          <a:bodyPr>
            <a:noAutofit/>
          </a:bodyPr>
          <a:p>
            <a:pPr marL="0" indent="0" algn="ctr" fontAlgn="ctr">
              <a:buNone/>
            </a:pPr>
            <a:r>
              <a:rPr lang="en-US" altLang="zh-CN" sz="6000"/>
              <a:t>Thank you</a:t>
            </a:r>
            <a:endParaRPr lang="en-US" altLang="zh-CN" sz="6000"/>
          </a:p>
        </p:txBody>
      </p:sp>
      <p:sp>
        <p:nvSpPr>
          <p:cNvPr id="4" name="文本框 3"/>
          <p:cNvSpPr txBox="1"/>
          <p:nvPr/>
        </p:nvSpPr>
        <p:spPr>
          <a:xfrm>
            <a:off x="6677025" y="3609975"/>
            <a:ext cx="2808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陈鉴鸿</a:t>
            </a:r>
            <a:r>
              <a:rPr lang="en-US" altLang="zh-CN" sz="2400"/>
              <a:t>  </a:t>
            </a:r>
            <a:r>
              <a:rPr lang="zh-CN" altLang="en-US" sz="2400"/>
              <a:t>周家锒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一、成果展示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291590"/>
            <a:ext cx="10968990" cy="2840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132580"/>
            <a:ext cx="10968990" cy="23120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79705"/>
            <a:ext cx="11801475" cy="3461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3757930"/>
            <a:ext cx="11801475" cy="3065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228725"/>
            <a:ext cx="10968990" cy="4977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二、设计理念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着时代的发展，网游已经在年轻群体中生根发芽，深受年轻人的喜爱。而原神是其中的佼佼者，原神是由上海米哈游制作发行的一款开放世界冒险游戏，因其精美的画风，流畅的操作，身临其境的游戏体验，已经在年轻人群体中风靡起来。作为原神的玩家之一，我们就决定做一个与原神相关的RWD响应式网页，包含首页、角色介绍以及后台控制管理。</a:t>
            </a:r>
            <a:endParaRPr lang="zh-CN" altLang="en-US"/>
          </a:p>
          <a:p>
            <a:r>
              <a:rPr lang="zh-CN" altLang="en-US"/>
              <a:t>首页包含了图片轮播、游戏内容简介，目的在于吸引用户浏览，首页精美的图片、游戏的介绍，能一定程度上吸引用户，达到构建此网站的目的。</a:t>
            </a:r>
            <a:endParaRPr lang="zh-CN" altLang="en-US"/>
          </a:p>
          <a:p>
            <a:r>
              <a:rPr lang="zh-CN" altLang="en-US"/>
              <a:t>角色介绍页面，包含了许多角色的头像，如果用户对某一角色感兴趣，可以点击角色头像下的角色详情来对角色有进一步的了解；也可以通过点击左侧角色属性，来了解不同属性包含的角色及其介绍。同时也可以点击角色详情页下方翻页按钮翻页来了解不同角色。</a:t>
            </a:r>
            <a:endParaRPr lang="zh-CN" altLang="en-US"/>
          </a:p>
          <a:p>
            <a:r>
              <a:rPr lang="zh-CN" altLang="en-US"/>
              <a:t>商务控制后台，包含有不同属性角色的持有数、使用率、出场率等介绍，还包括有角色两个地区月使用角色人数的长条图对比、同时还有单月每类角色所占比重的饼状图，可以直观感受的每个人物角色的使用比例，但是这部分功能尚不完善，仍需后续工作进行功能的提升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三、切版方式</a:t>
            </a:r>
            <a:endParaRPr lang="zh-CN" altLang="en-US"/>
          </a:p>
        </p:txBody>
      </p:sp>
      <p:pic>
        <p:nvPicPr>
          <p:cNvPr id="6" name="图片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313815"/>
            <a:ext cx="10966450" cy="262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" y="3834130"/>
            <a:ext cx="964565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78205" y="5051425"/>
            <a:ext cx="982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使用navbar导航栏将首页、角色介绍以及后台控制按钮置于网页顶端并向左靠拢，导航栏右侧放置搜索栏，并使用“mr-sm-2”调整大小。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9645" y="740410"/>
            <a:ext cx="9525635" cy="2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73455" y="4021455"/>
            <a:ext cx="9638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角色大头贴及角色详情介绍选择的大小设置中屏为10，每个角色为4，一行显示3个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内容占位符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80670"/>
            <a:ext cx="10968990" cy="43694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54355" y="5008880"/>
            <a:ext cx="11190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角色详情介绍页面是三栏式的完全体现，整个网页被分成三个部分，每个角色图片及介绍都为4，一行显示3个。</a:t>
            </a:r>
            <a:endParaRPr lang="zh-CN" altLang="en-US" sz="2400"/>
          </a:p>
          <a:p>
            <a:r>
              <a:rPr lang="zh-CN" altLang="en-US" sz="2400"/>
              <a:t>切版方式内容还有很多，这里就不一一展示了。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四、使用方式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13815"/>
            <a:ext cx="4998720" cy="4751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0" y="1294765"/>
            <a:ext cx="6515100" cy="5124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6579,&quot;width&quot;:1727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演示</Application>
  <PresentationFormat>宽屏</PresentationFormat>
  <Paragraphs>44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锒</cp:lastModifiedBy>
  <cp:revision>151</cp:revision>
  <dcterms:created xsi:type="dcterms:W3CDTF">2019-06-19T02:08:00Z</dcterms:created>
  <dcterms:modified xsi:type="dcterms:W3CDTF">2021-06-24T01:21:02Z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B0926174FAA14B17AF9FD0BA60EDC226</vt:lpwstr>
  </property>
</Properties>
</file>