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a.placeholder.com/150" TargetMode="Externa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8A8-105A-998E-BFA7-BCBBECD2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Title: Introduction to HTML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4E685-980F-3A9C-F539-B2491C00C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Subtitle: Understanding HTML Tags and Examples</a:t>
            </a:r>
          </a:p>
        </p:txBody>
      </p:sp>
    </p:spTree>
    <p:extLst>
      <p:ext uri="{BB962C8B-B14F-4D97-AF65-F5344CB8AC3E}">
        <p14:creationId xmlns:p14="http://schemas.microsoft.com/office/powerpoint/2010/main" val="385589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F1EA-E32A-B65D-3097-95DE30E7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Italic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388B-C1DE-4609-68B7-C3046B3F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&lt;p&gt;This is an example of &lt;i&gt;italicized text&lt;/i&gt; &lt;/p&gt;</a:t>
            </a:r>
          </a:p>
          <a:p>
            <a:r>
              <a:rPr lang="en-US" b="1"/>
              <a:t>Output</a:t>
            </a:r>
            <a:r>
              <a:rPr lang="en-US"/>
              <a:t> :</a:t>
            </a:r>
          </a:p>
          <a:p>
            <a:r>
              <a:rPr lang="en-US"/>
              <a:t>This is an example of </a:t>
            </a:r>
            <a:r>
              <a:rPr lang="en-US" i="1"/>
              <a:t>italicized text </a:t>
            </a:r>
            <a:r>
              <a:rPr lang="en-US"/>
              <a:t>using the &lt;i&gt; tag.</a:t>
            </a:r>
          </a:p>
        </p:txBody>
      </p:sp>
    </p:spTree>
    <p:extLst>
      <p:ext uri="{BB962C8B-B14F-4D97-AF65-F5344CB8AC3E}">
        <p14:creationId xmlns:p14="http://schemas.microsoft.com/office/powerpoint/2010/main" val="223265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004C-D992-FA7B-4E4F-59E58388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Subscripted text and superscripted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4D58-0EB6-F4D0-ECD2-F793192C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  <a:p>
            <a:pPr marL="0" indent="0">
              <a:buNone/>
            </a:pPr>
            <a:r>
              <a:rPr lang="en-US"/>
              <a:t>&lt;!DOCTYPE html&gt;</a:t>
            </a:r>
          </a:p>
          <a:p>
            <a:pPr marL="0" indent="0">
              <a:buNone/>
            </a:pPr>
            <a:r>
              <a:rPr lang="en-US"/>
              <a:t>&lt;html&gt;</a:t>
            </a:r>
          </a:p>
          <a:p>
            <a:pPr marL="0" indent="0">
              <a:buNone/>
            </a:pPr>
            <a:r>
              <a:rPr lang="en-US"/>
              <a:t>&lt;head&gt;    </a:t>
            </a:r>
          </a:p>
          <a:p>
            <a:pPr marL="0" indent="0">
              <a:buNone/>
            </a:pPr>
            <a:r>
              <a:rPr lang="en-US"/>
              <a:t>&lt;title&gt;Subscript and Superscript Example&lt;/title&gt;</a:t>
            </a:r>
          </a:p>
          <a:p>
            <a:pPr marL="0" indent="0">
              <a:buNone/>
            </a:pPr>
            <a:r>
              <a:rPr lang="en-US"/>
              <a:t>&lt;/head&gt;</a:t>
            </a:r>
          </a:p>
          <a:p>
            <a:pPr marL="0" indent="0">
              <a:buNone/>
            </a:pPr>
            <a:r>
              <a:rPr lang="en-US"/>
              <a:t>&lt;body&gt;    &lt;p&gt;Chemical formula: H&lt;sub&gt;2&lt;/sub&gt;O&lt;/p&gt;    </a:t>
            </a:r>
          </a:p>
          <a:p>
            <a:pPr marL="0" indent="0">
              <a:buNone/>
            </a:pPr>
            <a:r>
              <a:rPr lang="en-US"/>
              <a:t>&lt;p&gt;Mathematical exponent: E = mc&lt;sup&gt;2&lt;/sup&gt;&lt;/p&gt;</a:t>
            </a:r>
          </a:p>
          <a:p>
            <a:pPr marL="0" indent="0">
              <a:buNone/>
            </a:pPr>
            <a:r>
              <a:rPr lang="en-US"/>
              <a:t>&lt;/body&gt;</a:t>
            </a:r>
          </a:p>
          <a:p>
            <a:pPr marL="0" indent="0">
              <a:buNone/>
            </a:pPr>
            <a:r>
              <a:rPr lang="en-US"/>
              <a:t>&lt;/html&gt;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Output</a:t>
            </a:r>
            <a:r>
              <a:rPr lang="en-US"/>
              <a:t> :</a:t>
            </a:r>
          </a:p>
          <a:p>
            <a:pPr marL="0" indent="0">
              <a:buNone/>
            </a:pPr>
            <a:r>
              <a:rPr lang="en-US"/>
              <a:t>Chemical formula: H₂O</a:t>
            </a:r>
          </a:p>
          <a:p>
            <a:pPr marL="0" indent="0">
              <a:buNone/>
            </a:pPr>
            <a:r>
              <a:rPr lang="en-US"/>
              <a:t>mathematical exponent: E = mc²</a:t>
            </a:r>
          </a:p>
        </p:txBody>
      </p:sp>
    </p:spTree>
    <p:extLst>
      <p:ext uri="{BB962C8B-B14F-4D97-AF65-F5344CB8AC3E}">
        <p14:creationId xmlns:p14="http://schemas.microsoft.com/office/powerpoint/2010/main" val="195072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6D6C-A992-CC51-6B7B-7E262C10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B35C-FA26-185B-228C-B76D40DB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MarkedTag &lt;mark&gt;</a:t>
            </a:r>
          </a:p>
          <a:p>
            <a:r>
              <a:rPr lang="en-US"/>
              <a:t>SmallTag&lt;small&gt;</a:t>
            </a:r>
          </a:p>
          <a:p>
            <a:r>
              <a:rPr lang="en-US"/>
              <a:t>Deleted Tag&lt;delete&gt;</a:t>
            </a:r>
          </a:p>
          <a:p>
            <a:r>
              <a:rPr lang="en-US"/>
              <a:t>InsertedTag&lt;ins&gt;</a:t>
            </a:r>
          </a:p>
          <a:p>
            <a:r>
              <a:rPr lang="en-US"/>
              <a:t>BreakTag&lt;br&gt;</a:t>
            </a:r>
          </a:p>
          <a:p>
            <a:r>
              <a:rPr lang="en-US"/>
              <a:t>Block quoteTag&lt;blockquote&gt;</a:t>
            </a:r>
          </a:p>
          <a:p>
            <a:r>
              <a:rPr lang="en-US"/>
              <a:t>QuotationTag&lt;q&gt;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8521-BE92-4F81-5FAC-5EA07A0E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EC65-8549-780E-0998-043DED81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&lt;img src=</a:t>
            </a:r>
            <a:r>
              <a:rPr lang="en-US">
                <a:hlinkClick r:id="rId2"/>
              </a:rPr>
              <a:t>https://via.placeholder.com/150</a:t>
            </a:r>
            <a:r>
              <a:rPr lang="en-US"/>
              <a:t> alt="Placeholder Image"&gt;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Explanation</a:t>
            </a:r>
            <a:r>
              <a:rPr lang="en-US"/>
              <a:t>:&lt;img&gt;: The tag itself.src: Specifies the path to the image file. </a:t>
            </a:r>
          </a:p>
          <a:p>
            <a:pPr marL="0" indent="0">
              <a:buNone/>
            </a:pPr>
            <a:r>
              <a:rPr lang="en-US"/>
              <a:t>In this example, it uses a URL to an image placeholde.</a:t>
            </a:r>
          </a:p>
          <a:p>
            <a:pPr marL="0" indent="0">
              <a:buNone/>
            </a:pPr>
            <a:r>
              <a:rPr lang="en-US"/>
              <a:t>alt: Provides alternative text for the image if it cannot be displayed.</a:t>
            </a:r>
          </a:p>
        </p:txBody>
      </p:sp>
    </p:spTree>
    <p:extLst>
      <p:ext uri="{BB962C8B-B14F-4D97-AF65-F5344CB8AC3E}">
        <p14:creationId xmlns:p14="http://schemas.microsoft.com/office/powerpoint/2010/main" val="94993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1480-7874-8E4E-DFBB-3FF69E47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CCC9-423B-C420-4449-50B0D0E7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90407"/>
            <a:ext cx="5422390" cy="47675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&lt;table&gt;    </a:t>
            </a:r>
          </a:p>
          <a:p>
            <a:pPr marL="0" indent="0">
              <a:buNone/>
            </a:pPr>
            <a:r>
              <a:rPr lang="en-US"/>
              <a:t>    &lt;thead&gt;        </a:t>
            </a:r>
          </a:p>
          <a:p>
            <a:pPr marL="0" indent="0">
              <a:buNone/>
            </a:pPr>
            <a:r>
              <a:rPr lang="en-US"/>
              <a:t>    &lt;tr&gt;   &lt;th&gt;Name&lt;/th&gt;   </a:t>
            </a:r>
          </a:p>
          <a:p>
            <a:pPr marL="0" indent="0">
              <a:buNone/>
            </a:pPr>
            <a:r>
              <a:rPr lang="en-US"/>
              <a:t>             &lt;th&gt;Subject&lt;/th&gt;         </a:t>
            </a:r>
          </a:p>
          <a:p>
            <a:pPr marL="0" indent="0">
              <a:buNone/>
            </a:pPr>
            <a:r>
              <a:rPr lang="en-US"/>
              <a:t>       &lt;th&gt;Grade&lt;/th&gt;            </a:t>
            </a:r>
          </a:p>
          <a:p>
            <a:pPr marL="0" indent="0">
              <a:buNone/>
            </a:pPr>
            <a:r>
              <a:rPr lang="en-US"/>
              <a:t>&lt;/tr&gt;        &lt;/thead&gt;     </a:t>
            </a:r>
          </a:p>
          <a:p>
            <a:pPr marL="0" indent="0">
              <a:buNone/>
            </a:pPr>
            <a:r>
              <a:rPr lang="en-US"/>
              <a:t>   &lt;tbody&gt;        </a:t>
            </a:r>
          </a:p>
          <a:p>
            <a:pPr marL="0" indent="0">
              <a:buNone/>
            </a:pPr>
            <a:r>
              <a:rPr lang="en-US"/>
              <a:t>    &lt;tr&gt;           </a:t>
            </a:r>
          </a:p>
          <a:p>
            <a:pPr marL="0" indent="0">
              <a:buNone/>
            </a:pPr>
            <a:r>
              <a:rPr lang="en-US"/>
              <a:t>     &lt;td&gt;Alice&lt;/td&gt;       </a:t>
            </a:r>
          </a:p>
          <a:p>
            <a:pPr marL="0" indent="0">
              <a:buNone/>
            </a:pPr>
            <a:r>
              <a:rPr lang="en-US"/>
              <a:t>         &lt;td&gt;Mathematics&lt;/td&gt;          </a:t>
            </a:r>
          </a:p>
          <a:p>
            <a:pPr marL="0" indent="0">
              <a:buNone/>
            </a:pPr>
            <a:r>
              <a:rPr lang="en-US"/>
              <a:t>      &lt;td&gt;A&lt;/td&gt;            &lt;/tr&gt;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BF41E-76A3-8390-579C-2014EDCF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519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&lt;tr&gt;
                &lt;td&gt;Bob&lt;/td&gt;
                &lt;td&gt;Science&lt;/td&gt;
                &lt;td&gt;B&lt;/td&gt;
            &lt;/tr&gt;
            &lt;tr&gt;
                &lt;td&gt;Charlie&lt;/td&gt;
                &lt;td&gt;English&lt;/td&gt;
                &lt;td&gt;A&lt;/td&gt;
            &lt;/tr&gt;
        &lt;/tbody&gt;
    &lt;/table&gt;
</a:t>
            </a:r>
          </a:p>
        </p:txBody>
      </p:sp>
    </p:spTree>
    <p:extLst>
      <p:ext uri="{BB962C8B-B14F-4D97-AF65-F5344CB8AC3E}">
        <p14:creationId xmlns:p14="http://schemas.microsoft.com/office/powerpoint/2010/main" val="2864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5A06-456E-21C5-0B9D-B6C4E1D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131FED-A973-D1B4-6BAD-B72FB4101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004627"/>
              </p:ext>
            </p:extLst>
          </p:nvPr>
        </p:nvGraphicFramePr>
        <p:xfrm>
          <a:off x="458779" y="2491740"/>
          <a:ext cx="1102995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061109537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65543905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474667986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252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4117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4320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5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1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B46-A912-2128-EBE5-C77E2051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E18B-1DA5-1C0D-79BE-3BCA7523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&lt;ol&gt;      </a:t>
            </a:r>
          </a:p>
          <a:p>
            <a:pPr marL="0" indent="0">
              <a:buNone/>
            </a:pPr>
            <a:r>
              <a:rPr lang="en-US"/>
              <a:t>  &lt;li&gt;Apple&lt;/li&gt;  </a:t>
            </a:r>
          </a:p>
          <a:p>
            <a:pPr marL="0" indent="0">
              <a:buNone/>
            </a:pPr>
            <a:r>
              <a:rPr lang="en-US"/>
              <a:t>      &lt;li&gt;Banana&lt;/li&gt; </a:t>
            </a:r>
          </a:p>
          <a:p>
            <a:pPr marL="0" indent="0">
              <a:buNone/>
            </a:pPr>
            <a:r>
              <a:rPr lang="en-US"/>
              <a:t>       &lt;li&gt;Cherry&lt;/li&gt;       </a:t>
            </a:r>
          </a:p>
          <a:p>
            <a:pPr marL="0" indent="0">
              <a:buNone/>
            </a:pPr>
            <a:r>
              <a:rPr lang="en-US"/>
              <a:t> &lt;li&gt;Date&lt;/li&gt;  </a:t>
            </a:r>
          </a:p>
          <a:p>
            <a:pPr marL="0" indent="0">
              <a:buNone/>
            </a:pPr>
            <a:r>
              <a:rPr lang="en-US"/>
              <a:t>  &lt;/ol&gt;</a:t>
            </a:r>
          </a:p>
          <a:p>
            <a:pPr marL="0" indent="0">
              <a:buNone/>
            </a:pPr>
            <a:r>
              <a:rPr lang="en-US" b="1"/>
              <a:t>Output</a:t>
            </a:r>
            <a:r>
              <a:rPr lang="en-US"/>
              <a:t>:The output will be a webpage with a heading “My Favorite Fruits” followed by a numbered list of fruits:</a:t>
            </a:r>
          </a:p>
          <a:p>
            <a:pPr marL="0" indent="0">
              <a:buNone/>
            </a:pPr>
            <a:r>
              <a:rPr lang="en-US"/>
              <a:t>1.Apple</a:t>
            </a:r>
          </a:p>
          <a:p>
            <a:pPr marL="0" indent="0">
              <a:buNone/>
            </a:pPr>
            <a:r>
              <a:rPr lang="en-US"/>
              <a:t>2.Banana</a:t>
            </a:r>
          </a:p>
          <a:p>
            <a:pPr marL="0" indent="0">
              <a:buNone/>
            </a:pPr>
            <a:r>
              <a:rPr lang="en-US"/>
              <a:t>3.Cherry</a:t>
            </a:r>
          </a:p>
          <a:p>
            <a:pPr marL="0" indent="0">
              <a:buNone/>
            </a:pPr>
            <a:r>
              <a:rPr lang="en-US"/>
              <a:t>4.Date</a:t>
            </a:r>
          </a:p>
        </p:txBody>
      </p:sp>
    </p:spTree>
    <p:extLst>
      <p:ext uri="{BB962C8B-B14F-4D97-AF65-F5344CB8AC3E}">
        <p14:creationId xmlns:p14="http://schemas.microsoft.com/office/powerpoint/2010/main" val="280976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F126-873D-C6A0-7B6D-97E0D70F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3CA8-E7FA-EA83-E702-B7E1B5A7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&lt;ul&gt;       </a:t>
            </a:r>
          </a:p>
          <a:p>
            <a:pPr marL="0" indent="0">
              <a:buNone/>
            </a:pPr>
            <a:r>
              <a:rPr lang="en-US"/>
              <a:t> &lt;li&gt;Red&lt;/li&gt;     </a:t>
            </a:r>
          </a:p>
          <a:p>
            <a:pPr marL="0" indent="0">
              <a:buNone/>
            </a:pPr>
            <a:r>
              <a:rPr lang="en-US"/>
              <a:t>   &lt;li&gt;Blue&lt;/li&gt; </a:t>
            </a:r>
          </a:p>
          <a:p>
            <a:pPr marL="0" indent="0">
              <a:buNone/>
            </a:pPr>
            <a:r>
              <a:rPr lang="en-US"/>
              <a:t>       &lt;li&gt;Green&lt;/li&gt;    </a:t>
            </a:r>
          </a:p>
          <a:p>
            <a:pPr marL="0" indent="0">
              <a:buNone/>
            </a:pPr>
            <a:r>
              <a:rPr lang="en-US"/>
              <a:t>    &lt;li&gt;Yellow&lt;/li&gt;  </a:t>
            </a:r>
          </a:p>
          <a:p>
            <a:pPr marL="0" indent="0">
              <a:buNone/>
            </a:pPr>
            <a:r>
              <a:rPr lang="en-US"/>
              <a:t>  &lt;/ul&gt;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Output</a:t>
            </a:r>
            <a:r>
              <a:rPr lang="en-US"/>
              <a:t> :</a:t>
            </a:r>
          </a:p>
          <a:p>
            <a:pPr marL="0" indent="0">
              <a:buNone/>
            </a:pPr>
            <a:r>
              <a:rPr lang="en-US"/>
              <a:t>.Red</a:t>
            </a:r>
          </a:p>
          <a:p>
            <a:pPr marL="0" indent="0">
              <a:buNone/>
            </a:pPr>
            <a:r>
              <a:rPr lang="en-US"/>
              <a:t>.Blue</a:t>
            </a:r>
          </a:p>
          <a:p>
            <a:pPr marL="0" indent="0">
              <a:buNone/>
            </a:pPr>
            <a:r>
              <a:rPr lang="en-US"/>
              <a:t>.Green</a:t>
            </a:r>
          </a:p>
          <a:p>
            <a:pPr marL="0" indent="0">
              <a:buNone/>
            </a:pPr>
            <a:r>
              <a:rPr lang="en-US"/>
              <a:t>.Yellow</a:t>
            </a:r>
          </a:p>
        </p:txBody>
      </p:sp>
    </p:spTree>
    <p:extLst>
      <p:ext uri="{BB962C8B-B14F-4D97-AF65-F5344CB8AC3E}">
        <p14:creationId xmlns:p14="http://schemas.microsoft.com/office/powerpoint/2010/main" val="345923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1324-659F-EE34-2F42-862C0021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AD314-5BDE-8058-2482-E8F2EEE7CB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7263"/>
            <a:ext cx="5201044" cy="463073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7D9E7E-28A6-ED12-D69E-3F9B563D87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21699" y="3429000"/>
            <a:ext cx="3429000" cy="3238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3C093A-3C2F-9B7F-F2AD-7A232C6288E8}"/>
              </a:ext>
            </a:extLst>
          </p:cNvPr>
          <p:cNvSpPr txBox="1"/>
          <p:nvPr/>
        </p:nvSpPr>
        <p:spPr>
          <a:xfrm>
            <a:off x="7107399" y="23888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Output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73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B5BE-F588-F32F-88B3-EC6788B2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38219-CE8D-1E0B-37CE-64C2E98507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548" y="2228003"/>
            <a:ext cx="3195470" cy="363378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50FC89-5AF6-3529-C4EF-FE88D8FCC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6690" y="2960739"/>
            <a:ext cx="3967702" cy="36337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4760A-2401-6213-1CAD-93432F8ED6B0}"/>
              </a:ext>
            </a:extLst>
          </p:cNvPr>
          <p:cNvSpPr txBox="1"/>
          <p:nvPr/>
        </p:nvSpPr>
        <p:spPr>
          <a:xfrm>
            <a:off x="6304225" y="22280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Output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5CCD-9D00-F185-7E64-3F4F0CE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B280-234F-8C31-8548-809CD1E4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Definition</a:t>
            </a:r>
            <a:r>
              <a:rPr lang="en-US"/>
              <a:t>:HTML (HyperText Markup Language) is the standard language used to create and design web pages. It structures content and describes the elements of a webpage.Purpose:Content Structuring: Defines the structure of a web page using tags and elements.Formatting: Provides basic formatting for text, images, and links.Navigation: Links different web pages together through hyperlinks.Integration: Supports embedding of multimedia and interactive elements.</a:t>
            </a:r>
          </a:p>
        </p:txBody>
      </p:sp>
    </p:spTree>
    <p:extLst>
      <p:ext uri="{BB962C8B-B14F-4D97-AF65-F5344CB8AC3E}">
        <p14:creationId xmlns:p14="http://schemas.microsoft.com/office/powerpoint/2010/main" val="3150017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A9BB-B3EA-1187-222B-0934B0A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81D44-D3D6-BCDE-2FAF-2D1C777D0A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2227263"/>
            <a:ext cx="4339758" cy="463073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C3EE2C-8DA4-942F-D78C-2C0F34C1A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1503" y="2838493"/>
            <a:ext cx="4111467" cy="36337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5CFDD-01E7-A340-B8A5-D5367BCB56BE}"/>
              </a:ext>
            </a:extLst>
          </p:cNvPr>
          <p:cNvSpPr txBox="1"/>
          <p:nvPr/>
        </p:nvSpPr>
        <p:spPr>
          <a:xfrm>
            <a:off x="6501503" y="22272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Output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2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61E8-8F83-F39F-C681-F3ABF249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9AFB-AFED-3791-E3C7-BC07A42D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Content Structuring</a:t>
            </a:r>
            <a:r>
              <a:rPr lang="en-US"/>
              <a:t>: Defines the structure of a web page using tags and elements.</a:t>
            </a:r>
          </a:p>
          <a:p>
            <a:pPr marL="0" indent="0">
              <a:buNone/>
            </a:pPr>
            <a:r>
              <a:rPr lang="en-US" b="1"/>
              <a:t>Formatting</a:t>
            </a:r>
            <a:r>
              <a:rPr lang="en-US"/>
              <a:t>: Provides basic formatting for text, images, and links.Navigation: Links different web pages together through hyperlinks.</a:t>
            </a:r>
          </a:p>
          <a:p>
            <a:pPr marL="0" indent="0">
              <a:buNone/>
            </a:pPr>
            <a:r>
              <a:rPr lang="en-US" b="1"/>
              <a:t>Integration</a:t>
            </a:r>
            <a:r>
              <a:rPr lang="en-US"/>
              <a:t>: Supports embedding of multimedia and interactive elements.</a:t>
            </a:r>
          </a:p>
        </p:txBody>
      </p:sp>
    </p:spTree>
    <p:extLst>
      <p:ext uri="{BB962C8B-B14F-4D97-AF65-F5344CB8AC3E}">
        <p14:creationId xmlns:p14="http://schemas.microsoft.com/office/powerpoint/2010/main" val="331750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CC31-70D6-E007-2E81-8AE7DB8A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544E-6DBE-92A4-614F-AB40CEC2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&lt;!DOCTYPE html&gt;
&lt;html&gt;
  &lt;head&gt;
    &lt;title&gt;Page Title&lt;/title&gt;
  &lt;/head&gt;
  &lt;body&gt;
    &lt;h1&gt;Main Heading&lt;/h1&gt;
    &lt;p&gt;This is a paragraph.&lt;/p&gt;
  &lt;/body&gt;
&lt;/html&gt;</a:t>
            </a:r>
          </a:p>
        </p:txBody>
      </p:sp>
    </p:spTree>
    <p:extLst>
      <p:ext uri="{BB962C8B-B14F-4D97-AF65-F5344CB8AC3E}">
        <p14:creationId xmlns:p14="http://schemas.microsoft.com/office/powerpoint/2010/main" val="75006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E773-800F-97D8-490A-8464D437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883F-6684-BE94-2B94-0F4A3E1A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&lt;!DOCTYPE html&gt;: Declares the document type.</a:t>
            </a:r>
          </a:p>
          <a:p>
            <a:r>
              <a:rPr lang="en-US"/>
              <a:t>&lt;html&gt;: Root element of the HTML document.</a:t>
            </a:r>
          </a:p>
          <a:p>
            <a:r>
              <a:rPr lang="en-US"/>
              <a:t>&lt;head&gt;: Contains meta-information about the document.</a:t>
            </a:r>
          </a:p>
          <a:p>
            <a:r>
              <a:rPr lang="en-US"/>
              <a:t>&lt;title&gt;: Sets the document’s title.</a:t>
            </a:r>
          </a:p>
          <a:p>
            <a:r>
              <a:rPr lang="en-US"/>
              <a:t>&lt;body&gt;: Contains the visible content of the page.</a:t>
            </a:r>
          </a:p>
          <a:p>
            <a:r>
              <a:rPr lang="en-US"/>
              <a:t>&lt;h1&gt;: Represents a main heading.</a:t>
            </a:r>
          </a:p>
          <a:p>
            <a:r>
              <a:rPr lang="en-US"/>
              <a:t>&lt;p&gt;: Represents a paragraph.</a:t>
            </a:r>
          </a:p>
        </p:txBody>
      </p:sp>
    </p:spTree>
    <p:extLst>
      <p:ext uri="{BB962C8B-B14F-4D97-AF65-F5344CB8AC3E}">
        <p14:creationId xmlns:p14="http://schemas.microsoft.com/office/powerpoint/2010/main" val="56625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F81D-604A-E918-5D13-32901A2D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Heading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9A2B-7464-7F9D-2CB8-0B4D32E4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Purpose</a:t>
            </a:r>
            <a:r>
              <a:rPr lang="en-US"/>
              <a:t>:Headings define the structure of the content on a web page, creating a hierarchy of information.</a:t>
            </a:r>
          </a:p>
          <a:p>
            <a:pPr marL="0" indent="0">
              <a:buNone/>
            </a:pPr>
            <a:r>
              <a:rPr lang="en-US"/>
              <a:t> &lt;body&gt;
    &lt;h1&gt;Main Heading&lt;/h1&gt;
    &lt;h2&gt;Subheading Level 2&lt;/h2&gt;
    &lt;h3&gt;Subheading Level 3&lt;/h3&gt;
    &lt;h4&gt;Subheading Level 4&lt;/h4&gt;
    &lt;h5&gt;Subheading Level 5&lt;/h5&gt;
    &lt;h6&gt;Subheading Level 6&lt;/h6&gt;
  &lt;/body&gt;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E8C3-CA34-5E57-3EC7-E5FF10B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EFCE-3137-3A30-EA81-E3F19078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&lt;h1&gt;: Main Heading (Largest and most important)</a:t>
            </a:r>
          </a:p>
          <a:p>
            <a:r>
              <a:rPr lang="en-US"/>
              <a:t>&lt;h2&gt;: Subheading Level 2 (Smaller than &lt;h1&gt;)</a:t>
            </a:r>
          </a:p>
          <a:p>
            <a:r>
              <a:rPr lang="en-US"/>
              <a:t>&lt;h3&gt;: Subheading Level 3 (Smaller than &lt;h2&gt;)</a:t>
            </a:r>
          </a:p>
          <a:p>
            <a:r>
              <a:rPr lang="en-US"/>
              <a:t>&lt;h4&gt;: Subheading Level 4 (Smaller than &lt;h3&gt;)</a:t>
            </a:r>
          </a:p>
          <a:p>
            <a:r>
              <a:rPr lang="en-US"/>
              <a:t>&lt;h5&gt;: Subheading Level 5 (Smaller than &lt;h4&gt;)</a:t>
            </a:r>
          </a:p>
          <a:p>
            <a:r>
              <a:rPr lang="en-US"/>
              <a:t>&lt;h6&gt;: Subheading Level 6 (Smallest and least important)</a:t>
            </a:r>
          </a:p>
          <a:p>
            <a:r>
              <a:rPr lang="en-US"/>
              <a:t>&lt;h1&gt;: Main Heading (Largest and most important)&lt;h2&gt;: Subheading Level 2 (Smaller than &lt;h1&gt;)&lt;h3&gt;: Subheading Level 3 (Smaller than &lt;h2&gt;)&lt;h4&gt;: Subheading Level 4 (Smaller than &lt;h3&gt;)&lt;h5&gt;: Subheading Level 5 (Smaller than &lt;h4&gt;)&lt;h6&gt;: Subheading Level 6 (Smallest and least important)</a:t>
            </a:r>
          </a:p>
        </p:txBody>
      </p:sp>
    </p:spTree>
    <p:extLst>
      <p:ext uri="{BB962C8B-B14F-4D97-AF65-F5344CB8AC3E}">
        <p14:creationId xmlns:p14="http://schemas.microsoft.com/office/powerpoint/2010/main" val="263689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CB5A-0676-13E2-52F3-CD28FD30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Paragraph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86A4-420D-D69C-F1AA-ED1C3A38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&lt;p&gt;This is the first paragraph. It introduces the content and is separated from other paragraphs by space.&lt;/p&gt;</a:t>
            </a:r>
          </a:p>
          <a:p>
            <a:r>
              <a:rPr lang="en-US" b="1"/>
              <a:t>Output</a:t>
            </a:r>
            <a:r>
              <a:rPr lang="en-US"/>
              <a:t>: “This is the first paragraph. It introduces the content and is separated from other paragraphs by space.”</a:t>
            </a:r>
          </a:p>
        </p:txBody>
      </p:sp>
    </p:spTree>
    <p:extLst>
      <p:ext uri="{BB962C8B-B14F-4D97-AF65-F5344CB8AC3E}">
        <p14:creationId xmlns:p14="http://schemas.microsoft.com/office/powerpoint/2010/main" val="179908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0AE-8CF2-BCEE-9A41-C60C053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Bold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580B-3E46-2662-31D0-E5A4C07B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
    &lt;p&gt;This is &lt;strong&gt;bold&lt;/strong&gt; text.&lt;/p&gt;</a:t>
            </a:r>
          </a:p>
          <a:p>
            <a:pPr marL="0" indent="0">
              <a:buNone/>
            </a:pPr>
            <a:r>
              <a:rPr lang="en-US" b="1"/>
              <a:t>Output</a:t>
            </a:r>
            <a:r>
              <a:rPr lang="en-US"/>
              <a:t> :</a:t>
            </a:r>
          </a:p>
          <a:p>
            <a:pPr marL="0" indent="0">
              <a:buNone/>
            </a:pPr>
            <a:r>
              <a:rPr lang="en-US"/>
              <a:t>“This is bold text.”</a:t>
            </a:r>
          </a:p>
          <a:p>
            <a:pPr marL="0" indent="0">
              <a:buNone/>
            </a:pPr>
            <a:r>
              <a:rPr lang="en-US"/>
              <a:t>The word “</a:t>
            </a:r>
            <a:r>
              <a:rPr lang="en-US" b="1"/>
              <a:t>bold</a:t>
            </a:r>
            <a:r>
              <a:rPr lang="en-US"/>
              <a:t>” is displayed in bold font.</a:t>
            </a:r>
          </a:p>
        </p:txBody>
      </p:sp>
    </p:spTree>
    <p:extLst>
      <p:ext uri="{BB962C8B-B14F-4D97-AF65-F5344CB8AC3E}">
        <p14:creationId xmlns:p14="http://schemas.microsoft.com/office/powerpoint/2010/main" val="32636148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</vt:lpstr>
      <vt:lpstr>Title: Introduction to HTML Tags</vt:lpstr>
      <vt:lpstr>What is HTML?</vt:lpstr>
      <vt:lpstr>Purpose:</vt:lpstr>
      <vt:lpstr>HTML Syntax</vt:lpstr>
      <vt:lpstr>PowerPoint Presentation</vt:lpstr>
      <vt:lpstr>HTML Heading Tags</vt:lpstr>
      <vt:lpstr>Output</vt:lpstr>
      <vt:lpstr>HTML Paragraph Tag</vt:lpstr>
      <vt:lpstr>HTML Bold Text</vt:lpstr>
      <vt:lpstr>Italic text</vt:lpstr>
      <vt:lpstr>Subscripted text and superscripted text</vt:lpstr>
      <vt:lpstr>More tags</vt:lpstr>
      <vt:lpstr>ImaGe tag</vt:lpstr>
      <vt:lpstr>Table tag</vt:lpstr>
      <vt:lpstr>Output </vt:lpstr>
      <vt:lpstr>Ordered list </vt:lpstr>
      <vt:lpstr>Un ordered list</vt:lpstr>
      <vt:lpstr>Radio button </vt:lpstr>
      <vt:lpstr>Check box</vt:lpstr>
      <vt:lpstr>Input types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Introduction to HTML Tags</dc:title>
  <dc:creator>Guest User</dc:creator>
  <cp:lastModifiedBy>Guest User</cp:lastModifiedBy>
  <cp:revision>4</cp:revision>
  <dcterms:created xsi:type="dcterms:W3CDTF">2024-08-13T15:26:35Z</dcterms:created>
  <dcterms:modified xsi:type="dcterms:W3CDTF">2024-08-14T01:39:22Z</dcterms:modified>
</cp:coreProperties>
</file>