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ACB3-9D4D-8C06-F4E7-7F057EE77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Project in html</a:t>
            </a:r>
          </a:p>
        </p:txBody>
      </p:sp>
    </p:spTree>
    <p:extLst>
      <p:ext uri="{BB962C8B-B14F-4D97-AF65-F5344CB8AC3E}">
        <p14:creationId xmlns:p14="http://schemas.microsoft.com/office/powerpoint/2010/main" val="319710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D37B-4E0F-0D6F-F418-0AA88B77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843" y="0"/>
            <a:ext cx="10364451" cy="1596177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38A6B6-85B6-0799-5D3D-16085977EF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352320"/>
            <a:ext cx="11026588" cy="5505679"/>
          </a:xfrm>
        </p:spPr>
      </p:pic>
    </p:spTree>
    <p:extLst>
      <p:ext uri="{BB962C8B-B14F-4D97-AF65-F5344CB8AC3E}">
        <p14:creationId xmlns:p14="http://schemas.microsoft.com/office/powerpoint/2010/main" val="72080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450A-0F95-5430-1ABA-491258C5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94867-DC2C-B4EE-7A09-6C883AB82D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8041" y="1242300"/>
            <a:ext cx="9695916" cy="5126716"/>
          </a:xfrm>
        </p:spPr>
      </p:pic>
    </p:spTree>
    <p:extLst>
      <p:ext uri="{BB962C8B-B14F-4D97-AF65-F5344CB8AC3E}">
        <p14:creationId xmlns:p14="http://schemas.microsoft.com/office/powerpoint/2010/main" val="39581874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Droplet</vt:lpstr>
      <vt:lpstr>Example Project in html</vt:lpstr>
      <vt:lpstr>Example 1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Project in html</dc:title>
  <dc:creator>Guest User</dc:creator>
  <cp:lastModifiedBy>Guest User</cp:lastModifiedBy>
  <cp:revision>2</cp:revision>
  <dcterms:created xsi:type="dcterms:W3CDTF">2024-08-14T01:28:34Z</dcterms:created>
  <dcterms:modified xsi:type="dcterms:W3CDTF">2024-08-14T01:39:02Z</dcterms:modified>
</cp:coreProperties>
</file>