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45" y="2915737"/>
            <a:ext cx="7197726" cy="2421464"/>
          </a:xfrm>
        </p:spPr>
        <p:txBody>
          <a:bodyPr/>
          <a:lstStyle/>
          <a:p>
            <a:r>
              <a:rPr lang="en-US" b="1" dirty="0">
                <a:solidFill>
                  <a:srgbClr val="19B9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b="1" dirty="0">
                <a:solidFill>
                  <a:srgbClr val="F49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259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7111" y="4424257"/>
            <a:ext cx="2079404" cy="6626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492" y="5805347"/>
            <a:ext cx="2904742" cy="66260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17606" y="5805347"/>
            <a:ext cx="2915478" cy="6626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Elbow Connector 6"/>
          <p:cNvCxnSpPr>
            <a:stCxn id="4" idx="1"/>
            <a:endCxn id="5" idx="0"/>
          </p:cNvCxnSpPr>
          <p:nvPr/>
        </p:nvCxnSpPr>
        <p:spPr>
          <a:xfrm rot="10800000" flipV="1">
            <a:off x="1961863" y="4755561"/>
            <a:ext cx="3145248" cy="1049785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7186515" y="4755562"/>
            <a:ext cx="3088830" cy="1049785"/>
          </a:xfrm>
          <a:prstGeom prst="bentConnector2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0259" y="1828800"/>
            <a:ext cx="10626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a reusable code-block that will be executed whenever it is called.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a great time saver.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code reusability.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provides number of built-in functions.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081100" y="214298"/>
            <a:ext cx="10131425" cy="100678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19B9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b="1" dirty="0">
                <a:solidFill>
                  <a:srgbClr val="F49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962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855708" y="1302497"/>
            <a:ext cx="2079404" cy="66260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19" idx="3"/>
            <a:endCxn id="40" idx="0"/>
          </p:cNvCxnSpPr>
          <p:nvPr/>
        </p:nvCxnSpPr>
        <p:spPr>
          <a:xfrm>
            <a:off x="6935112" y="1633802"/>
            <a:ext cx="3648077" cy="38512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68855" y="4432291"/>
            <a:ext cx="2703442" cy="6626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Anonymous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71864" y="4428126"/>
            <a:ext cx="2703442" cy="66260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10029" y="3272726"/>
            <a:ext cx="2703442" cy="6626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78317" y="3272726"/>
            <a:ext cx="2703442" cy="6626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19" idx="1"/>
          </p:cNvCxnSpPr>
          <p:nvPr/>
        </p:nvCxnSpPr>
        <p:spPr>
          <a:xfrm flipH="1">
            <a:off x="2610133" y="1633802"/>
            <a:ext cx="2245575" cy="3099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10133" y="1948395"/>
            <a:ext cx="25340" cy="2467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9" idx="3"/>
          </p:cNvCxnSpPr>
          <p:nvPr/>
        </p:nvCxnSpPr>
        <p:spPr>
          <a:xfrm flipH="1" flipV="1">
            <a:off x="6935112" y="1633802"/>
            <a:ext cx="2617679" cy="3313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52791" y="1965104"/>
            <a:ext cx="43032" cy="246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2"/>
            <a:endCxn id="24" idx="0"/>
          </p:cNvCxnSpPr>
          <p:nvPr/>
        </p:nvCxnSpPr>
        <p:spPr>
          <a:xfrm rot="5400000">
            <a:off x="4474770" y="1852086"/>
            <a:ext cx="1307620" cy="1533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2"/>
            <a:endCxn id="25" idx="0"/>
          </p:cNvCxnSpPr>
          <p:nvPr/>
        </p:nvCxnSpPr>
        <p:spPr>
          <a:xfrm rot="16200000" flipH="1">
            <a:off x="6108914" y="1751602"/>
            <a:ext cx="1307620" cy="17346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15030" y="5485097"/>
            <a:ext cx="1793817" cy="6626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19" idx="2"/>
            <a:endCxn id="32" idx="0"/>
          </p:cNvCxnSpPr>
          <p:nvPr/>
        </p:nvCxnSpPr>
        <p:spPr>
          <a:xfrm>
            <a:off x="5895410" y="1965106"/>
            <a:ext cx="16529" cy="3519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3912" y="5491607"/>
            <a:ext cx="2703442" cy="6626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231468" y="5485097"/>
            <a:ext cx="2703442" cy="6589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Hoisting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>
            <a:stCxn id="19" idx="1"/>
          </p:cNvCxnSpPr>
          <p:nvPr/>
        </p:nvCxnSpPr>
        <p:spPr>
          <a:xfrm rot="10800000" flipV="1">
            <a:off x="1777012" y="1633802"/>
            <a:ext cx="3078696" cy="38578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14684" y="543892"/>
            <a:ext cx="11220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 user-defined function (UDF) is a function provided by the user of a program or environment, in a context where the usual assumption is that functions are built into the program or environment.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70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78861" y="4665361"/>
            <a:ext cx="57566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6000" b="1" dirty="0" smtClean="0">
                <a:solidFill>
                  <a:srgbClr val="19B9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56481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297</TotalTime>
  <Words>59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Times New Roman</vt:lpstr>
      <vt:lpstr>Wingdings</vt:lpstr>
      <vt:lpstr>Celestial</vt:lpstr>
      <vt:lpstr>JAVASCRIPT FUNCTION</vt:lpstr>
      <vt:lpstr>JAVASCRIPT FUNCTION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FUNCTION</dc:title>
  <dc:creator>visualapp</dc:creator>
  <cp:lastModifiedBy>visualapp</cp:lastModifiedBy>
  <cp:revision>14</cp:revision>
  <dcterms:created xsi:type="dcterms:W3CDTF">2023-01-25T14:41:57Z</dcterms:created>
  <dcterms:modified xsi:type="dcterms:W3CDTF">2023-01-26T12:44:42Z</dcterms:modified>
</cp:coreProperties>
</file>