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CF218-30A8-401B-A687-E22BAC3899B4}">
          <p14:sldIdLst>
            <p14:sldId id="256"/>
            <p14:sldId id="257"/>
            <p14:sldId id="258"/>
          </p14:sldIdLst>
        </p14:section>
        <p14:section name="Joins" id="{4482E4EB-B661-4E7B-87D9-209B5E8E03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C2231DA1-9254-478B-99A9-757958B253FF}">
          <p14:sldIdLst>
            <p14:sldId id="278"/>
            <p14:sldId id="279"/>
            <p14:sldId id="280"/>
            <p14:sldId id="281"/>
          </p14:sldIdLst>
        </p14:section>
        <p14:section name="Indices" id="{0B14808E-5169-4023-90A1-1EE14E59F6C0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A8C18E47-CEE7-49D9-A95C-E44D1BA8E7BF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Produces a set of records which </a:t>
            </a:r>
            <a:r>
              <a:rPr lang="en-US" sz="3200" b="1">
                <a:solidFill>
                  <a:schemeClr val="bg1"/>
                </a:solidFill>
              </a:rPr>
              <a:t>match in both tables</a:t>
            </a:r>
          </a:p>
          <a:p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#or just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2490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5702" y="464820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0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(2)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7247"/>
              </p:ext>
            </p:extLst>
          </p:nvPr>
        </p:nvGraphicFramePr>
        <p:xfrm>
          <a:off x="2125632" y="4190948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60088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 flipV="1">
            <a:off x="4792960" y="1871265"/>
            <a:ext cx="1607840" cy="4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4792960" y="1875570"/>
            <a:ext cx="1615480" cy="3630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78439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INNER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1231"/>
              </p:ext>
            </p:extLst>
          </p:nvPr>
        </p:nvGraphicFramePr>
        <p:xfrm>
          <a:off x="723781" y="1177108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0548"/>
              </p:ext>
            </p:extLst>
          </p:nvPr>
        </p:nvGraphicFramePr>
        <p:xfrm>
          <a:off x="6366000" y="1182254"/>
          <a:ext cx="4876800" cy="3103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32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2505" y="2520352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8143" y="299643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752505" y="3846286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415915" y="29571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405624" y="2111366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413551" y="3846286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1235"/>
              </p:ext>
            </p:extLst>
          </p:nvPr>
        </p:nvGraphicFramePr>
        <p:xfrm>
          <a:off x="1776000" y="4630395"/>
          <a:ext cx="8495674" cy="1777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79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LEFT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6292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68098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38717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2">
            <a:extLst>
              <a:ext uri="{FF2B5EF4-FFF2-40B4-BE49-F238E27FC236}">
                <a16:creationId xmlns:a16="http://schemas.microsoft.com/office/drawing/2014/main" id="{DE68A67E-97CF-4B26-91E3-D64FA02D6530}"/>
              </a:ext>
            </a:extLst>
          </p:cNvPr>
          <p:cNvSpPr/>
          <p:nvPr/>
        </p:nvSpPr>
        <p:spPr>
          <a:xfrm>
            <a:off x="734870" y="167732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2">
            <a:extLst>
              <a:ext uri="{FF2B5EF4-FFF2-40B4-BE49-F238E27FC236}">
                <a16:creationId xmlns:a16="http://schemas.microsoft.com/office/drawing/2014/main" id="{2CA8C1E8-94E2-4A0F-9883-9661A2303D36}"/>
              </a:ext>
            </a:extLst>
          </p:cNvPr>
          <p:cNvSpPr/>
          <p:nvPr/>
        </p:nvSpPr>
        <p:spPr>
          <a:xfrm>
            <a:off x="768426" y="300632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61" grpId="0" animBg="1"/>
      <p:bldP spid="6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JOINS</a:t>
            </a:r>
          </a:p>
          <a:p>
            <a:pPr lvl="1"/>
            <a:r>
              <a:rPr lang="en-US" dirty="0"/>
              <a:t>Gathering Data From Multiple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Subqueries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RIGHT JOIN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6817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620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Правоъгълник 17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6263051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2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02273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19">
            <a:extLst>
              <a:ext uri="{FF2B5EF4-FFF2-40B4-BE49-F238E27FC236}">
                <a16:creationId xmlns:a16="http://schemas.microsoft.com/office/drawing/2014/main" id="{E853E88A-9CCC-40EE-B824-52BE80C42CDE}"/>
              </a:ext>
            </a:extLst>
          </p:cNvPr>
          <p:cNvSpPr/>
          <p:nvPr/>
        </p:nvSpPr>
        <p:spPr>
          <a:xfrm>
            <a:off x="6263051" y="2524572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9">
            <a:extLst>
              <a:ext uri="{FF2B5EF4-FFF2-40B4-BE49-F238E27FC236}">
                <a16:creationId xmlns:a16="http://schemas.microsoft.com/office/drawing/2014/main" id="{B0F511FC-8A46-430B-9072-AED2C8B4CAF0}"/>
              </a:ext>
            </a:extLst>
          </p:cNvPr>
          <p:cNvSpPr/>
          <p:nvPr/>
        </p:nvSpPr>
        <p:spPr>
          <a:xfrm>
            <a:off x="6268869" y="21065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1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CONCAT(</a:t>
            </a:r>
            <a:r>
              <a:rPr lang="en-US" sz="2800" b="1" noProof="1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' ',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'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sp>
        <p:nvSpPr>
          <p:cNvPr id="9" name="Подзаглавие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8349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706669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0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'count'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	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Indices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Clustered and Non-Clustered Indices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determine the order </a:t>
            </a:r>
            <a:r>
              <a:rPr lang="en-US" dirty="0">
                <a:solidFill>
                  <a:schemeClr val="tx2"/>
                </a:solidFill>
              </a:rPr>
              <a:t>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br>
              <a:rPr lang="en-US" b="1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2" y="2667001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400" y="4792830"/>
            <a:ext cx="2932706" cy="564085"/>
          </a:xfrm>
          <a:prstGeom prst="wedgeRoundRectCallout">
            <a:avLst>
              <a:gd name="adj1" fmla="val 45776"/>
              <a:gd name="adj2" fmla="val -15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4512" y="4532686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67800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83710" y="3828239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200400" y="3586545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2498</Words>
  <Application>Microsoft Office PowerPoint</Application>
  <PresentationFormat>Widescreen</PresentationFormat>
  <Paragraphs>663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</vt:lpstr>
      <vt:lpstr>Cross Join (2)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86</cp:revision>
  <dcterms:created xsi:type="dcterms:W3CDTF">2018-05-23T13:08:44Z</dcterms:created>
  <dcterms:modified xsi:type="dcterms:W3CDTF">2021-06-10T06:50:24Z</dcterms:modified>
  <cp:category>DB Basics Course @ SoftUni - https://softuni.bg/courses/databases-basics-mysql</cp:category>
</cp:coreProperties>
</file>