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Gojan" userId="0e268ed3e5e45151" providerId="LiveId" clId="{89A1ABBA-D208-4355-B77A-C7AACE7BA55E}"/>
    <pc:docChg chg="undo redo custSel addSld delSld modSld">
      <pc:chgData name="Marin Gojan" userId="0e268ed3e5e45151" providerId="LiveId" clId="{89A1ABBA-D208-4355-B77A-C7AACE7BA55E}" dt="2023-12-19T13:18:09.080" v="382" actId="20577"/>
      <pc:docMkLst>
        <pc:docMk/>
      </pc:docMkLst>
      <pc:sldChg chg="modSp new mod">
        <pc:chgData name="Marin Gojan" userId="0e268ed3e5e45151" providerId="LiveId" clId="{89A1ABBA-D208-4355-B77A-C7AACE7BA55E}" dt="2023-12-19T10:33:24.490" v="43" actId="20577"/>
        <pc:sldMkLst>
          <pc:docMk/>
          <pc:sldMk cId="1322732180" sldId="256"/>
        </pc:sldMkLst>
        <pc:spChg chg="mod">
          <ac:chgData name="Marin Gojan" userId="0e268ed3e5e45151" providerId="LiveId" clId="{89A1ABBA-D208-4355-B77A-C7AACE7BA55E}" dt="2023-12-19T10:33:00.421" v="16" actId="255"/>
          <ac:spMkLst>
            <pc:docMk/>
            <pc:sldMk cId="1322732180" sldId="256"/>
            <ac:spMk id="2" creationId="{99D9FAD9-D4CE-47C4-97F7-8D7375B591EB}"/>
          </ac:spMkLst>
        </pc:spChg>
        <pc:spChg chg="mod">
          <ac:chgData name="Marin Gojan" userId="0e268ed3e5e45151" providerId="LiveId" clId="{89A1ABBA-D208-4355-B77A-C7AACE7BA55E}" dt="2023-12-19T10:33:24.490" v="43" actId="20577"/>
          <ac:spMkLst>
            <pc:docMk/>
            <pc:sldMk cId="1322732180" sldId="256"/>
            <ac:spMk id="3" creationId="{DDFE401D-207D-4B0A-AD13-02390AE892D5}"/>
          </ac:spMkLst>
        </pc:spChg>
      </pc:sldChg>
      <pc:sldChg chg="addSp delSp modSp new mod">
        <pc:chgData name="Marin Gojan" userId="0e268ed3e5e45151" providerId="LiveId" clId="{89A1ABBA-D208-4355-B77A-C7AACE7BA55E}" dt="2023-12-19T10:35:01.508" v="65" actId="22"/>
        <pc:sldMkLst>
          <pc:docMk/>
          <pc:sldMk cId="3573389061" sldId="257"/>
        </pc:sldMkLst>
        <pc:spChg chg="mod">
          <ac:chgData name="Marin Gojan" userId="0e268ed3e5e45151" providerId="LiveId" clId="{89A1ABBA-D208-4355-B77A-C7AACE7BA55E}" dt="2023-12-19T10:34:05.299" v="49"/>
          <ac:spMkLst>
            <pc:docMk/>
            <pc:sldMk cId="3573389061" sldId="257"/>
            <ac:spMk id="2" creationId="{448E6677-6083-4D06-9751-410919E2136F}"/>
          </ac:spMkLst>
        </pc:spChg>
        <pc:spChg chg="mod">
          <ac:chgData name="Marin Gojan" userId="0e268ed3e5e45151" providerId="LiveId" clId="{89A1ABBA-D208-4355-B77A-C7AACE7BA55E}" dt="2023-12-19T10:34:36.369" v="63" actId="20577"/>
          <ac:spMkLst>
            <pc:docMk/>
            <pc:sldMk cId="3573389061" sldId="257"/>
            <ac:spMk id="3" creationId="{0FEF0A02-FCB7-4DCF-9869-A7E51FCCFD5F}"/>
          </ac:spMkLst>
        </pc:spChg>
        <pc:spChg chg="add del">
          <ac:chgData name="Marin Gojan" userId="0e268ed3e5e45151" providerId="LiveId" clId="{89A1ABBA-D208-4355-B77A-C7AACE7BA55E}" dt="2023-12-19T10:35:01.508" v="65" actId="22"/>
          <ac:spMkLst>
            <pc:docMk/>
            <pc:sldMk cId="3573389061" sldId="257"/>
            <ac:spMk id="5" creationId="{034DA8E2-8C0A-43FB-ABAF-9C9752058C93}"/>
          </ac:spMkLst>
        </pc:spChg>
      </pc:sldChg>
      <pc:sldChg chg="modSp new mod">
        <pc:chgData name="Marin Gojan" userId="0e268ed3e5e45151" providerId="LiveId" clId="{89A1ABBA-D208-4355-B77A-C7AACE7BA55E}" dt="2023-12-19T10:37:47.768" v="140"/>
        <pc:sldMkLst>
          <pc:docMk/>
          <pc:sldMk cId="4143933648" sldId="258"/>
        </pc:sldMkLst>
        <pc:spChg chg="mod">
          <ac:chgData name="Marin Gojan" userId="0e268ed3e5e45151" providerId="LiveId" clId="{89A1ABBA-D208-4355-B77A-C7AACE7BA55E}" dt="2023-12-19T10:37:47.768" v="140"/>
          <ac:spMkLst>
            <pc:docMk/>
            <pc:sldMk cId="4143933648" sldId="258"/>
            <ac:spMk id="2" creationId="{BCBDFC70-921C-4F76-8634-5BD9D3B5F00E}"/>
          </ac:spMkLst>
        </pc:spChg>
        <pc:spChg chg="mod">
          <ac:chgData name="Marin Gojan" userId="0e268ed3e5e45151" providerId="LiveId" clId="{89A1ABBA-D208-4355-B77A-C7AACE7BA55E}" dt="2023-12-19T10:37:30.350" v="135" actId="255"/>
          <ac:spMkLst>
            <pc:docMk/>
            <pc:sldMk cId="4143933648" sldId="258"/>
            <ac:spMk id="3" creationId="{D1503765-E4FC-4F44-8E26-2757C3EEFE27}"/>
          </ac:spMkLst>
        </pc:spChg>
      </pc:sldChg>
      <pc:sldChg chg="modSp new mod">
        <pc:chgData name="Marin Gojan" userId="0e268ed3e5e45151" providerId="LiveId" clId="{89A1ABBA-D208-4355-B77A-C7AACE7BA55E}" dt="2023-12-19T10:38:24.337" v="152" actId="255"/>
        <pc:sldMkLst>
          <pc:docMk/>
          <pc:sldMk cId="4168962161" sldId="259"/>
        </pc:sldMkLst>
        <pc:spChg chg="mod">
          <ac:chgData name="Marin Gojan" userId="0e268ed3e5e45151" providerId="LiveId" clId="{89A1ABBA-D208-4355-B77A-C7AACE7BA55E}" dt="2023-12-19T10:38:07.681" v="146"/>
          <ac:spMkLst>
            <pc:docMk/>
            <pc:sldMk cId="4168962161" sldId="259"/>
            <ac:spMk id="2" creationId="{4133BC7D-FD2E-4426-8B4F-3B667647CF13}"/>
          </ac:spMkLst>
        </pc:spChg>
        <pc:spChg chg="mod">
          <ac:chgData name="Marin Gojan" userId="0e268ed3e5e45151" providerId="LiveId" clId="{89A1ABBA-D208-4355-B77A-C7AACE7BA55E}" dt="2023-12-19T10:38:24.337" v="152" actId="255"/>
          <ac:spMkLst>
            <pc:docMk/>
            <pc:sldMk cId="4168962161" sldId="259"/>
            <ac:spMk id="3" creationId="{A9154FB0-D199-444F-8820-10423D846F66}"/>
          </ac:spMkLst>
        </pc:spChg>
      </pc:sldChg>
      <pc:sldChg chg="modSp new del mod">
        <pc:chgData name="Marin Gojan" userId="0e268ed3e5e45151" providerId="LiveId" clId="{89A1ABBA-D208-4355-B77A-C7AACE7BA55E}" dt="2023-12-19T13:06:18.070" v="292" actId="47"/>
        <pc:sldMkLst>
          <pc:docMk/>
          <pc:sldMk cId="695137128" sldId="260"/>
        </pc:sldMkLst>
        <pc:spChg chg="mod">
          <ac:chgData name="Marin Gojan" userId="0e268ed3e5e45151" providerId="LiveId" clId="{89A1ABBA-D208-4355-B77A-C7AACE7BA55E}" dt="2023-12-19T12:30:00.818" v="162" actId="20577"/>
          <ac:spMkLst>
            <pc:docMk/>
            <pc:sldMk cId="695137128" sldId="260"/>
            <ac:spMk id="2" creationId="{26441EBD-6B84-4892-9B09-97F5631E60C4}"/>
          </ac:spMkLst>
        </pc:spChg>
        <pc:spChg chg="mod">
          <ac:chgData name="Marin Gojan" userId="0e268ed3e5e45151" providerId="LiveId" clId="{89A1ABBA-D208-4355-B77A-C7AACE7BA55E}" dt="2023-12-19T12:45:54.937" v="196" actId="20577"/>
          <ac:spMkLst>
            <pc:docMk/>
            <pc:sldMk cId="695137128" sldId="260"/>
            <ac:spMk id="3" creationId="{ED7A00F5-8541-4D79-BDD7-E840CBCE6881}"/>
          </ac:spMkLst>
        </pc:spChg>
      </pc:sldChg>
      <pc:sldChg chg="addSp delSp modSp new mod">
        <pc:chgData name="Marin Gojan" userId="0e268ed3e5e45151" providerId="LiveId" clId="{89A1ABBA-D208-4355-B77A-C7AACE7BA55E}" dt="2023-12-19T12:48:17.926" v="224" actId="1076"/>
        <pc:sldMkLst>
          <pc:docMk/>
          <pc:sldMk cId="3308688434" sldId="261"/>
        </pc:sldMkLst>
        <pc:spChg chg="mod">
          <ac:chgData name="Marin Gojan" userId="0e268ed3e5e45151" providerId="LiveId" clId="{89A1ABBA-D208-4355-B77A-C7AACE7BA55E}" dt="2023-12-19T12:46:12.891" v="207" actId="20577"/>
          <ac:spMkLst>
            <pc:docMk/>
            <pc:sldMk cId="3308688434" sldId="261"/>
            <ac:spMk id="2" creationId="{07473122-07CA-41A2-B23D-B0804A860AA3}"/>
          </ac:spMkLst>
        </pc:spChg>
        <pc:spChg chg="del">
          <ac:chgData name="Marin Gojan" userId="0e268ed3e5e45151" providerId="LiveId" clId="{89A1ABBA-D208-4355-B77A-C7AACE7BA55E}" dt="2023-12-19T12:47:17.959" v="212" actId="22"/>
          <ac:spMkLst>
            <pc:docMk/>
            <pc:sldMk cId="3308688434" sldId="261"/>
            <ac:spMk id="3" creationId="{84F56C62-327F-439B-9F82-3BD8B897C10A}"/>
          </ac:spMkLst>
        </pc:spChg>
        <pc:picChg chg="add mod">
          <ac:chgData name="Marin Gojan" userId="0e268ed3e5e45151" providerId="LiveId" clId="{89A1ABBA-D208-4355-B77A-C7AACE7BA55E}" dt="2023-12-19T12:48:16.384" v="223" actId="1076"/>
          <ac:picMkLst>
            <pc:docMk/>
            <pc:sldMk cId="3308688434" sldId="261"/>
            <ac:picMk id="5" creationId="{999A2A38-0A11-4C1B-A212-8069CA4382AD}"/>
          </ac:picMkLst>
        </pc:picChg>
        <pc:picChg chg="add mod ord">
          <ac:chgData name="Marin Gojan" userId="0e268ed3e5e45151" providerId="LiveId" clId="{89A1ABBA-D208-4355-B77A-C7AACE7BA55E}" dt="2023-12-19T12:48:17.926" v="224" actId="1076"/>
          <ac:picMkLst>
            <pc:docMk/>
            <pc:sldMk cId="3308688434" sldId="261"/>
            <ac:picMk id="7" creationId="{E87DC37B-9747-4614-9E2B-D5CCA8C7F7E1}"/>
          </ac:picMkLst>
        </pc:picChg>
        <pc:picChg chg="add mod">
          <ac:chgData name="Marin Gojan" userId="0e268ed3e5e45151" providerId="LiveId" clId="{89A1ABBA-D208-4355-B77A-C7AACE7BA55E}" dt="2023-12-19T12:48:10.794" v="222" actId="14100"/>
          <ac:picMkLst>
            <pc:docMk/>
            <pc:sldMk cId="3308688434" sldId="261"/>
            <ac:picMk id="9" creationId="{4938EA3B-5C27-4A27-BB56-C4BF9DF3693F}"/>
          </ac:picMkLst>
        </pc:picChg>
      </pc:sldChg>
      <pc:sldChg chg="addSp delSp modSp new mod">
        <pc:chgData name="Marin Gojan" userId="0e268ed3e5e45151" providerId="LiveId" clId="{89A1ABBA-D208-4355-B77A-C7AACE7BA55E}" dt="2023-12-19T12:51:46.720" v="237" actId="1076"/>
        <pc:sldMkLst>
          <pc:docMk/>
          <pc:sldMk cId="1931141117" sldId="262"/>
        </pc:sldMkLst>
        <pc:spChg chg="mod">
          <ac:chgData name="Marin Gojan" userId="0e268ed3e5e45151" providerId="LiveId" clId="{89A1ABBA-D208-4355-B77A-C7AACE7BA55E}" dt="2023-12-19T12:51:03.002" v="230"/>
          <ac:spMkLst>
            <pc:docMk/>
            <pc:sldMk cId="1931141117" sldId="262"/>
            <ac:spMk id="2" creationId="{9F25AD95-DC78-4AC8-AB2F-B89B61CF3CE6}"/>
          </ac:spMkLst>
        </pc:spChg>
        <pc:spChg chg="del">
          <ac:chgData name="Marin Gojan" userId="0e268ed3e5e45151" providerId="LiveId" clId="{89A1ABBA-D208-4355-B77A-C7AACE7BA55E}" dt="2023-12-19T12:50:40.113" v="225"/>
          <ac:spMkLst>
            <pc:docMk/>
            <pc:sldMk cId="1931141117" sldId="262"/>
            <ac:spMk id="3" creationId="{003A544D-3E03-4B57-B0DB-6BF5D0ABD761}"/>
          </ac:spMkLst>
        </pc:spChg>
        <pc:spChg chg="add mod">
          <ac:chgData name="Marin Gojan" userId="0e268ed3e5e45151" providerId="LiveId" clId="{89A1ABBA-D208-4355-B77A-C7AACE7BA55E}" dt="2023-12-19T12:51:46.720" v="237" actId="1076"/>
          <ac:spMkLst>
            <pc:docMk/>
            <pc:sldMk cId="1931141117" sldId="262"/>
            <ac:spMk id="7" creationId="{38FDF773-2AEF-4656-A2A1-A6F7CA93045C}"/>
          </ac:spMkLst>
        </pc:spChg>
        <pc:picChg chg="add mod">
          <ac:chgData name="Marin Gojan" userId="0e268ed3e5e45151" providerId="LiveId" clId="{89A1ABBA-D208-4355-B77A-C7AACE7BA55E}" dt="2023-12-19T12:51:10.433" v="233" actId="14100"/>
          <ac:picMkLst>
            <pc:docMk/>
            <pc:sldMk cId="1931141117" sldId="262"/>
            <ac:picMk id="5" creationId="{D26488C8-36EC-4BAF-8DFE-764856C3929F}"/>
          </ac:picMkLst>
        </pc:picChg>
      </pc:sldChg>
      <pc:sldChg chg="addSp delSp modSp new mod">
        <pc:chgData name="Marin Gojan" userId="0e268ed3e5e45151" providerId="LiveId" clId="{89A1ABBA-D208-4355-B77A-C7AACE7BA55E}" dt="2023-12-19T12:57:44.948" v="269" actId="1076"/>
        <pc:sldMkLst>
          <pc:docMk/>
          <pc:sldMk cId="2368820656" sldId="263"/>
        </pc:sldMkLst>
        <pc:spChg chg="mod">
          <ac:chgData name="Marin Gojan" userId="0e268ed3e5e45151" providerId="LiveId" clId="{89A1ABBA-D208-4355-B77A-C7AACE7BA55E}" dt="2023-12-19T12:52:10.516" v="243"/>
          <ac:spMkLst>
            <pc:docMk/>
            <pc:sldMk cId="2368820656" sldId="263"/>
            <ac:spMk id="2" creationId="{1DDA9CD1-E11D-4167-90E9-BA813345A8E2}"/>
          </ac:spMkLst>
        </pc:spChg>
        <pc:spChg chg="del">
          <ac:chgData name="Marin Gojan" userId="0e268ed3e5e45151" providerId="LiveId" clId="{89A1ABBA-D208-4355-B77A-C7AACE7BA55E}" dt="2023-12-19T12:53:59.387" v="244" actId="22"/>
          <ac:spMkLst>
            <pc:docMk/>
            <pc:sldMk cId="2368820656" sldId="263"/>
            <ac:spMk id="3" creationId="{4CF9C0EB-01B0-4D43-8FFC-71621076050E}"/>
          </ac:spMkLst>
        </pc:spChg>
        <pc:spChg chg="add mod">
          <ac:chgData name="Marin Gojan" userId="0e268ed3e5e45151" providerId="LiveId" clId="{89A1ABBA-D208-4355-B77A-C7AACE7BA55E}" dt="2023-12-19T12:57:44.948" v="269" actId="1076"/>
          <ac:spMkLst>
            <pc:docMk/>
            <pc:sldMk cId="2368820656" sldId="263"/>
            <ac:spMk id="7" creationId="{6448D97C-8862-4778-9648-A3AF2C62C9C4}"/>
          </ac:spMkLst>
        </pc:spChg>
        <pc:picChg chg="add mod ord">
          <ac:chgData name="Marin Gojan" userId="0e268ed3e5e45151" providerId="LiveId" clId="{89A1ABBA-D208-4355-B77A-C7AACE7BA55E}" dt="2023-12-19T12:56:52.779" v="256" actId="1076"/>
          <ac:picMkLst>
            <pc:docMk/>
            <pc:sldMk cId="2368820656" sldId="263"/>
            <ac:picMk id="5" creationId="{6B3EB048-48B2-4FD5-AB5B-A86D6A7ADFC8}"/>
          </ac:picMkLst>
        </pc:picChg>
      </pc:sldChg>
      <pc:sldChg chg="addSp delSp modSp new mod">
        <pc:chgData name="Marin Gojan" userId="0e268ed3e5e45151" providerId="LiveId" clId="{89A1ABBA-D208-4355-B77A-C7AACE7BA55E}" dt="2023-12-19T13:05:58.902" v="291" actId="1076"/>
        <pc:sldMkLst>
          <pc:docMk/>
          <pc:sldMk cId="3269644670" sldId="264"/>
        </pc:sldMkLst>
        <pc:spChg chg="mod">
          <ac:chgData name="Marin Gojan" userId="0e268ed3e5e45151" providerId="LiveId" clId="{89A1ABBA-D208-4355-B77A-C7AACE7BA55E}" dt="2023-12-19T13:04:17.344" v="279" actId="14100"/>
          <ac:spMkLst>
            <pc:docMk/>
            <pc:sldMk cId="3269644670" sldId="264"/>
            <ac:spMk id="2" creationId="{EB6B6DE6-9C6B-422C-9B6C-C65AFB36C2E8}"/>
          </ac:spMkLst>
        </pc:spChg>
        <pc:spChg chg="del">
          <ac:chgData name="Marin Gojan" userId="0e268ed3e5e45151" providerId="LiveId" clId="{89A1ABBA-D208-4355-B77A-C7AACE7BA55E}" dt="2023-12-19T13:04:46.146" v="280"/>
          <ac:spMkLst>
            <pc:docMk/>
            <pc:sldMk cId="3269644670" sldId="264"/>
            <ac:spMk id="3" creationId="{406B6DFE-54EB-48E1-926A-9C02CDA4B8A7}"/>
          </ac:spMkLst>
        </pc:spChg>
        <pc:spChg chg="add del">
          <ac:chgData name="Marin Gojan" userId="0e268ed3e5e45151" providerId="LiveId" clId="{89A1ABBA-D208-4355-B77A-C7AACE7BA55E}" dt="2023-12-19T13:05:33.203" v="285" actId="22"/>
          <ac:spMkLst>
            <pc:docMk/>
            <pc:sldMk cId="3269644670" sldId="264"/>
            <ac:spMk id="7" creationId="{4CF1950E-6578-4536-904B-A1CCADFE0967}"/>
          </ac:spMkLst>
        </pc:spChg>
        <pc:spChg chg="add mod">
          <ac:chgData name="Marin Gojan" userId="0e268ed3e5e45151" providerId="LiveId" clId="{89A1ABBA-D208-4355-B77A-C7AACE7BA55E}" dt="2023-12-19T13:05:58.902" v="291" actId="1076"/>
          <ac:spMkLst>
            <pc:docMk/>
            <pc:sldMk cId="3269644670" sldId="264"/>
            <ac:spMk id="9" creationId="{3FF56D39-CA72-4993-BB9A-583734CB9756}"/>
          </ac:spMkLst>
        </pc:spChg>
        <pc:picChg chg="add mod">
          <ac:chgData name="Marin Gojan" userId="0e268ed3e5e45151" providerId="LiveId" clId="{89A1ABBA-D208-4355-B77A-C7AACE7BA55E}" dt="2023-12-19T13:05:46.537" v="289" actId="14100"/>
          <ac:picMkLst>
            <pc:docMk/>
            <pc:sldMk cId="3269644670" sldId="264"/>
            <ac:picMk id="5" creationId="{E1F6C093-DA7A-4A38-8B72-89A6D7B62C6F}"/>
          </ac:picMkLst>
        </pc:picChg>
      </pc:sldChg>
      <pc:sldChg chg="addSp delSp modSp new mod">
        <pc:chgData name="Marin Gojan" userId="0e268ed3e5e45151" providerId="LiveId" clId="{89A1ABBA-D208-4355-B77A-C7AACE7BA55E}" dt="2023-12-19T13:10:39.764" v="325" actId="1076"/>
        <pc:sldMkLst>
          <pc:docMk/>
          <pc:sldMk cId="2163650307" sldId="265"/>
        </pc:sldMkLst>
        <pc:spChg chg="mod">
          <ac:chgData name="Marin Gojan" userId="0e268ed3e5e45151" providerId="LiveId" clId="{89A1ABBA-D208-4355-B77A-C7AACE7BA55E}" dt="2023-12-19T13:09:50.740" v="317"/>
          <ac:spMkLst>
            <pc:docMk/>
            <pc:sldMk cId="2163650307" sldId="265"/>
            <ac:spMk id="2" creationId="{9CAE36F9-59AE-4DA4-BB0F-7436DD054A0F}"/>
          </ac:spMkLst>
        </pc:spChg>
        <pc:spChg chg="del">
          <ac:chgData name="Marin Gojan" userId="0e268ed3e5e45151" providerId="LiveId" clId="{89A1ABBA-D208-4355-B77A-C7AACE7BA55E}" dt="2023-12-19T13:08:40.945" v="300"/>
          <ac:spMkLst>
            <pc:docMk/>
            <pc:sldMk cId="2163650307" sldId="265"/>
            <ac:spMk id="3" creationId="{2BD2710D-8B88-467C-983E-2A83DBE4887C}"/>
          </ac:spMkLst>
        </pc:spChg>
        <pc:spChg chg="add del mod">
          <ac:chgData name="Marin Gojan" userId="0e268ed3e5e45151" providerId="LiveId" clId="{89A1ABBA-D208-4355-B77A-C7AACE7BA55E}" dt="2023-12-19T13:09:49.786" v="313" actId="478"/>
          <ac:spMkLst>
            <pc:docMk/>
            <pc:sldMk cId="2163650307" sldId="265"/>
            <ac:spMk id="7" creationId="{DCA894AB-1DCB-4C09-A02A-0F5BDF2B2309}"/>
          </ac:spMkLst>
        </pc:spChg>
        <pc:spChg chg="add mod">
          <ac:chgData name="Marin Gojan" userId="0e268ed3e5e45151" providerId="LiveId" clId="{89A1ABBA-D208-4355-B77A-C7AACE7BA55E}" dt="2023-12-19T13:10:02.303" v="321" actId="1076"/>
          <ac:spMkLst>
            <pc:docMk/>
            <pc:sldMk cId="2163650307" sldId="265"/>
            <ac:spMk id="9" creationId="{8CCFE754-C6D1-42EB-90A1-D870D11836AE}"/>
          </ac:spMkLst>
        </pc:spChg>
        <pc:picChg chg="add del mod">
          <ac:chgData name="Marin Gojan" userId="0e268ed3e5e45151" providerId="LiveId" clId="{89A1ABBA-D208-4355-B77A-C7AACE7BA55E}" dt="2023-12-19T13:10:07.231" v="323" actId="14100"/>
          <ac:picMkLst>
            <pc:docMk/>
            <pc:sldMk cId="2163650307" sldId="265"/>
            <ac:picMk id="5" creationId="{463D7E48-80C5-44B7-8CED-691C4E33B8A7}"/>
          </ac:picMkLst>
        </pc:picChg>
        <pc:picChg chg="add mod">
          <ac:chgData name="Marin Gojan" userId="0e268ed3e5e45151" providerId="LiveId" clId="{89A1ABBA-D208-4355-B77A-C7AACE7BA55E}" dt="2023-12-19T13:10:39.764" v="325" actId="1076"/>
          <ac:picMkLst>
            <pc:docMk/>
            <pc:sldMk cId="2163650307" sldId="265"/>
            <ac:picMk id="11" creationId="{AE1AFE6B-7C6C-48B5-952E-15CCF01E25C7}"/>
          </ac:picMkLst>
        </pc:picChg>
      </pc:sldChg>
      <pc:sldChg chg="modSp new mod">
        <pc:chgData name="Marin Gojan" userId="0e268ed3e5e45151" providerId="LiveId" clId="{89A1ABBA-D208-4355-B77A-C7AACE7BA55E}" dt="2023-12-19T13:11:28.504" v="345" actId="20577"/>
        <pc:sldMkLst>
          <pc:docMk/>
          <pc:sldMk cId="1221088050" sldId="266"/>
        </pc:sldMkLst>
        <pc:spChg chg="mod">
          <ac:chgData name="Marin Gojan" userId="0e268ed3e5e45151" providerId="LiveId" clId="{89A1ABBA-D208-4355-B77A-C7AACE7BA55E}" dt="2023-12-19T13:11:05.132" v="334" actId="20577"/>
          <ac:spMkLst>
            <pc:docMk/>
            <pc:sldMk cId="1221088050" sldId="266"/>
            <ac:spMk id="2" creationId="{EBEC7F71-EB64-4690-AFD2-5B656BB84CB9}"/>
          </ac:spMkLst>
        </pc:spChg>
        <pc:spChg chg="mod">
          <ac:chgData name="Marin Gojan" userId="0e268ed3e5e45151" providerId="LiveId" clId="{89A1ABBA-D208-4355-B77A-C7AACE7BA55E}" dt="2023-12-19T13:11:28.504" v="345" actId="20577"/>
          <ac:spMkLst>
            <pc:docMk/>
            <pc:sldMk cId="1221088050" sldId="266"/>
            <ac:spMk id="3" creationId="{15750E2A-637E-42E0-8ED3-BD58763688C8}"/>
          </ac:spMkLst>
        </pc:spChg>
      </pc:sldChg>
      <pc:sldChg chg="modSp new mod">
        <pc:chgData name="Marin Gojan" userId="0e268ed3e5e45151" providerId="LiveId" clId="{89A1ABBA-D208-4355-B77A-C7AACE7BA55E}" dt="2023-12-19T13:18:09.080" v="382" actId="20577"/>
        <pc:sldMkLst>
          <pc:docMk/>
          <pc:sldMk cId="2579245717" sldId="267"/>
        </pc:sldMkLst>
        <pc:spChg chg="mod">
          <ac:chgData name="Marin Gojan" userId="0e268ed3e5e45151" providerId="LiveId" clId="{89A1ABBA-D208-4355-B77A-C7AACE7BA55E}" dt="2023-12-19T13:14:06.546" v="356" actId="20577"/>
          <ac:spMkLst>
            <pc:docMk/>
            <pc:sldMk cId="2579245717" sldId="267"/>
            <ac:spMk id="2" creationId="{DC6BE09C-CBCD-4314-9F5C-C21C001FAE76}"/>
          </ac:spMkLst>
        </pc:spChg>
        <pc:spChg chg="mod">
          <ac:chgData name="Marin Gojan" userId="0e268ed3e5e45151" providerId="LiveId" clId="{89A1ABBA-D208-4355-B77A-C7AACE7BA55E}" dt="2023-12-19T13:18:09.080" v="382" actId="20577"/>
          <ac:spMkLst>
            <pc:docMk/>
            <pc:sldMk cId="2579245717" sldId="267"/>
            <ac:spMk id="3" creationId="{6FEBAE48-9DCF-40D8-8854-EAF61FB621DC}"/>
          </ac:spMkLst>
        </pc:spChg>
      </pc:sldChg>
      <pc:sldMasterChg chg="addSldLayout">
        <pc:chgData name="Marin Gojan" userId="0e268ed3e5e45151" providerId="LiveId" clId="{89A1ABBA-D208-4355-B77A-C7AACE7BA55E}" dt="2023-12-19T10:30:54.029" v="0" actId="680"/>
        <pc:sldMasterMkLst>
          <pc:docMk/>
          <pc:sldMasterMk cId="2383535826" sldId="2147483648"/>
        </pc:sldMasterMkLst>
        <pc:sldLayoutChg chg="add">
          <pc:chgData name="Marin Gojan" userId="0e268ed3e5e45151" providerId="LiveId" clId="{89A1ABBA-D208-4355-B77A-C7AACE7BA55E}" dt="2023-12-19T10:30:54.029" v="0" actId="680"/>
          <pc:sldLayoutMkLst>
            <pc:docMk/>
            <pc:sldMasterMk cId="2383535826" sldId="2147483648"/>
            <pc:sldLayoutMk cId="201679343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664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8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5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4672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0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96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9016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4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105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9D9FAD9-D4CE-47C4-97F7-8D7375B59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 err="1"/>
              <a:t>Analiza</a:t>
            </a:r>
            <a:r>
              <a:rPr lang="en-US" sz="5000" dirty="0"/>
              <a:t> </a:t>
            </a:r>
            <a:r>
              <a:rPr lang="en-US" sz="5000" dirty="0" err="1"/>
              <a:t>Pieței</a:t>
            </a:r>
            <a:r>
              <a:rPr lang="en-US" sz="5000" dirty="0"/>
              <a:t> de </a:t>
            </a:r>
            <a:r>
              <a:rPr lang="en-US" sz="5000" dirty="0" err="1"/>
              <a:t>Închirieri</a:t>
            </a:r>
            <a:r>
              <a:rPr lang="en-US" sz="5000" dirty="0"/>
              <a:t> </a:t>
            </a:r>
            <a:r>
              <a:rPr lang="en-US" sz="5000" dirty="0" err="1"/>
              <a:t>în</a:t>
            </a:r>
            <a:r>
              <a:rPr lang="en-US" sz="5000" dirty="0"/>
              <a:t> New York: </a:t>
            </a:r>
            <a:r>
              <a:rPr lang="en-US" sz="5000" dirty="0" err="1"/>
              <a:t>Tendințe</a:t>
            </a:r>
            <a:r>
              <a:rPr lang="en-US" sz="5000" dirty="0"/>
              <a:t>, </a:t>
            </a:r>
            <a:r>
              <a:rPr lang="en-US" sz="5000" dirty="0" err="1"/>
              <a:t>Prețuri</a:t>
            </a:r>
            <a:r>
              <a:rPr lang="en-US" sz="5000" dirty="0"/>
              <a:t> </a:t>
            </a:r>
            <a:r>
              <a:rPr lang="en-US" sz="5000" dirty="0" err="1"/>
              <a:t>și</a:t>
            </a:r>
            <a:r>
              <a:rPr lang="en-US" sz="5000" dirty="0"/>
              <a:t> </a:t>
            </a:r>
            <a:r>
              <a:rPr lang="en-US" sz="5000" dirty="0" err="1"/>
              <a:t>Factori</a:t>
            </a:r>
            <a:r>
              <a:rPr lang="en-US" sz="5000" dirty="0"/>
              <a:t> </a:t>
            </a:r>
            <a:r>
              <a:rPr lang="en-US" sz="5000" dirty="0" err="1"/>
              <a:t>Determinanți</a:t>
            </a:r>
            <a:endParaRPr lang="en-US" sz="500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DFE401D-207D-4B0A-AD13-02390AE89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Student mi-212</a:t>
            </a:r>
          </a:p>
          <a:p>
            <a:r>
              <a:rPr lang="en-US" dirty="0"/>
              <a:t>Gojan Marin</a:t>
            </a:r>
          </a:p>
        </p:txBody>
      </p:sp>
    </p:spTree>
    <p:extLst>
      <p:ext uri="{BB962C8B-B14F-4D97-AF65-F5344CB8AC3E}">
        <p14:creationId xmlns:p14="http://schemas.microsoft.com/office/powerpoint/2010/main" val="132273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BEC7F71-EB64-4690-AFD2-5B656BB8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Ipoteza</a:t>
            </a:r>
            <a:r>
              <a:rPr lang="en-US" dirty="0"/>
              <a:t> 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5750E2A-637E-42E0-8ED3-BD587636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Caracteristicile</a:t>
            </a:r>
            <a:r>
              <a:rPr lang="en-US" dirty="0"/>
              <a:t> </a:t>
            </a:r>
            <a:r>
              <a:rPr lang="en-US" dirty="0" err="1"/>
              <a:t>geografice</a:t>
            </a:r>
            <a:r>
              <a:rPr lang="en-US" dirty="0"/>
              <a:t>, </a:t>
            </a:r>
            <a:r>
              <a:rPr lang="en-US" dirty="0" err="1"/>
              <a:t>prețul</a:t>
            </a:r>
            <a:r>
              <a:rPr lang="en-US" dirty="0"/>
              <a:t>, </a:t>
            </a:r>
            <a:r>
              <a:rPr lang="en-US" dirty="0" err="1"/>
              <a:t>frecvența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natura </a:t>
            </a:r>
            <a:r>
              <a:rPr lang="en-US" dirty="0" err="1"/>
              <a:t>recenziilor</a:t>
            </a:r>
            <a:r>
              <a:rPr lang="en-US" dirty="0"/>
              <a:t>, precum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tendințele</a:t>
            </a:r>
            <a:r>
              <a:rPr lang="en-US" dirty="0"/>
              <a:t> de </a:t>
            </a:r>
            <a:r>
              <a:rPr lang="en-US" dirty="0" err="1"/>
              <a:t>disponibilitate</a:t>
            </a:r>
            <a:r>
              <a:rPr lang="en-US" dirty="0"/>
              <a:t> sunt </a:t>
            </a:r>
            <a:r>
              <a:rPr lang="en-US" dirty="0" err="1"/>
              <a:t>factori</a:t>
            </a:r>
            <a:r>
              <a:rPr lang="en-US" dirty="0"/>
              <a:t> </a:t>
            </a:r>
            <a:r>
              <a:rPr lang="en-US" dirty="0" err="1"/>
              <a:t>determinanți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succesul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performanța</a:t>
            </a:r>
            <a:r>
              <a:rPr lang="en-US" dirty="0"/>
              <a:t> </a:t>
            </a:r>
            <a:r>
              <a:rPr lang="en-US" dirty="0" err="1"/>
              <a:t>listărilor</a:t>
            </a:r>
            <a:r>
              <a:rPr lang="en-US" dirty="0"/>
              <a:t> de </a:t>
            </a:r>
            <a:r>
              <a:rPr lang="en-US" dirty="0" err="1"/>
              <a:t>închiriere</a:t>
            </a:r>
            <a:r>
              <a:rPr lang="en-US" dirty="0"/>
              <a:t> pe </a:t>
            </a:r>
            <a:r>
              <a:rPr lang="en-US" dirty="0" err="1"/>
              <a:t>platforma</a:t>
            </a:r>
            <a:r>
              <a:rPr lang="en-US" dirty="0"/>
              <a:t> Airbnb </a:t>
            </a:r>
            <a:r>
              <a:rPr lang="en-US" dirty="0" err="1"/>
              <a:t>în</a:t>
            </a:r>
            <a:r>
              <a:rPr lang="en-US" dirty="0"/>
              <a:t> New York."</a:t>
            </a:r>
          </a:p>
          <a:p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ipoteză</a:t>
            </a:r>
            <a:r>
              <a:rPr lang="en-US" dirty="0"/>
              <a:t> se </a:t>
            </a:r>
            <a:r>
              <a:rPr lang="en-US" dirty="0" err="1"/>
              <a:t>bazează</a:t>
            </a:r>
            <a:r>
              <a:rPr lang="en-US" dirty="0"/>
              <a:t> pe </a:t>
            </a:r>
            <a:r>
              <a:rPr lang="en-US" dirty="0" err="1"/>
              <a:t>premisa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succesul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proprietăți</a:t>
            </a:r>
            <a:r>
              <a:rPr lang="en-US" dirty="0"/>
              <a:t> pe Airbnb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determinat</a:t>
            </a:r>
            <a:r>
              <a:rPr lang="en-US" dirty="0"/>
              <a:t> de un </a:t>
            </a:r>
            <a:r>
              <a:rPr lang="en-US" dirty="0" err="1"/>
              <a:t>singur</a:t>
            </a:r>
            <a:r>
              <a:rPr lang="en-US" dirty="0"/>
              <a:t> factor, ci de o </a:t>
            </a:r>
            <a:r>
              <a:rPr lang="en-US" dirty="0" err="1"/>
              <a:t>combinație</a:t>
            </a:r>
            <a:r>
              <a:rPr lang="en-US" dirty="0"/>
              <a:t> </a:t>
            </a:r>
            <a:r>
              <a:rPr lang="en-US" dirty="0" err="1"/>
              <a:t>complexă</a:t>
            </a:r>
            <a:r>
              <a:rPr lang="en-US" dirty="0"/>
              <a:t> de </a:t>
            </a:r>
            <a:r>
              <a:rPr lang="en-US" dirty="0" err="1"/>
              <a:t>variabile</a:t>
            </a:r>
            <a:r>
              <a:rPr lang="en-US" dirty="0"/>
              <a:t>. </a:t>
            </a:r>
            <a:r>
              <a:rPr lang="en-US" dirty="0" err="1"/>
              <a:t>Analiza</a:t>
            </a:r>
            <a:r>
              <a:rPr lang="en-US" dirty="0"/>
              <a:t> a </a:t>
            </a:r>
            <a:r>
              <a:rPr lang="en-US" dirty="0" err="1"/>
              <a:t>adus</a:t>
            </a:r>
            <a:r>
              <a:rPr lang="en-US" dirty="0"/>
              <a:t> la </a:t>
            </a:r>
            <a:r>
              <a:rPr lang="en-US" dirty="0" err="1"/>
              <a:t>lumină</a:t>
            </a:r>
            <a:r>
              <a:rPr lang="en-US" dirty="0"/>
              <a:t> cum </a:t>
            </a:r>
            <a:r>
              <a:rPr lang="en-US" dirty="0" err="1"/>
              <a:t>acești</a:t>
            </a:r>
            <a:r>
              <a:rPr lang="en-US" dirty="0"/>
              <a:t> </a:t>
            </a:r>
            <a:r>
              <a:rPr lang="en-US" dirty="0" err="1"/>
              <a:t>factori</a:t>
            </a:r>
            <a:r>
              <a:rPr lang="en-US" dirty="0"/>
              <a:t> </a:t>
            </a:r>
            <a:r>
              <a:rPr lang="en-US" dirty="0" err="1"/>
              <a:t>interacționează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influențează</a:t>
            </a:r>
            <a:r>
              <a:rPr lang="en-US" dirty="0"/>
              <a:t> </a:t>
            </a:r>
            <a:r>
              <a:rPr lang="en-US" dirty="0" err="1"/>
              <a:t>deciziile</a:t>
            </a:r>
            <a:r>
              <a:rPr lang="en-US" dirty="0"/>
              <a:t> de </a:t>
            </a:r>
            <a:r>
              <a:rPr lang="en-US" dirty="0" err="1"/>
              <a:t>închiriere</a:t>
            </a:r>
            <a:r>
              <a:rPr lang="en-US" dirty="0"/>
              <a:t>, de la </a:t>
            </a:r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prețurilor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atragerea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menținerea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grad </a:t>
            </a:r>
            <a:r>
              <a:rPr lang="en-US" dirty="0" err="1"/>
              <a:t>ridicat</a:t>
            </a:r>
            <a:r>
              <a:rPr lang="en-US" dirty="0"/>
              <a:t> de </a:t>
            </a:r>
            <a:r>
              <a:rPr lang="en-US" dirty="0" err="1"/>
              <a:t>ocupare</a:t>
            </a:r>
            <a:r>
              <a:rPr lang="en-US" dirty="0"/>
              <a:t>. </a:t>
            </a:r>
            <a:r>
              <a:rPr lang="en-US" dirty="0" err="1"/>
              <a:t>Concluziile</a:t>
            </a:r>
            <a:r>
              <a:rPr lang="en-US" dirty="0"/>
              <a:t> </a:t>
            </a:r>
            <a:r>
              <a:rPr lang="en-US" dirty="0" err="1"/>
              <a:t>trase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articolul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au </a:t>
            </a:r>
            <a:r>
              <a:rPr lang="en-US" dirty="0" err="1"/>
              <a:t>confirmat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ipoteză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o </a:t>
            </a:r>
            <a:r>
              <a:rPr lang="en-US" dirty="0" err="1"/>
              <a:t>bază</a:t>
            </a:r>
            <a:r>
              <a:rPr lang="en-US" dirty="0"/>
              <a:t> </a:t>
            </a:r>
            <a:r>
              <a:rPr lang="en-US" dirty="0" err="1"/>
              <a:t>solidă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proprietarii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managerii</a:t>
            </a:r>
            <a:r>
              <a:rPr lang="en-US" dirty="0"/>
              <a:t> de </a:t>
            </a:r>
            <a:r>
              <a:rPr lang="en-US" dirty="0" err="1"/>
              <a:t>proprietăți</a:t>
            </a:r>
            <a:r>
              <a:rPr lang="en-US" dirty="0"/>
              <a:t> Airbnb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optimizeze</a:t>
            </a:r>
            <a:r>
              <a:rPr lang="en-US" dirty="0"/>
              <a:t> </a:t>
            </a:r>
            <a:r>
              <a:rPr lang="en-US" dirty="0" err="1"/>
              <a:t>strategiile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adapta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excela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piața</a:t>
            </a:r>
            <a:r>
              <a:rPr lang="en-US" dirty="0"/>
              <a:t> de </a:t>
            </a:r>
            <a:r>
              <a:rPr lang="en-US" dirty="0" err="1"/>
              <a:t>închirieri</a:t>
            </a:r>
            <a:r>
              <a:rPr lang="en-US" dirty="0"/>
              <a:t> competitive din New York.</a:t>
            </a:r>
          </a:p>
        </p:txBody>
      </p:sp>
    </p:spTree>
    <p:extLst>
      <p:ext uri="{BB962C8B-B14F-4D97-AF65-F5344CB8AC3E}">
        <p14:creationId xmlns:p14="http://schemas.microsoft.com/office/powerpoint/2010/main" val="122108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C6BE09C-CBCD-4314-9F5C-C21C001F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Concluzie</a:t>
            </a:r>
            <a:r>
              <a:rPr lang="en-US" dirty="0"/>
              <a:t> 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FEBAE48-9DCF-40D8-8854-EAF61FB62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0151"/>
            <a:ext cx="10178322" cy="4679442"/>
          </a:xfrm>
        </p:spPr>
        <p:txBody>
          <a:bodyPr>
            <a:noAutofit/>
          </a:bodyPr>
          <a:lstStyle/>
          <a:p>
            <a:r>
              <a:rPr lang="en-US" sz="1800" dirty="0" err="1"/>
              <a:t>Prezentarea</a:t>
            </a:r>
            <a:r>
              <a:rPr lang="en-US" sz="1800" dirty="0"/>
              <a:t> a </a:t>
            </a:r>
            <a:r>
              <a:rPr lang="en-US" sz="1800" dirty="0" err="1"/>
              <a:t>oferit</a:t>
            </a:r>
            <a:r>
              <a:rPr lang="en-US" sz="1800" dirty="0"/>
              <a:t> o </a:t>
            </a:r>
            <a:r>
              <a:rPr lang="en-US" sz="1800" dirty="0" err="1"/>
              <a:t>incursiune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adâncurile</a:t>
            </a:r>
            <a:r>
              <a:rPr lang="en-US" sz="1800" dirty="0"/>
              <a:t> </a:t>
            </a:r>
            <a:r>
              <a:rPr lang="en-US" sz="1800" dirty="0" err="1"/>
              <a:t>pieței</a:t>
            </a:r>
            <a:r>
              <a:rPr lang="en-US" sz="1800" dirty="0"/>
              <a:t> de </a:t>
            </a:r>
            <a:r>
              <a:rPr lang="en-US" sz="1800" dirty="0" err="1"/>
              <a:t>închirieri</a:t>
            </a:r>
            <a:r>
              <a:rPr lang="en-US" sz="1800" dirty="0"/>
              <a:t> pe termen </a:t>
            </a:r>
            <a:r>
              <a:rPr lang="en-US" sz="1800" dirty="0" err="1"/>
              <a:t>scurt</a:t>
            </a:r>
            <a:r>
              <a:rPr lang="en-US" sz="1800" dirty="0"/>
              <a:t> din New York, </a:t>
            </a:r>
            <a:r>
              <a:rPr lang="en-US" sz="1800" dirty="0" err="1"/>
              <a:t>dezvăluind</a:t>
            </a:r>
            <a:r>
              <a:rPr lang="en-US" sz="1800" dirty="0"/>
              <a:t> </a:t>
            </a:r>
            <a:r>
              <a:rPr lang="en-US" sz="1800" dirty="0" err="1"/>
              <a:t>complexitățile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dinamica</a:t>
            </a:r>
            <a:r>
              <a:rPr lang="en-US" sz="1800" dirty="0"/>
              <a:t> </a:t>
            </a:r>
            <a:r>
              <a:rPr lang="en-US" sz="1800" dirty="0" err="1"/>
              <a:t>acestei</a:t>
            </a:r>
            <a:r>
              <a:rPr lang="en-US" sz="1800" dirty="0"/>
              <a:t> </a:t>
            </a:r>
            <a:r>
              <a:rPr lang="en-US" sz="1800" dirty="0" err="1"/>
              <a:t>piețe</a:t>
            </a:r>
            <a:r>
              <a:rPr lang="en-US" sz="1800" dirty="0"/>
              <a:t> </a:t>
            </a:r>
            <a:r>
              <a:rPr lang="en-US" sz="1800" dirty="0" err="1"/>
              <a:t>efervescente</a:t>
            </a:r>
            <a:r>
              <a:rPr lang="en-US" sz="1800" dirty="0"/>
              <a:t>. Am </a:t>
            </a:r>
            <a:r>
              <a:rPr lang="en-US" sz="1800" dirty="0" err="1"/>
              <a:t>explorat</a:t>
            </a:r>
            <a:r>
              <a:rPr lang="en-US" sz="1800" dirty="0"/>
              <a:t> cum </a:t>
            </a:r>
            <a:r>
              <a:rPr lang="en-US" sz="1800" dirty="0" err="1"/>
              <a:t>locația</a:t>
            </a:r>
            <a:r>
              <a:rPr lang="en-US" sz="1800" dirty="0"/>
              <a:t>, </a:t>
            </a:r>
            <a:r>
              <a:rPr lang="en-US" sz="1800" dirty="0" err="1"/>
              <a:t>prețurile</a:t>
            </a:r>
            <a:r>
              <a:rPr lang="en-US" sz="1800" dirty="0"/>
              <a:t>, </a:t>
            </a:r>
            <a:r>
              <a:rPr lang="en-US" sz="1800" dirty="0" err="1"/>
              <a:t>recenziile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disponibilitatea</a:t>
            </a:r>
            <a:r>
              <a:rPr lang="en-US" sz="1800" dirty="0"/>
              <a:t> </a:t>
            </a:r>
            <a:r>
              <a:rPr lang="en-US" sz="1800" dirty="0" err="1"/>
              <a:t>influențează</a:t>
            </a:r>
            <a:r>
              <a:rPr lang="en-US" sz="1800" dirty="0"/>
              <a:t> </a:t>
            </a:r>
            <a:r>
              <a:rPr lang="en-US" sz="1800" dirty="0" err="1"/>
              <a:t>succesul</a:t>
            </a:r>
            <a:r>
              <a:rPr lang="en-US" sz="1800" dirty="0"/>
              <a:t> </a:t>
            </a:r>
            <a:r>
              <a:rPr lang="en-US" sz="1800" dirty="0" err="1"/>
              <a:t>listărilor</a:t>
            </a:r>
            <a:r>
              <a:rPr lang="en-US" sz="1800" dirty="0"/>
              <a:t> Airbnb </a:t>
            </a:r>
            <a:r>
              <a:rPr lang="en-US" sz="1800" dirty="0" err="1"/>
              <a:t>și</a:t>
            </a:r>
            <a:r>
              <a:rPr lang="en-US" sz="1800" dirty="0"/>
              <a:t> am pus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lumină</a:t>
            </a:r>
            <a:r>
              <a:rPr lang="en-US" sz="1800" dirty="0"/>
              <a:t> </a:t>
            </a:r>
            <a:r>
              <a:rPr lang="en-US" sz="1800" dirty="0" err="1"/>
              <a:t>importanța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înțelegeri</a:t>
            </a:r>
            <a:r>
              <a:rPr lang="en-US" sz="1800" dirty="0"/>
              <a:t> </a:t>
            </a:r>
            <a:r>
              <a:rPr lang="en-US" sz="1800" dirty="0" err="1"/>
              <a:t>multifacete</a:t>
            </a:r>
            <a:r>
              <a:rPr lang="en-US" sz="1800" dirty="0"/>
              <a:t> a </a:t>
            </a:r>
            <a:r>
              <a:rPr lang="en-US" sz="1800" dirty="0" err="1"/>
              <a:t>acestor</a:t>
            </a:r>
            <a:r>
              <a:rPr lang="en-US" sz="1800" dirty="0"/>
              <a:t> </a:t>
            </a:r>
            <a:r>
              <a:rPr lang="en-US" sz="1800" dirty="0" err="1"/>
              <a:t>factori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maximizarea</a:t>
            </a:r>
            <a:r>
              <a:rPr lang="en-US" sz="1800" dirty="0"/>
              <a:t> </a:t>
            </a:r>
            <a:r>
              <a:rPr lang="en-US" sz="1800" dirty="0" err="1"/>
              <a:t>eficienței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rentabilității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această</a:t>
            </a:r>
            <a:r>
              <a:rPr lang="en-US" sz="1800" dirty="0"/>
              <a:t> </a:t>
            </a:r>
            <a:r>
              <a:rPr lang="en-US" sz="1800" dirty="0" err="1"/>
              <a:t>industrie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Analiza</a:t>
            </a:r>
            <a:r>
              <a:rPr lang="en-US" sz="1800" dirty="0"/>
              <a:t> </a:t>
            </a:r>
            <a:r>
              <a:rPr lang="en-US" sz="1800" dirty="0" err="1"/>
              <a:t>noastră</a:t>
            </a:r>
            <a:r>
              <a:rPr lang="en-US" sz="1800" dirty="0"/>
              <a:t> </a:t>
            </a:r>
            <a:r>
              <a:rPr lang="en-US" sz="1800" dirty="0" err="1"/>
              <a:t>detaliată</a:t>
            </a:r>
            <a:r>
              <a:rPr lang="en-US" sz="1800" dirty="0"/>
              <a:t> a </a:t>
            </a:r>
            <a:r>
              <a:rPr lang="en-US" sz="1800" dirty="0" err="1"/>
              <a:t>scos</a:t>
            </a:r>
            <a:r>
              <a:rPr lang="en-US" sz="1800" dirty="0"/>
              <a:t> la </a:t>
            </a:r>
            <a:r>
              <a:rPr lang="en-US" sz="1800" dirty="0" err="1"/>
              <a:t>iveală</a:t>
            </a:r>
            <a:r>
              <a:rPr lang="en-US" sz="1800" dirty="0"/>
              <a:t> </a:t>
            </a:r>
            <a:r>
              <a:rPr lang="en-US" sz="1800" dirty="0" err="1"/>
              <a:t>că</a:t>
            </a:r>
            <a:r>
              <a:rPr lang="en-US" sz="1800" dirty="0"/>
              <a:t>,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timp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locația</a:t>
            </a:r>
            <a:r>
              <a:rPr lang="en-US" sz="1800" dirty="0"/>
              <a:t> </a:t>
            </a:r>
            <a:r>
              <a:rPr lang="en-US" sz="1800" dirty="0" err="1"/>
              <a:t>rămâne</a:t>
            </a:r>
            <a:r>
              <a:rPr lang="en-US" sz="1800" dirty="0"/>
              <a:t> un determinant crucial, </a:t>
            </a:r>
            <a:r>
              <a:rPr lang="en-US" sz="1800" dirty="0" err="1"/>
              <a:t>elemente</a:t>
            </a:r>
            <a:r>
              <a:rPr lang="en-US" sz="1800" dirty="0"/>
              <a:t> precum </a:t>
            </a:r>
            <a:r>
              <a:rPr lang="en-US" sz="1800" dirty="0" err="1"/>
              <a:t>prețul</a:t>
            </a:r>
            <a:r>
              <a:rPr lang="en-US" sz="1800" dirty="0"/>
              <a:t> </a:t>
            </a:r>
            <a:r>
              <a:rPr lang="en-US" sz="1800" dirty="0" err="1"/>
              <a:t>corect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gestionarea</a:t>
            </a:r>
            <a:r>
              <a:rPr lang="en-US" sz="1800" dirty="0"/>
              <a:t> </a:t>
            </a:r>
            <a:r>
              <a:rPr lang="en-US" sz="1800" dirty="0" err="1"/>
              <a:t>strategică</a:t>
            </a:r>
            <a:r>
              <a:rPr lang="en-US" sz="1800" dirty="0"/>
              <a:t> a </a:t>
            </a:r>
            <a:r>
              <a:rPr lang="en-US" sz="1800" dirty="0" err="1"/>
              <a:t>recenziilor</a:t>
            </a:r>
            <a:r>
              <a:rPr lang="en-US" sz="1800" dirty="0"/>
              <a:t> sunt </a:t>
            </a:r>
            <a:r>
              <a:rPr lang="en-US" sz="1800" dirty="0" err="1"/>
              <a:t>esențiale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atragerea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menținerea</a:t>
            </a:r>
            <a:r>
              <a:rPr lang="en-US" sz="1800" dirty="0"/>
              <a:t> </a:t>
            </a:r>
            <a:r>
              <a:rPr lang="en-US" sz="1800" dirty="0" err="1"/>
              <a:t>unui</a:t>
            </a:r>
            <a:r>
              <a:rPr lang="en-US" sz="1800" dirty="0"/>
              <a:t> flux constant de </a:t>
            </a:r>
            <a:r>
              <a:rPr lang="en-US" sz="1800" dirty="0" err="1"/>
              <a:t>chiriași</a:t>
            </a:r>
            <a:r>
              <a:rPr lang="en-US" sz="1800" dirty="0"/>
              <a:t>. </a:t>
            </a:r>
            <a:r>
              <a:rPr lang="en-US" sz="1800" dirty="0" err="1"/>
              <a:t>În</a:t>
            </a:r>
            <a:r>
              <a:rPr lang="en-US" sz="1800" dirty="0"/>
              <a:t> plus, </a:t>
            </a:r>
            <a:r>
              <a:rPr lang="en-US" sz="1800" dirty="0" err="1"/>
              <a:t>modelele</a:t>
            </a:r>
            <a:r>
              <a:rPr lang="en-US" sz="1800" dirty="0"/>
              <a:t> de </a:t>
            </a:r>
            <a:r>
              <a:rPr lang="en-US" sz="1800" dirty="0" err="1"/>
              <a:t>învățare</a:t>
            </a:r>
            <a:r>
              <a:rPr lang="en-US" sz="1800" dirty="0"/>
              <a:t> </a:t>
            </a:r>
            <a:r>
              <a:rPr lang="en-US" sz="1800" dirty="0" err="1"/>
              <a:t>automată</a:t>
            </a:r>
            <a:r>
              <a:rPr lang="en-US" sz="1800" dirty="0"/>
              <a:t>, </a:t>
            </a:r>
            <a:r>
              <a:rPr lang="en-US" sz="1800" dirty="0" err="1"/>
              <a:t>incluzând</a:t>
            </a:r>
            <a:r>
              <a:rPr lang="en-US" sz="1800" dirty="0"/>
              <a:t> </a:t>
            </a:r>
            <a:r>
              <a:rPr lang="en-US" sz="1800" dirty="0" err="1"/>
              <a:t>pădurile</a:t>
            </a:r>
            <a:r>
              <a:rPr lang="en-US" sz="1800" dirty="0"/>
              <a:t> </a:t>
            </a:r>
            <a:r>
              <a:rPr lang="en-US" sz="1800" dirty="0" err="1"/>
              <a:t>aleatoare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arborii</a:t>
            </a:r>
            <a:r>
              <a:rPr lang="en-US" sz="1800" dirty="0"/>
              <a:t> de </a:t>
            </a:r>
            <a:r>
              <a:rPr lang="en-US" sz="1800" dirty="0" err="1"/>
              <a:t>decizie</a:t>
            </a:r>
            <a:r>
              <a:rPr lang="en-US" sz="1800" dirty="0"/>
              <a:t>, au </a:t>
            </a:r>
            <a:r>
              <a:rPr lang="en-US" sz="1800" dirty="0" err="1"/>
              <a:t>demonstrat</a:t>
            </a:r>
            <a:r>
              <a:rPr lang="en-US" sz="1800" dirty="0"/>
              <a:t> </a:t>
            </a:r>
            <a:r>
              <a:rPr lang="en-US" sz="1800" dirty="0" err="1"/>
              <a:t>capacitatea</a:t>
            </a:r>
            <a:r>
              <a:rPr lang="en-US" sz="1800" dirty="0"/>
              <a:t> lor de a </a:t>
            </a:r>
            <a:r>
              <a:rPr lang="en-US" sz="1800" dirty="0" err="1"/>
              <a:t>oferi</a:t>
            </a:r>
            <a:r>
              <a:rPr lang="en-US" sz="1800" dirty="0"/>
              <a:t> </a:t>
            </a:r>
            <a:r>
              <a:rPr lang="en-US" sz="1800" dirty="0" err="1"/>
              <a:t>predicții</a:t>
            </a:r>
            <a:r>
              <a:rPr lang="en-US" sz="1800" dirty="0"/>
              <a:t> </a:t>
            </a:r>
            <a:r>
              <a:rPr lang="en-US" sz="1800" dirty="0" err="1"/>
              <a:t>valoroase</a:t>
            </a:r>
            <a:r>
              <a:rPr lang="en-US" sz="1800" dirty="0"/>
              <a:t>, </a:t>
            </a:r>
            <a:r>
              <a:rPr lang="en-US" sz="1800" dirty="0" err="1"/>
              <a:t>îmbunătățind</a:t>
            </a:r>
            <a:r>
              <a:rPr lang="en-US" sz="1800" dirty="0"/>
              <a:t> </a:t>
            </a:r>
            <a:r>
              <a:rPr lang="en-US" sz="1800" dirty="0" err="1"/>
              <a:t>înțelegerea</a:t>
            </a:r>
            <a:r>
              <a:rPr lang="en-US" sz="1800" dirty="0"/>
              <a:t> </a:t>
            </a:r>
            <a:r>
              <a:rPr lang="en-US" sz="1800" dirty="0" err="1"/>
              <a:t>noastră</a:t>
            </a:r>
            <a:r>
              <a:rPr lang="en-US" sz="1800" dirty="0"/>
              <a:t> </a:t>
            </a:r>
            <a:r>
              <a:rPr lang="en-US" sz="1800" dirty="0" err="1"/>
              <a:t>asupra</a:t>
            </a:r>
            <a:r>
              <a:rPr lang="en-US" sz="1800" dirty="0"/>
              <a:t> </a:t>
            </a:r>
            <a:r>
              <a:rPr lang="en-US" sz="1800" dirty="0" err="1"/>
              <a:t>factorilor</a:t>
            </a:r>
            <a:r>
              <a:rPr lang="en-US" sz="1800" dirty="0"/>
              <a:t> care </a:t>
            </a:r>
            <a:r>
              <a:rPr lang="en-US" sz="1800" dirty="0" err="1"/>
              <a:t>contribuie</a:t>
            </a:r>
            <a:r>
              <a:rPr lang="en-US" sz="1800" dirty="0"/>
              <a:t> la o </a:t>
            </a:r>
            <a:r>
              <a:rPr lang="en-US" sz="1800" dirty="0" err="1"/>
              <a:t>listare</a:t>
            </a:r>
            <a:r>
              <a:rPr lang="en-US" sz="1800" dirty="0"/>
              <a:t> de </a:t>
            </a:r>
            <a:r>
              <a:rPr lang="en-US" sz="1800" dirty="0" err="1"/>
              <a:t>succes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acest</a:t>
            </a:r>
            <a:r>
              <a:rPr lang="en-US" sz="1800" dirty="0"/>
              <a:t> </a:t>
            </a:r>
            <a:r>
              <a:rPr lang="en-US" sz="1800" dirty="0" err="1"/>
              <a:t>studiu</a:t>
            </a:r>
            <a:r>
              <a:rPr lang="en-US" sz="1800" dirty="0"/>
              <a:t>, am </a:t>
            </a:r>
            <a:r>
              <a:rPr lang="en-US" sz="1800" dirty="0" err="1"/>
              <a:t>echipat</a:t>
            </a:r>
            <a:r>
              <a:rPr lang="en-US" sz="1800" dirty="0"/>
              <a:t> </a:t>
            </a:r>
            <a:r>
              <a:rPr lang="en-US" sz="1800" dirty="0" err="1"/>
              <a:t>proprietarii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managerii</a:t>
            </a:r>
            <a:r>
              <a:rPr lang="en-US" sz="1800" dirty="0"/>
              <a:t> de </a:t>
            </a:r>
            <a:r>
              <a:rPr lang="en-US" sz="1800" dirty="0" err="1"/>
              <a:t>proprietăți</a:t>
            </a:r>
            <a:r>
              <a:rPr lang="en-US" sz="1800" dirty="0"/>
              <a:t> cu </a:t>
            </a:r>
            <a:r>
              <a:rPr lang="en-US" sz="1800" dirty="0" err="1"/>
              <a:t>cunoștințele</a:t>
            </a:r>
            <a:r>
              <a:rPr lang="en-US" sz="1800" dirty="0"/>
              <a:t> </a:t>
            </a:r>
            <a:r>
              <a:rPr lang="en-US" sz="1800" dirty="0" err="1"/>
              <a:t>necesare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naviga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a </a:t>
            </a:r>
            <a:r>
              <a:rPr lang="en-US" sz="1800" dirty="0" err="1"/>
              <a:t>prospera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peisajul</a:t>
            </a:r>
            <a:r>
              <a:rPr lang="en-US" sz="1800" dirty="0"/>
              <a:t> Airbnb. Am </a:t>
            </a:r>
            <a:r>
              <a:rPr lang="en-US" sz="1800" dirty="0" err="1"/>
              <a:t>evidențiat</a:t>
            </a:r>
            <a:r>
              <a:rPr lang="en-US" sz="1800" dirty="0"/>
              <a:t>, de </a:t>
            </a:r>
            <a:r>
              <a:rPr lang="en-US" sz="1800" dirty="0" err="1"/>
              <a:t>asemenea</a:t>
            </a:r>
            <a:r>
              <a:rPr lang="en-US" sz="1800" dirty="0"/>
              <a:t>, </a:t>
            </a:r>
            <a:r>
              <a:rPr lang="en-US" sz="1800" dirty="0" err="1"/>
              <a:t>importanța</a:t>
            </a:r>
            <a:r>
              <a:rPr lang="en-US" sz="1800" dirty="0"/>
              <a:t> </a:t>
            </a:r>
            <a:r>
              <a:rPr lang="en-US" sz="1800" dirty="0" err="1"/>
              <a:t>adaptabilității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a </a:t>
            </a:r>
            <a:r>
              <a:rPr lang="en-US" sz="1800" dirty="0" err="1"/>
              <a:t>inovației</a:t>
            </a:r>
            <a:r>
              <a:rPr lang="en-US" sz="1800" dirty="0"/>
              <a:t> continue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abordările</a:t>
            </a:r>
            <a:r>
              <a:rPr lang="en-US" sz="1800" dirty="0"/>
              <a:t> de marketing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preț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rămâne</a:t>
            </a:r>
            <a:r>
              <a:rPr lang="en-US" sz="1800" dirty="0"/>
              <a:t> </a:t>
            </a:r>
            <a:r>
              <a:rPr lang="en-US" sz="1800" dirty="0" err="1"/>
              <a:t>competitivi</a:t>
            </a:r>
            <a:r>
              <a:rPr lang="en-US" sz="1800" dirty="0"/>
              <a:t> </a:t>
            </a:r>
            <a:r>
              <a:rPr lang="en-US" sz="1800" dirty="0" err="1"/>
              <a:t>într</a:t>
            </a:r>
            <a:r>
              <a:rPr lang="en-US" sz="1800" dirty="0"/>
              <a:t>-o </a:t>
            </a:r>
            <a:r>
              <a:rPr lang="en-US" sz="1800" dirty="0" err="1"/>
              <a:t>piață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continuă</a:t>
            </a:r>
            <a:r>
              <a:rPr lang="en-US" sz="1800" dirty="0"/>
              <a:t> </a:t>
            </a:r>
            <a:r>
              <a:rPr lang="en-US" sz="1800" dirty="0" err="1"/>
              <a:t>schimbare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concluzie</a:t>
            </a:r>
            <a:r>
              <a:rPr lang="en-US" sz="1800" dirty="0"/>
              <a:t>, </a:t>
            </a:r>
            <a:r>
              <a:rPr lang="en-US" sz="1800" dirty="0" err="1"/>
              <a:t>prezentarea</a:t>
            </a:r>
            <a:r>
              <a:rPr lang="en-US" sz="1800" dirty="0"/>
              <a:t> a </a:t>
            </a:r>
            <a:r>
              <a:rPr lang="en-US" sz="1800" dirty="0" err="1"/>
              <a:t>arătat</a:t>
            </a:r>
            <a:r>
              <a:rPr lang="en-US" sz="1800" dirty="0"/>
              <a:t> </a:t>
            </a:r>
            <a:r>
              <a:rPr lang="en-US" sz="1800" dirty="0" err="1"/>
              <a:t>că</a:t>
            </a:r>
            <a:r>
              <a:rPr lang="en-US" sz="1800" dirty="0"/>
              <a:t> </a:t>
            </a:r>
            <a:r>
              <a:rPr lang="en-US" sz="1800" dirty="0" err="1"/>
              <a:t>succesul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piața</a:t>
            </a:r>
            <a:r>
              <a:rPr lang="en-US" sz="1800" dirty="0"/>
              <a:t> de </a:t>
            </a:r>
            <a:r>
              <a:rPr lang="en-US" sz="1800" dirty="0" err="1"/>
              <a:t>închirieri</a:t>
            </a:r>
            <a:r>
              <a:rPr lang="en-US" sz="1800" dirty="0"/>
              <a:t> Airbnb nu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rodul</a:t>
            </a:r>
            <a:r>
              <a:rPr lang="en-US" sz="1800" dirty="0"/>
              <a:t> </a:t>
            </a:r>
            <a:r>
              <a:rPr lang="en-US" sz="1800" dirty="0" err="1"/>
              <a:t>întâmplării</a:t>
            </a:r>
            <a:r>
              <a:rPr lang="en-US" sz="1800" dirty="0"/>
              <a:t>, ci </a:t>
            </a:r>
            <a:r>
              <a:rPr lang="en-US" sz="1800" dirty="0" err="1"/>
              <a:t>rezultatul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analize</a:t>
            </a:r>
            <a:r>
              <a:rPr lang="en-US" sz="1800" dirty="0"/>
              <a:t> </a:t>
            </a:r>
            <a:r>
              <a:rPr lang="en-US" sz="1800" dirty="0" err="1"/>
              <a:t>atente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a </a:t>
            </a:r>
            <a:r>
              <a:rPr lang="en-US" sz="1800" dirty="0" err="1"/>
              <a:t>aplicării</a:t>
            </a:r>
            <a:r>
              <a:rPr lang="en-US" sz="1800" dirty="0"/>
              <a:t> </a:t>
            </a:r>
            <a:r>
              <a:rPr lang="en-US" sz="1800" dirty="0" err="1"/>
              <a:t>unor</a:t>
            </a:r>
            <a:r>
              <a:rPr lang="en-US" sz="1800" dirty="0"/>
              <a:t> </a:t>
            </a:r>
            <a:r>
              <a:rPr lang="en-US" sz="1800" dirty="0" err="1"/>
              <a:t>strategii</a:t>
            </a:r>
            <a:r>
              <a:rPr lang="en-US" sz="1800" dirty="0"/>
              <a:t> bine </a:t>
            </a:r>
            <a:r>
              <a:rPr lang="en-US" sz="1800" dirty="0" err="1"/>
              <a:t>gândite</a:t>
            </a:r>
            <a:r>
              <a:rPr lang="en-US" sz="1800" dirty="0"/>
              <a:t>. Cu o </a:t>
            </a:r>
            <a:r>
              <a:rPr lang="en-US" sz="1800" dirty="0" err="1"/>
              <a:t>înțelegere</a:t>
            </a:r>
            <a:r>
              <a:rPr lang="en-US" sz="1800" dirty="0"/>
              <a:t> </a:t>
            </a:r>
            <a:r>
              <a:rPr lang="en-US" sz="1800" dirty="0" err="1"/>
              <a:t>profundă</a:t>
            </a:r>
            <a:r>
              <a:rPr lang="en-US" sz="1800" dirty="0"/>
              <a:t> a </a:t>
            </a:r>
            <a:r>
              <a:rPr lang="en-US" sz="1800" dirty="0" err="1"/>
              <a:t>tendințelor</a:t>
            </a:r>
            <a:r>
              <a:rPr lang="en-US" sz="1800" dirty="0"/>
              <a:t> </a:t>
            </a:r>
            <a:r>
              <a:rPr lang="en-US" sz="1800" dirty="0" err="1"/>
              <a:t>pieței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cu </a:t>
            </a:r>
            <a:r>
              <a:rPr lang="en-US" sz="1800" dirty="0" err="1"/>
              <a:t>aplicarea</a:t>
            </a:r>
            <a:r>
              <a:rPr lang="en-US" sz="1800" dirty="0"/>
              <a:t> </a:t>
            </a:r>
            <a:r>
              <a:rPr lang="en-US" sz="1800" dirty="0" err="1"/>
              <a:t>unor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de </a:t>
            </a:r>
            <a:r>
              <a:rPr lang="en-US" sz="1800" dirty="0" err="1"/>
              <a:t>analiză</a:t>
            </a:r>
            <a:r>
              <a:rPr lang="en-US" sz="1800" dirty="0"/>
              <a:t> </a:t>
            </a:r>
            <a:r>
              <a:rPr lang="en-US" sz="1800" dirty="0" err="1"/>
              <a:t>avansate</a:t>
            </a:r>
            <a:r>
              <a:rPr lang="en-US" sz="1800" dirty="0"/>
              <a:t>, </a:t>
            </a:r>
            <a:r>
              <a:rPr lang="en-US" sz="1800" dirty="0" err="1"/>
              <a:t>stakeholderii</a:t>
            </a:r>
            <a:r>
              <a:rPr lang="en-US" sz="1800" dirty="0"/>
              <a:t> pot </a:t>
            </a:r>
            <a:r>
              <a:rPr lang="en-US" sz="1800" dirty="0" err="1"/>
              <a:t>lua</a:t>
            </a:r>
            <a:r>
              <a:rPr lang="en-US" sz="1800" dirty="0"/>
              <a:t> </a:t>
            </a:r>
            <a:r>
              <a:rPr lang="en-US" sz="1800" dirty="0" err="1"/>
              <a:t>decizii</a:t>
            </a:r>
            <a:r>
              <a:rPr lang="en-US" sz="1800" dirty="0"/>
              <a:t> </a:t>
            </a:r>
            <a:r>
              <a:rPr lang="en-US" sz="1800" dirty="0" err="1"/>
              <a:t>informate</a:t>
            </a:r>
            <a:r>
              <a:rPr lang="en-US" sz="1800" dirty="0"/>
              <a:t> care </a:t>
            </a:r>
            <a:r>
              <a:rPr lang="en-US" sz="1800" dirty="0" err="1"/>
              <a:t>conduc</a:t>
            </a:r>
            <a:r>
              <a:rPr lang="en-US" sz="1800" dirty="0"/>
              <a:t> la </a:t>
            </a:r>
            <a:r>
              <a:rPr lang="en-US" sz="1800" dirty="0" err="1"/>
              <a:t>rezultate</a:t>
            </a:r>
            <a:r>
              <a:rPr lang="en-US" sz="1800" dirty="0"/>
              <a:t> </a:t>
            </a:r>
            <a:r>
              <a:rPr lang="en-US" sz="1800" dirty="0" err="1"/>
              <a:t>superioare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la o </a:t>
            </a:r>
            <a:r>
              <a:rPr lang="en-US" sz="1800" dirty="0" err="1"/>
              <a:t>experiență</a:t>
            </a:r>
            <a:r>
              <a:rPr lang="en-US" sz="1800" dirty="0"/>
              <a:t> </a:t>
            </a:r>
            <a:r>
              <a:rPr lang="en-US" sz="1800" dirty="0" err="1"/>
              <a:t>îmbunătățită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chiriași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gazde</a:t>
            </a:r>
            <a:r>
              <a:rPr lang="en-US" sz="1800" dirty="0"/>
              <a:t> </a:t>
            </a:r>
            <a:r>
              <a:rPr lang="en-US" sz="1800" dirty="0" err="1"/>
              <a:t>deopotrivă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24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48E6677-6083-4D06-9751-410919E2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FEF0A02-FCB7-4DCF-9869-A7E51FCC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Bună</a:t>
            </a:r>
            <a:r>
              <a:rPr lang="en-US" sz="3000" dirty="0"/>
              <a:t> </a:t>
            </a:r>
            <a:r>
              <a:rPr lang="en-US" sz="3000" dirty="0" err="1"/>
              <a:t>ziua</a:t>
            </a:r>
            <a:r>
              <a:rPr lang="en-US" sz="3000" dirty="0"/>
              <a:t> </a:t>
            </a:r>
            <a:r>
              <a:rPr lang="en-US" sz="3000" dirty="0" err="1"/>
              <a:t>și</a:t>
            </a:r>
            <a:r>
              <a:rPr lang="en-US" sz="3000" dirty="0"/>
              <a:t> bine v-am </a:t>
            </a:r>
            <a:r>
              <a:rPr lang="en-US" sz="3000" dirty="0" err="1"/>
              <a:t>găsit</a:t>
            </a:r>
            <a:r>
              <a:rPr lang="en-US" sz="3000" dirty="0"/>
              <a:t> la </a:t>
            </a:r>
            <a:r>
              <a:rPr lang="en-US" sz="3000" dirty="0" err="1"/>
              <a:t>prezentarea</a:t>
            </a:r>
            <a:r>
              <a:rPr lang="en-US" sz="3000" dirty="0"/>
              <a:t> </a:t>
            </a:r>
            <a:r>
              <a:rPr lang="en-US" sz="3000" dirty="0" err="1"/>
              <a:t>privind</a:t>
            </a:r>
            <a:r>
              <a:rPr lang="en-US" sz="3000" dirty="0"/>
              <a:t> "</a:t>
            </a:r>
            <a:r>
              <a:rPr lang="en-US" sz="3000" dirty="0" err="1"/>
              <a:t>Analiza</a:t>
            </a:r>
            <a:r>
              <a:rPr lang="en-US" sz="3000" dirty="0"/>
              <a:t> </a:t>
            </a:r>
            <a:r>
              <a:rPr lang="en-US" sz="3000" dirty="0" err="1"/>
              <a:t>Pieței</a:t>
            </a:r>
            <a:r>
              <a:rPr lang="en-US" sz="3000" dirty="0"/>
              <a:t> de </a:t>
            </a:r>
            <a:r>
              <a:rPr lang="en-US" sz="3000" dirty="0" err="1"/>
              <a:t>Închirieri</a:t>
            </a:r>
            <a:r>
              <a:rPr lang="en-US" sz="3000" dirty="0"/>
              <a:t> </a:t>
            </a:r>
            <a:r>
              <a:rPr lang="en-US" sz="3000" dirty="0" err="1"/>
              <a:t>în</a:t>
            </a:r>
            <a:r>
              <a:rPr lang="en-US" sz="3000" dirty="0"/>
              <a:t> New York: </a:t>
            </a:r>
            <a:r>
              <a:rPr lang="en-US" sz="3000" dirty="0" err="1"/>
              <a:t>Tendințe</a:t>
            </a:r>
            <a:r>
              <a:rPr lang="en-US" sz="3000" dirty="0"/>
              <a:t>, </a:t>
            </a:r>
            <a:r>
              <a:rPr lang="en-US" sz="3000" dirty="0" err="1"/>
              <a:t>Prețuri</a:t>
            </a:r>
            <a:r>
              <a:rPr lang="en-US" sz="3000" dirty="0"/>
              <a:t> </a:t>
            </a:r>
            <a:r>
              <a:rPr lang="en-US" sz="3000" dirty="0" err="1"/>
              <a:t>și</a:t>
            </a:r>
            <a:r>
              <a:rPr lang="en-US" sz="3000" dirty="0"/>
              <a:t> </a:t>
            </a:r>
            <a:r>
              <a:rPr lang="en-US" sz="3000" dirty="0" err="1"/>
              <a:t>Factori</a:t>
            </a:r>
            <a:r>
              <a:rPr lang="en-US" sz="3000" dirty="0"/>
              <a:t> </a:t>
            </a:r>
            <a:r>
              <a:rPr lang="en-US" sz="3000" dirty="0" err="1"/>
              <a:t>Determinanți</a:t>
            </a:r>
            <a:r>
              <a:rPr lang="en-US" sz="3000" dirty="0"/>
              <a:t>". </a:t>
            </a:r>
            <a:r>
              <a:rPr lang="en-US" sz="3000" dirty="0" err="1"/>
              <a:t>Astăzi</a:t>
            </a:r>
            <a:r>
              <a:rPr lang="en-US" sz="3000" dirty="0"/>
              <a:t>, </a:t>
            </a:r>
            <a:r>
              <a:rPr lang="en-US" sz="3000" dirty="0" err="1"/>
              <a:t>vom</a:t>
            </a:r>
            <a:r>
              <a:rPr lang="en-US" sz="3000" dirty="0"/>
              <a:t> </a:t>
            </a:r>
            <a:r>
              <a:rPr lang="en-US" sz="3000" dirty="0" err="1"/>
              <a:t>explora</a:t>
            </a:r>
            <a:r>
              <a:rPr lang="en-US" sz="3000" dirty="0"/>
              <a:t> </a:t>
            </a:r>
            <a:r>
              <a:rPr lang="en-US" sz="3000" dirty="0" err="1"/>
              <a:t>complexitatea</a:t>
            </a:r>
            <a:r>
              <a:rPr lang="en-US" sz="3000" dirty="0"/>
              <a:t> </a:t>
            </a:r>
            <a:r>
              <a:rPr lang="en-US" sz="3000" dirty="0" err="1"/>
              <a:t>pieței</a:t>
            </a:r>
            <a:r>
              <a:rPr lang="en-US" sz="3000" dirty="0"/>
              <a:t> de </a:t>
            </a:r>
            <a:r>
              <a:rPr lang="en-US" sz="3000" dirty="0" err="1"/>
              <a:t>închirieri</a:t>
            </a:r>
            <a:r>
              <a:rPr lang="en-US" sz="3000" dirty="0"/>
              <a:t> </a:t>
            </a:r>
            <a:r>
              <a:rPr lang="en-US" sz="3000" dirty="0" err="1"/>
              <a:t>prin</a:t>
            </a:r>
            <a:r>
              <a:rPr lang="en-US" sz="3000" dirty="0"/>
              <a:t> </a:t>
            </a:r>
            <a:r>
              <a:rPr lang="en-US" sz="3000" dirty="0" err="1"/>
              <a:t>prisma</a:t>
            </a:r>
            <a:r>
              <a:rPr lang="en-US" sz="3000" dirty="0"/>
              <a:t> </a:t>
            </a:r>
            <a:r>
              <a:rPr lang="en-US" sz="3000" dirty="0" err="1"/>
              <a:t>datelor</a:t>
            </a:r>
            <a:r>
              <a:rPr lang="en-US" sz="3000" dirty="0"/>
              <a:t> Airbnb, </a:t>
            </a:r>
            <a:r>
              <a:rPr lang="en-US" sz="3000" dirty="0" err="1"/>
              <a:t>evidențiind</a:t>
            </a:r>
            <a:r>
              <a:rPr lang="en-US" sz="3000" dirty="0"/>
              <a:t> </a:t>
            </a:r>
            <a:r>
              <a:rPr lang="en-US" sz="3000" dirty="0" err="1"/>
              <a:t>dinamica</a:t>
            </a:r>
            <a:r>
              <a:rPr lang="en-US" sz="3000" dirty="0"/>
              <a:t> </a:t>
            </a:r>
            <a:r>
              <a:rPr lang="en-US" sz="3000" dirty="0" err="1"/>
              <a:t>prețurilor</a:t>
            </a:r>
            <a:r>
              <a:rPr lang="en-US" sz="3000" dirty="0"/>
              <a:t> </a:t>
            </a:r>
            <a:r>
              <a:rPr lang="en-US" sz="3000" dirty="0" err="1"/>
              <a:t>și</a:t>
            </a:r>
            <a:r>
              <a:rPr lang="en-US" sz="3000" dirty="0"/>
              <a:t> </a:t>
            </a:r>
            <a:r>
              <a:rPr lang="en-US" sz="3000" dirty="0" err="1"/>
              <a:t>impactul</a:t>
            </a:r>
            <a:r>
              <a:rPr lang="en-US" sz="3000" dirty="0"/>
              <a:t> </a:t>
            </a:r>
            <a:r>
              <a:rPr lang="en-US" sz="3000" dirty="0" err="1"/>
              <a:t>factorilor</a:t>
            </a:r>
            <a:r>
              <a:rPr lang="en-US" sz="3000" dirty="0"/>
              <a:t> </a:t>
            </a:r>
            <a:r>
              <a:rPr lang="en-US" sz="3000" dirty="0" err="1"/>
              <a:t>operaționali</a:t>
            </a:r>
            <a:r>
              <a:rPr lang="en-US" sz="3000" dirty="0"/>
              <a:t> </a:t>
            </a:r>
            <a:r>
              <a:rPr lang="en-US" sz="3000" dirty="0" err="1"/>
              <a:t>și</a:t>
            </a:r>
            <a:r>
              <a:rPr lang="en-US" sz="3000" dirty="0"/>
              <a:t> </a:t>
            </a:r>
            <a:r>
              <a:rPr lang="en-US" sz="3000" dirty="0" err="1"/>
              <a:t>structurali</a:t>
            </a:r>
            <a:r>
              <a:rPr lang="en-US" sz="3000" dirty="0"/>
              <a:t> </a:t>
            </a:r>
            <a:r>
              <a:rPr lang="en-US" sz="3000" dirty="0" err="1"/>
              <a:t>asupra</a:t>
            </a:r>
            <a:r>
              <a:rPr lang="en-US" sz="3000" dirty="0"/>
              <a:t> </a:t>
            </a:r>
            <a:r>
              <a:rPr lang="en-US" sz="3000" dirty="0" err="1"/>
              <a:t>succesului</a:t>
            </a:r>
            <a:r>
              <a:rPr lang="en-US" sz="3000" dirty="0"/>
              <a:t> </a:t>
            </a:r>
            <a:r>
              <a:rPr lang="en-US" sz="3000" dirty="0" err="1"/>
              <a:t>închirierilor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38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BDFC70-921C-4F76-8634-5BD9D3B5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1503765-E4FC-4F44-8E26-2757C3EEF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Scopul</a:t>
            </a:r>
            <a:r>
              <a:rPr lang="en-US" sz="3000" dirty="0"/>
              <a:t> </a:t>
            </a:r>
            <a:r>
              <a:rPr lang="en-US" sz="3000" dirty="0" err="1"/>
              <a:t>studiului</a:t>
            </a:r>
            <a:r>
              <a:rPr lang="en-US" sz="3000" dirty="0"/>
              <a:t> </a:t>
            </a:r>
            <a:r>
              <a:rPr lang="en-US" sz="3000" dirty="0" err="1"/>
              <a:t>nostru</a:t>
            </a:r>
            <a:r>
              <a:rPr lang="en-US" sz="3000" dirty="0"/>
              <a:t> </a:t>
            </a:r>
            <a:r>
              <a:rPr lang="en-US" sz="3000" dirty="0" err="1"/>
              <a:t>este</a:t>
            </a:r>
            <a:r>
              <a:rPr lang="en-US" sz="3000" dirty="0"/>
              <a:t> </a:t>
            </a:r>
            <a:r>
              <a:rPr lang="ro-MD" sz="3000" dirty="0"/>
              <a:t>în primul rând</a:t>
            </a:r>
            <a:r>
              <a:rPr lang="en-US" sz="3000" dirty="0"/>
              <a:t> </a:t>
            </a:r>
            <a:r>
              <a:rPr lang="en-US" sz="3000" dirty="0" err="1"/>
              <a:t>să</a:t>
            </a:r>
            <a:r>
              <a:rPr lang="en-US" sz="3000" dirty="0"/>
              <a:t> </a:t>
            </a:r>
            <a:r>
              <a:rPr lang="en-US" sz="3000" dirty="0" err="1"/>
              <a:t>identificăm</a:t>
            </a:r>
            <a:r>
              <a:rPr lang="en-US" sz="3000" dirty="0"/>
              <a:t> cum </a:t>
            </a:r>
            <a:r>
              <a:rPr lang="en-US" sz="3000" dirty="0" err="1"/>
              <a:t>variază</a:t>
            </a:r>
            <a:r>
              <a:rPr lang="en-US" sz="3000" dirty="0"/>
              <a:t> </a:t>
            </a:r>
            <a:r>
              <a:rPr lang="en-US" sz="3000" dirty="0" err="1"/>
              <a:t>prețurile</a:t>
            </a:r>
            <a:r>
              <a:rPr lang="en-US" sz="3000" dirty="0"/>
              <a:t> de </a:t>
            </a:r>
            <a:r>
              <a:rPr lang="en-US" sz="3000" dirty="0" err="1"/>
              <a:t>închiriere</a:t>
            </a:r>
            <a:r>
              <a:rPr lang="en-US" sz="3000" dirty="0"/>
              <a:t> </a:t>
            </a:r>
            <a:r>
              <a:rPr lang="en-US" sz="3000" dirty="0" err="1"/>
              <a:t>în</a:t>
            </a:r>
            <a:r>
              <a:rPr lang="en-US" sz="3000" dirty="0"/>
              <a:t> </a:t>
            </a:r>
            <a:r>
              <a:rPr lang="en-US" sz="3000" dirty="0" err="1"/>
              <a:t>diferitele</a:t>
            </a:r>
            <a:r>
              <a:rPr lang="en-US" sz="3000" dirty="0"/>
              <a:t> </a:t>
            </a:r>
            <a:r>
              <a:rPr lang="en-US" sz="3000" dirty="0" err="1"/>
              <a:t>cartiere</a:t>
            </a:r>
            <a:r>
              <a:rPr lang="en-US" sz="3000" dirty="0"/>
              <a:t> ale New York-</a:t>
            </a:r>
            <a:r>
              <a:rPr lang="en-US" sz="3000" dirty="0" err="1"/>
              <a:t>ului</a:t>
            </a:r>
            <a:r>
              <a:rPr lang="en-US" sz="3000" dirty="0"/>
              <a:t>. </a:t>
            </a:r>
            <a:r>
              <a:rPr lang="en-US" sz="3000" dirty="0" err="1"/>
              <a:t>În</a:t>
            </a:r>
            <a:r>
              <a:rPr lang="en-US" sz="3000" dirty="0"/>
              <a:t> al </a:t>
            </a:r>
            <a:r>
              <a:rPr lang="en-US" sz="3000" dirty="0" err="1"/>
              <a:t>doilea</a:t>
            </a:r>
            <a:r>
              <a:rPr lang="en-US" sz="3000" dirty="0"/>
              <a:t> </a:t>
            </a:r>
            <a:r>
              <a:rPr lang="en-US" sz="3000" dirty="0" err="1"/>
              <a:t>rând</a:t>
            </a:r>
            <a:r>
              <a:rPr lang="en-US" sz="3000" dirty="0"/>
              <a:t>, </a:t>
            </a:r>
            <a:r>
              <a:rPr lang="en-US" sz="3000" dirty="0" err="1"/>
              <a:t>să</a:t>
            </a:r>
            <a:r>
              <a:rPr lang="en-US" sz="3000" dirty="0"/>
              <a:t> </a:t>
            </a:r>
            <a:r>
              <a:rPr lang="en-US" sz="3000" dirty="0" err="1"/>
              <a:t>evaluăm</a:t>
            </a:r>
            <a:r>
              <a:rPr lang="en-US" sz="3000" dirty="0"/>
              <a:t> cum </a:t>
            </a:r>
            <a:r>
              <a:rPr lang="en-US" sz="3000" dirty="0" err="1"/>
              <a:t>atribuții</a:t>
            </a:r>
            <a:r>
              <a:rPr lang="en-US" sz="3000" dirty="0"/>
              <a:t> precum </a:t>
            </a:r>
            <a:r>
              <a:rPr lang="en-US" sz="3000" dirty="0" err="1"/>
              <a:t>tipul</a:t>
            </a:r>
            <a:r>
              <a:rPr lang="en-US" sz="3000" dirty="0"/>
              <a:t> de </a:t>
            </a:r>
            <a:r>
              <a:rPr lang="en-US" sz="3000" dirty="0" err="1"/>
              <a:t>cameră</a:t>
            </a:r>
            <a:r>
              <a:rPr lang="en-US" sz="3000" dirty="0"/>
              <a:t> </a:t>
            </a:r>
            <a:r>
              <a:rPr lang="en-US" sz="3000" dirty="0" err="1"/>
              <a:t>și</a:t>
            </a:r>
            <a:r>
              <a:rPr lang="en-US" sz="3000" dirty="0"/>
              <a:t> </a:t>
            </a:r>
            <a:r>
              <a:rPr lang="en-US" sz="3000" dirty="0" err="1"/>
              <a:t>caracteristicile</a:t>
            </a:r>
            <a:r>
              <a:rPr lang="en-US" sz="3000" dirty="0"/>
              <a:t> </a:t>
            </a:r>
            <a:r>
              <a:rPr lang="en-US" sz="3000" dirty="0" err="1"/>
              <a:t>gazdelor</a:t>
            </a:r>
            <a:r>
              <a:rPr lang="en-US" sz="3000" dirty="0"/>
              <a:t> </a:t>
            </a:r>
            <a:r>
              <a:rPr lang="en-US" sz="3000" dirty="0" err="1"/>
              <a:t>influențează</a:t>
            </a:r>
            <a:r>
              <a:rPr lang="en-US" sz="3000" dirty="0"/>
              <a:t> </a:t>
            </a:r>
            <a:r>
              <a:rPr lang="en-US" sz="3000" dirty="0" err="1"/>
              <a:t>aceste</a:t>
            </a:r>
            <a:r>
              <a:rPr lang="en-US" sz="3000" dirty="0"/>
              <a:t> </a:t>
            </a:r>
            <a:r>
              <a:rPr lang="en-US" sz="3000" dirty="0" err="1"/>
              <a:t>prețuri</a:t>
            </a:r>
            <a:r>
              <a:rPr lang="en-US" sz="3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393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33BC7D-FD2E-4426-8B4F-3B667647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Provocări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9154FB0-D199-444F-8820-10423D84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Pe </a:t>
            </a:r>
            <a:r>
              <a:rPr lang="en-US" sz="3000" dirty="0" err="1"/>
              <a:t>parcursul</a:t>
            </a:r>
            <a:r>
              <a:rPr lang="en-US" sz="3000" dirty="0"/>
              <a:t> </a:t>
            </a:r>
            <a:r>
              <a:rPr lang="en-US" sz="3000" dirty="0" err="1"/>
              <a:t>analizei</a:t>
            </a:r>
            <a:r>
              <a:rPr lang="en-US" sz="3000" dirty="0"/>
              <a:t> </a:t>
            </a:r>
            <a:r>
              <a:rPr lang="en-US" sz="3000" dirty="0" err="1"/>
              <a:t>noastre</a:t>
            </a:r>
            <a:r>
              <a:rPr lang="en-US" sz="3000" dirty="0"/>
              <a:t>, am </a:t>
            </a:r>
            <a:r>
              <a:rPr lang="en-US" sz="3000" dirty="0" err="1"/>
              <a:t>întâmpinat</a:t>
            </a:r>
            <a:r>
              <a:rPr lang="en-US" sz="3000" dirty="0"/>
              <a:t> </a:t>
            </a:r>
            <a:r>
              <a:rPr lang="en-US" sz="3000" dirty="0" err="1"/>
              <a:t>provocări</a:t>
            </a:r>
            <a:r>
              <a:rPr lang="en-US" sz="3000" dirty="0"/>
              <a:t> </a:t>
            </a:r>
            <a:r>
              <a:rPr lang="en-US" sz="3000" dirty="0" err="1"/>
              <a:t>specifice</a:t>
            </a:r>
            <a:r>
              <a:rPr lang="en-US" sz="3000" dirty="0"/>
              <a:t>, de la </a:t>
            </a:r>
            <a:r>
              <a:rPr lang="en-US" sz="3000" dirty="0" err="1"/>
              <a:t>gestionarea</a:t>
            </a:r>
            <a:r>
              <a:rPr lang="en-US" sz="3000" dirty="0"/>
              <a:t> </a:t>
            </a:r>
            <a:r>
              <a:rPr lang="en-US" sz="3000" dirty="0" err="1"/>
              <a:t>seturilor</a:t>
            </a:r>
            <a:r>
              <a:rPr lang="en-US" sz="3000" dirty="0"/>
              <a:t> de date </a:t>
            </a:r>
            <a:r>
              <a:rPr lang="en-US" sz="3000" dirty="0" err="1"/>
              <a:t>mari</a:t>
            </a:r>
            <a:r>
              <a:rPr lang="en-US" sz="3000" dirty="0"/>
              <a:t> </a:t>
            </a:r>
            <a:r>
              <a:rPr lang="en-US" sz="3000" dirty="0" err="1"/>
              <a:t>și</a:t>
            </a:r>
            <a:r>
              <a:rPr lang="en-US" sz="3000" dirty="0"/>
              <a:t> variate, </a:t>
            </a:r>
            <a:r>
              <a:rPr lang="en-US" sz="3000" dirty="0" err="1"/>
              <a:t>până</a:t>
            </a:r>
            <a:r>
              <a:rPr lang="en-US" sz="3000" dirty="0"/>
              <a:t> la </a:t>
            </a:r>
            <a:r>
              <a:rPr lang="en-US" sz="3000" dirty="0" err="1"/>
              <a:t>interpretarea</a:t>
            </a:r>
            <a:r>
              <a:rPr lang="en-US" sz="3000" dirty="0"/>
              <a:t> </a:t>
            </a:r>
            <a:r>
              <a:rPr lang="en-US" sz="3000" dirty="0" err="1"/>
              <a:t>corectă</a:t>
            </a:r>
            <a:r>
              <a:rPr lang="en-US" sz="3000" dirty="0"/>
              <a:t> a </a:t>
            </a:r>
            <a:r>
              <a:rPr lang="en-US" sz="3000" dirty="0" err="1"/>
              <a:t>interdependenței</a:t>
            </a:r>
            <a:r>
              <a:rPr lang="en-US" sz="3000" dirty="0"/>
              <a:t> </a:t>
            </a:r>
            <a:r>
              <a:rPr lang="en-US" sz="3000" dirty="0" err="1"/>
              <a:t>dintre</a:t>
            </a:r>
            <a:r>
              <a:rPr lang="en-US" sz="3000" dirty="0"/>
              <a:t> </a:t>
            </a:r>
            <a:r>
              <a:rPr lang="en-US" sz="3000" dirty="0" err="1"/>
              <a:t>multiplele</a:t>
            </a:r>
            <a:r>
              <a:rPr lang="en-US" sz="3000" dirty="0"/>
              <a:t> </a:t>
            </a:r>
            <a:r>
              <a:rPr lang="en-US" sz="3000" dirty="0" err="1"/>
              <a:t>variabile</a:t>
            </a:r>
            <a:r>
              <a:rPr lang="en-US" sz="3000" dirty="0"/>
              <a:t> care </a:t>
            </a:r>
            <a:r>
              <a:rPr lang="en-US" sz="3000" dirty="0" err="1"/>
              <a:t>influențează</a:t>
            </a:r>
            <a:r>
              <a:rPr lang="en-US" sz="3000" dirty="0"/>
              <a:t> </a:t>
            </a:r>
            <a:r>
              <a:rPr lang="en-US" sz="3000" dirty="0" err="1"/>
              <a:t>piața</a:t>
            </a:r>
            <a:r>
              <a:rPr lang="en-US" sz="3000" dirty="0"/>
              <a:t> de </a:t>
            </a:r>
            <a:r>
              <a:rPr lang="en-US" sz="3000" dirty="0" err="1"/>
              <a:t>închirieri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96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473122-07CA-41A2-B23D-B0804A86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setul</a:t>
            </a:r>
            <a:endParaRPr lang="en-US" dirty="0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E87DC37B-9747-4614-9E2B-D5CCA8C7F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266" y="1874517"/>
            <a:ext cx="3872340" cy="4128272"/>
          </a:xfr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999A2A38-0A11-4C1B-A212-8069CA438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8" y="1874517"/>
            <a:ext cx="4684001" cy="4128272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4938EA3B-5C27-4A27-BB56-C4BF9DF36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244" y="1874518"/>
            <a:ext cx="3086367" cy="41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8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25AD95-DC78-4AC8-AB2F-B89B61CF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Analiza Distribuției Prețurilor în Diferite Cartiere</a:t>
            </a:r>
            <a:endParaRPr lang="en-US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D26488C8-36EC-4BAF-8DFE-764856C39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7" y="1961887"/>
            <a:ext cx="5965204" cy="4310576"/>
          </a:xfr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38FDF773-2AEF-4656-A2A1-A6F7CA93045C}"/>
              </a:ext>
            </a:extLst>
          </p:cNvPr>
          <p:cNvSpPr txBox="1"/>
          <p:nvPr/>
        </p:nvSpPr>
        <p:spPr>
          <a:xfrm>
            <a:off x="1251678" y="3047999"/>
            <a:ext cx="4438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Graficul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boxplot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prezintă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distribuția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prețurilor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diferite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cartiere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ale New York-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listările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Airbnb.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Manhattan are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prețurilor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semnificativ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variație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comparativ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celelalte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cartiere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indică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concentrare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proprietăților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premium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cartier.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4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DA9CD1-E11D-4167-90E9-BA813345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Impactul</a:t>
            </a:r>
            <a:r>
              <a:rPr lang="en-US" dirty="0"/>
              <a:t> </a:t>
            </a:r>
            <a:r>
              <a:rPr lang="en-US" dirty="0" err="1"/>
              <a:t>Recenziilor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Disponibilității</a:t>
            </a:r>
            <a:endParaRPr lang="en-US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6B3EB048-48B2-4FD5-AB5B-A86D6A7AD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105" y="2903345"/>
            <a:ext cx="6856640" cy="3594100"/>
          </a:xfr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6448D97C-8862-4778-9648-A3AF2C62C9C4}"/>
              </a:ext>
            </a:extLst>
          </p:cNvPr>
          <p:cNvSpPr txBox="1"/>
          <p:nvPr/>
        </p:nvSpPr>
        <p:spPr>
          <a:xfrm>
            <a:off x="3190875" y="2341242"/>
            <a:ext cx="5334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ts val="1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Graficul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ilustrează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relația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dintre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numărul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zile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disponibilitate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an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numărul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recenzii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oferind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indicii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despre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cum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disponibilitatea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afectează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popularitatea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listări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882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B6B6DE6-9C6B-422C-9B6C-C65AFB36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10549797" cy="1492132"/>
          </a:xfrm>
        </p:spPr>
        <p:txBody>
          <a:bodyPr>
            <a:noAutofit/>
          </a:bodyPr>
          <a:lstStyle/>
          <a:p>
            <a:r>
              <a:rPr lang="en-US" sz="4200" dirty="0" err="1"/>
              <a:t>Distribuția</a:t>
            </a:r>
            <a:r>
              <a:rPr lang="en-US" sz="4200" dirty="0"/>
              <a:t> </a:t>
            </a:r>
            <a:r>
              <a:rPr lang="en-US" sz="4200" dirty="0" err="1"/>
              <a:t>Listărilor</a:t>
            </a:r>
            <a:r>
              <a:rPr lang="en-US" sz="4200" dirty="0"/>
              <a:t> Airbnb </a:t>
            </a:r>
            <a:r>
              <a:rPr lang="en-US" sz="4200" dirty="0" err="1"/>
              <a:t>în</a:t>
            </a:r>
            <a:r>
              <a:rPr lang="en-US" sz="4200" dirty="0"/>
              <a:t> </a:t>
            </a:r>
            <a:r>
              <a:rPr lang="en-US" sz="4200" dirty="0" err="1"/>
              <a:t>Principalele</a:t>
            </a:r>
            <a:r>
              <a:rPr lang="en-US" sz="4200" dirty="0"/>
              <a:t> </a:t>
            </a:r>
            <a:r>
              <a:rPr lang="en-US" sz="4200" dirty="0" err="1"/>
              <a:t>Cartiere</a:t>
            </a:r>
            <a:r>
              <a:rPr lang="en-US" sz="4200" dirty="0"/>
              <a:t> ale New York-</a:t>
            </a:r>
            <a:r>
              <a:rPr lang="en-US" sz="4200" dirty="0" err="1"/>
              <a:t>ului</a:t>
            </a:r>
            <a:endParaRPr lang="en-US" sz="42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E1F6C093-DA7A-4A38-8B72-89A6D7B62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75" y="2066925"/>
            <a:ext cx="5274899" cy="3594100"/>
          </a:xfr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3FF56D39-CA72-4993-BB9A-583734CB9756}"/>
              </a:ext>
            </a:extLst>
          </p:cNvPr>
          <p:cNvSpPr txBox="1"/>
          <p:nvPr/>
        </p:nvSpPr>
        <p:spPr>
          <a:xfrm>
            <a:off x="990599" y="2294314"/>
            <a:ext cx="56864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Graficul</a:t>
            </a:r>
            <a:r>
              <a:rPr lang="en-US" dirty="0"/>
              <a:t> </a:t>
            </a:r>
            <a:r>
              <a:rPr lang="en-US" dirty="0" err="1"/>
              <a:t>ilustrează</a:t>
            </a:r>
            <a:r>
              <a:rPr lang="en-US" dirty="0"/>
              <a:t> un </a:t>
            </a:r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piață</a:t>
            </a:r>
            <a:r>
              <a:rPr lang="en-US" dirty="0"/>
              <a:t> care </a:t>
            </a:r>
            <a:r>
              <a:rPr lang="en-US" dirty="0" err="1"/>
              <a:t>analizează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popularitatea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atractivitatea</a:t>
            </a:r>
            <a:r>
              <a:rPr lang="en-US" dirty="0"/>
              <a:t> </a:t>
            </a:r>
            <a:r>
              <a:rPr lang="en-US" dirty="0" err="1"/>
              <a:t>diferitelor</a:t>
            </a:r>
            <a:r>
              <a:rPr lang="en-US" dirty="0"/>
              <a:t> </a:t>
            </a:r>
            <a:r>
              <a:rPr lang="en-US" dirty="0" err="1"/>
              <a:t>cartiere</a:t>
            </a:r>
            <a:r>
              <a:rPr lang="en-US" dirty="0"/>
              <a:t> </a:t>
            </a:r>
            <a:r>
              <a:rPr lang="en-US" dirty="0" err="1"/>
              <a:t>influențează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proprietăți</a:t>
            </a:r>
            <a:r>
              <a:rPr lang="en-US" dirty="0"/>
              <a:t> </a:t>
            </a:r>
            <a:r>
              <a:rPr lang="en-US" dirty="0" err="1"/>
              <a:t>listate</a:t>
            </a:r>
            <a:r>
              <a:rPr lang="en-US" dirty="0"/>
              <a:t> pe </a:t>
            </a:r>
            <a:r>
              <a:rPr lang="en-US" dirty="0" err="1"/>
              <a:t>platforma</a:t>
            </a:r>
            <a:r>
              <a:rPr lang="en-US" dirty="0"/>
              <a:t> Airbnb </a:t>
            </a:r>
            <a:r>
              <a:rPr lang="en-US" dirty="0" err="1"/>
              <a:t>în</a:t>
            </a:r>
            <a:r>
              <a:rPr lang="en-US" dirty="0"/>
              <a:t> New York. </a:t>
            </a:r>
            <a:r>
              <a:rPr lang="en-US" dirty="0" err="1"/>
              <a:t>Fundamentul</a:t>
            </a:r>
            <a:r>
              <a:rPr lang="en-US" dirty="0"/>
              <a:t> </a:t>
            </a:r>
            <a:r>
              <a:rPr lang="en-US" dirty="0" err="1"/>
              <a:t>teoretic</a:t>
            </a:r>
            <a:r>
              <a:rPr lang="en-US" dirty="0"/>
              <a:t> al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fenomen</a:t>
            </a:r>
            <a:r>
              <a:rPr lang="en-US" dirty="0"/>
              <a:t> se </a:t>
            </a:r>
            <a:r>
              <a:rPr lang="en-US" dirty="0" err="1"/>
              <a:t>bazează</a:t>
            </a:r>
            <a:r>
              <a:rPr lang="en-US" dirty="0"/>
              <a:t> pe </a:t>
            </a:r>
            <a:r>
              <a:rPr lang="en-US" dirty="0" err="1"/>
              <a:t>teoria</a:t>
            </a:r>
            <a:r>
              <a:rPr lang="en-US" dirty="0"/>
              <a:t> </a:t>
            </a:r>
            <a:r>
              <a:rPr lang="en-US" dirty="0" err="1"/>
              <a:t>economică</a:t>
            </a:r>
            <a:r>
              <a:rPr lang="en-US" dirty="0"/>
              <a:t> a </a:t>
            </a:r>
            <a:r>
              <a:rPr lang="en-US" dirty="0" err="1"/>
              <a:t>cererii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ofertei</a:t>
            </a:r>
            <a:r>
              <a:rPr lang="en-US" dirty="0"/>
              <a:t>, precum </a:t>
            </a:r>
            <a:r>
              <a:rPr lang="en-US" dirty="0" err="1"/>
              <a:t>și</a:t>
            </a:r>
            <a:r>
              <a:rPr lang="en-US" dirty="0"/>
              <a:t> pe </a:t>
            </a:r>
            <a:r>
              <a:rPr lang="en-US" dirty="0" err="1"/>
              <a:t>teoria</a:t>
            </a:r>
            <a:r>
              <a:rPr lang="en-US" dirty="0"/>
              <a:t> </a:t>
            </a:r>
            <a:r>
              <a:rPr lang="en-US" dirty="0" err="1"/>
              <a:t>locației</a:t>
            </a:r>
            <a:r>
              <a:rPr lang="en-US" dirty="0"/>
              <a:t>, care </a:t>
            </a:r>
            <a:r>
              <a:rPr lang="en-US" dirty="0" err="1"/>
              <a:t>stipulează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locații</a:t>
            </a:r>
            <a:r>
              <a:rPr lang="en-US" dirty="0"/>
              <a:t>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valoroase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proximității</a:t>
            </a:r>
            <a:r>
              <a:rPr lang="en-US" dirty="0"/>
              <a:t> lor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centrele</a:t>
            </a:r>
            <a:r>
              <a:rPr lang="en-US" dirty="0"/>
              <a:t> de </a:t>
            </a:r>
            <a:r>
              <a:rPr lang="en-US" dirty="0" err="1"/>
              <a:t>activitate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resursele</a:t>
            </a:r>
            <a:r>
              <a:rPr lang="en-US" dirty="0"/>
              <a:t> </a:t>
            </a:r>
            <a:r>
              <a:rPr lang="en-US" dirty="0" err="1"/>
              <a:t>disponibile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4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CAE36F9-59AE-4DA4-BB0F-7436DD05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Prețurile Reale vs. Prețurile Prezise de Modelul de Regresie Liniară</a:t>
            </a:r>
            <a:br>
              <a:rPr lang="it-IT" dirty="0"/>
            </a:br>
            <a:br>
              <a:rPr lang="it-IT" dirty="0"/>
            </a:br>
            <a:endParaRPr lang="en-US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463D7E48-80C5-44B7-8CED-691C4E33B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64" y="2141488"/>
            <a:ext cx="4677161" cy="3594100"/>
          </a:xfr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8CCFE754-C6D1-42EB-90A1-D870D11836AE}"/>
              </a:ext>
            </a:extLst>
          </p:cNvPr>
          <p:cNvSpPr txBox="1"/>
          <p:nvPr/>
        </p:nvSpPr>
        <p:spPr>
          <a:xfrm>
            <a:off x="1251678" y="214148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Graficul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prezintă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comparație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între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prețurile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închiriere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prețurile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prezise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un model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regresie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liniară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punctată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reprezintă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prețurile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prezise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egale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prețurile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captează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tendință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variație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semnificativă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indicând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contribui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stabilirea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prețurilor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necesare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îmbunătăți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precizia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predicțiilor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AE1AFE6B-7C6C-48B5-952E-15CCF01E2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823" y="4411712"/>
            <a:ext cx="3856054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50307"/>
      </p:ext>
    </p:extLst>
  </p:cSld>
  <p:clrMapOvr>
    <a:masterClrMapping/>
  </p:clrMapOvr>
</p:sld>
</file>

<file path=ppt/theme/theme1.xml><?xml version="1.0" encoding="utf-8"?>
<a:theme xmlns:a="http://schemas.openxmlformats.org/drawingml/2006/main" name="Ecuson">
  <a:themeElements>
    <a:clrScheme name="Portocaliu roșu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Ecuson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cuso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TM10001106[[fn=Ecuson]]</Template>
  <TotalTime>168</TotalTime>
  <Words>793</Words>
  <Application>Microsoft Office PowerPoint</Application>
  <PresentationFormat>Ecran lat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Impact</vt:lpstr>
      <vt:lpstr>Times New Roman</vt:lpstr>
      <vt:lpstr>Ecuson</vt:lpstr>
      <vt:lpstr>Analiza Pieței de Închirieri în New York: Tendințe, Prețuri și Factori Determinanți</vt:lpstr>
      <vt:lpstr> Introducere</vt:lpstr>
      <vt:lpstr>Obiective</vt:lpstr>
      <vt:lpstr> Probleme și Provocări</vt:lpstr>
      <vt:lpstr>Data setul</vt:lpstr>
      <vt:lpstr>Analiza Distribuției Prețurilor în Diferite Cartiere</vt:lpstr>
      <vt:lpstr>Impactul Recenziilor și a Disponibilității</vt:lpstr>
      <vt:lpstr>Distribuția Listărilor Airbnb în Principalele Cartiere ale New York-ului</vt:lpstr>
      <vt:lpstr>Prețurile Reale vs. Prețurile Prezise de Modelul de Regresie Liniară  </vt:lpstr>
      <vt:lpstr>Ipoteza </vt:lpstr>
      <vt:lpstr>Concluzie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Pieței de Închirieri în New York: Tendințe, Prețuri și Factori Determinanți</dc:title>
  <dc:creator>Marin Gojan</dc:creator>
  <cp:lastModifiedBy>Marin Gojan</cp:lastModifiedBy>
  <cp:revision>6</cp:revision>
  <dcterms:created xsi:type="dcterms:W3CDTF">2023-12-19T10:30:46Z</dcterms:created>
  <dcterms:modified xsi:type="dcterms:W3CDTF">2023-12-19T13:19:03Z</dcterms:modified>
</cp:coreProperties>
</file>