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7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B8E1-914C-490A-954E-780549109A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E2B0-0B8C-4FB6-BDC1-17087B87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 err="1" smtClean="0"/>
              <a:t>Zadatak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Simulacija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vremenski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ograničene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operacije</a:t>
            </a:r>
            <a:r>
              <a:rPr lang="en-US" altLang="en-US" dirty="0" smtClean="0"/>
              <a:t> s </a:t>
            </a:r>
            <a:r>
              <a:rPr lang="en-US" altLang="en-US" dirty="0" err="1" smtClean="0"/>
              <a:t>povratnim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pozivom</a:t>
            </a:r>
            <a:r>
              <a:rPr lang="en-US" altLang="en-US" dirty="0" smtClean="0"/>
              <a:t> (callback)</a:t>
            </a:r>
            <a:endParaRPr lang="en-US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7640" y="1842805"/>
            <a:ext cx="129439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 smtClean="0"/>
              <a:t>Napravi</a:t>
            </a:r>
            <a:r>
              <a:rPr lang="en-US" altLang="en-US" dirty="0" smtClean="0"/>
              <a:t> </a:t>
            </a:r>
            <a:r>
              <a:rPr lang="en-US" altLang="en-US" dirty="0" err="1"/>
              <a:t>funkciju</a:t>
            </a:r>
            <a:r>
              <a:rPr lang="en-US" altLang="en-US" dirty="0"/>
              <a:t> </a:t>
            </a:r>
            <a:r>
              <a:rPr lang="en-US" altLang="en-US" dirty="0" err="1"/>
              <a:t>fetchData</a:t>
            </a:r>
            <a:r>
              <a:rPr lang="en-US" altLang="en-US" dirty="0"/>
              <a:t>,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simulira</a:t>
            </a:r>
            <a:r>
              <a:rPr lang="en-US" altLang="en-US" dirty="0"/>
              <a:t> </a:t>
            </a:r>
            <a:r>
              <a:rPr lang="en-US" altLang="en-US" dirty="0" err="1"/>
              <a:t>asinkronu</a:t>
            </a:r>
            <a:r>
              <a:rPr lang="en-US" altLang="en-US" dirty="0"/>
              <a:t> </a:t>
            </a:r>
            <a:r>
              <a:rPr lang="en-US" altLang="en-US" dirty="0" err="1"/>
              <a:t>operaciju</a:t>
            </a:r>
            <a:r>
              <a:rPr lang="en-US" altLang="en-US" dirty="0"/>
              <a:t> </a:t>
            </a:r>
            <a:endParaRPr lang="hr-HR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 smtClean="0"/>
              <a:t>dohvaćanja</a:t>
            </a:r>
            <a:r>
              <a:rPr lang="en-US" altLang="en-US" dirty="0" smtClean="0"/>
              <a:t> </a:t>
            </a:r>
            <a:r>
              <a:rPr lang="en-US" altLang="en-US" dirty="0" err="1"/>
              <a:t>podataka</a:t>
            </a:r>
            <a:r>
              <a:rPr lang="en-US" altLang="en-US" dirty="0"/>
              <a:t> s </a:t>
            </a:r>
            <a:r>
              <a:rPr lang="en-US" altLang="en-US" dirty="0" err="1"/>
              <a:t>poslužitelja</a:t>
            </a:r>
            <a:r>
              <a:rPr lang="en-US" altLang="en-US" dirty="0"/>
              <a:t>. Ova </a:t>
            </a:r>
            <a:r>
              <a:rPr lang="en-US" altLang="en-US" dirty="0" err="1"/>
              <a:t>funkcija</a:t>
            </a:r>
            <a:r>
              <a:rPr lang="en-US" altLang="en-US" dirty="0"/>
              <a:t> </a:t>
            </a:r>
            <a:r>
              <a:rPr lang="en-US" altLang="en-US" dirty="0" err="1"/>
              <a:t>treba</a:t>
            </a:r>
            <a:r>
              <a:rPr lang="en-US" altLang="en-US" dirty="0"/>
              <a:t> </a:t>
            </a:r>
            <a:r>
              <a:rPr lang="en-US" altLang="en-US" dirty="0" err="1"/>
              <a:t>primiti</a:t>
            </a:r>
            <a:r>
              <a:rPr lang="en-US" altLang="en-US" dirty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argumenta: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dirty="0" err="1"/>
              <a:t>Vrijeme</a:t>
            </a:r>
            <a:r>
              <a:rPr lang="en-US" altLang="en-US" dirty="0"/>
              <a:t> (u </a:t>
            </a:r>
            <a:r>
              <a:rPr lang="en-US" altLang="en-US" dirty="0" err="1"/>
              <a:t>milisekundama</a:t>
            </a:r>
            <a:r>
              <a:rPr lang="en-US" altLang="en-US" dirty="0"/>
              <a:t>) </a:t>
            </a:r>
            <a:r>
              <a:rPr lang="en-US" altLang="en-US" dirty="0" err="1"/>
              <a:t>koliko</a:t>
            </a:r>
            <a:r>
              <a:rPr lang="en-US" altLang="en-US" dirty="0"/>
              <a:t> </a:t>
            </a:r>
            <a:r>
              <a:rPr lang="en-US" altLang="en-US" dirty="0" err="1"/>
              <a:t>treba</a:t>
            </a:r>
            <a:r>
              <a:rPr lang="en-US" altLang="en-US" dirty="0"/>
              <a:t> </a:t>
            </a:r>
            <a:r>
              <a:rPr lang="en-US" altLang="en-US" dirty="0" err="1"/>
              <a:t>trajati</a:t>
            </a:r>
            <a:r>
              <a:rPr lang="en-US" altLang="en-US" dirty="0"/>
              <a:t> </a:t>
            </a:r>
            <a:r>
              <a:rPr lang="en-US" altLang="en-US" dirty="0" err="1"/>
              <a:t>operacija</a:t>
            </a:r>
            <a:r>
              <a:rPr lang="en-US" altLang="en-US" dirty="0"/>
              <a:t> (</a:t>
            </a:r>
            <a:r>
              <a:rPr lang="en-US" altLang="en-US" dirty="0" err="1"/>
              <a:t>simulira</a:t>
            </a:r>
            <a:r>
              <a:rPr lang="en-US" altLang="en-US" dirty="0"/>
              <a:t> </a:t>
            </a:r>
            <a:r>
              <a:rPr lang="en-US" altLang="en-US" dirty="0" err="1"/>
              <a:t>kašnjenje</a:t>
            </a:r>
            <a:r>
              <a:rPr lang="en-US" altLang="en-US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dirty="0"/>
              <a:t>Callback </a:t>
            </a:r>
            <a:r>
              <a:rPr lang="en-US" altLang="en-US" dirty="0" err="1"/>
              <a:t>funkciju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će</a:t>
            </a:r>
            <a:r>
              <a:rPr lang="en-US" altLang="en-US" dirty="0"/>
              <a:t> se </a:t>
            </a:r>
            <a:r>
              <a:rPr lang="en-US" altLang="en-US" dirty="0" err="1"/>
              <a:t>izvršiti</a:t>
            </a:r>
            <a:r>
              <a:rPr lang="en-US" altLang="en-US" dirty="0"/>
              <a:t> </a:t>
            </a:r>
            <a:r>
              <a:rPr lang="en-US" altLang="en-US" dirty="0" err="1"/>
              <a:t>nakon</a:t>
            </a:r>
            <a:r>
              <a:rPr lang="en-US" altLang="en-US" dirty="0"/>
              <a:t> </a:t>
            </a:r>
            <a:r>
              <a:rPr lang="en-US" altLang="en-US" dirty="0" err="1"/>
              <a:t>što</a:t>
            </a:r>
            <a:r>
              <a:rPr lang="en-US" altLang="en-US" dirty="0"/>
              <a:t> </a:t>
            </a:r>
            <a:r>
              <a:rPr lang="en-US" altLang="en-US" dirty="0" err="1"/>
              <a:t>operacija</a:t>
            </a:r>
            <a:r>
              <a:rPr lang="en-US" altLang="en-US" dirty="0"/>
              <a:t> </a:t>
            </a:r>
            <a:r>
              <a:rPr lang="en-US" altLang="en-US" dirty="0" err="1"/>
              <a:t>završi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Funkcija</a:t>
            </a:r>
            <a:r>
              <a:rPr lang="en-US" altLang="en-US" dirty="0"/>
              <a:t> </a:t>
            </a:r>
            <a:r>
              <a:rPr lang="en-US" altLang="en-US" dirty="0" err="1"/>
              <a:t>treba</a:t>
            </a:r>
            <a:r>
              <a:rPr lang="en-US" altLang="en-US" dirty="0"/>
              <a:t> </a:t>
            </a:r>
            <a:r>
              <a:rPr lang="en-US" altLang="en-US" dirty="0" err="1"/>
              <a:t>ispisati</a:t>
            </a:r>
            <a:r>
              <a:rPr lang="en-US" altLang="en-US" dirty="0"/>
              <a:t> </a:t>
            </a:r>
            <a:r>
              <a:rPr lang="en-US" altLang="en-US" dirty="0" err="1"/>
              <a:t>poruku</a:t>
            </a:r>
            <a:r>
              <a:rPr lang="en-US" altLang="en-US" dirty="0"/>
              <a:t> </a:t>
            </a:r>
            <a:r>
              <a:rPr lang="en-US" altLang="en-US" dirty="0" err="1"/>
              <a:t>kad</a:t>
            </a:r>
            <a:r>
              <a:rPr lang="en-US" altLang="en-US" dirty="0"/>
              <a:t> </a:t>
            </a:r>
            <a:r>
              <a:rPr lang="en-US" altLang="en-US" dirty="0" err="1"/>
              <a:t>započne</a:t>
            </a:r>
            <a:r>
              <a:rPr lang="en-US" altLang="en-US" dirty="0"/>
              <a:t> </a:t>
            </a:r>
            <a:r>
              <a:rPr lang="en-US" altLang="en-US" dirty="0" err="1"/>
              <a:t>dohvaćanje</a:t>
            </a:r>
            <a:r>
              <a:rPr lang="en-US" altLang="en-US" dirty="0"/>
              <a:t>, </a:t>
            </a:r>
            <a:r>
              <a:rPr lang="en-US" altLang="en-US" dirty="0" err="1"/>
              <a:t>pričekati</a:t>
            </a:r>
            <a:r>
              <a:rPr lang="en-US" altLang="en-US" dirty="0"/>
              <a:t> </a:t>
            </a:r>
            <a:r>
              <a:rPr lang="en-US" altLang="en-US" dirty="0" err="1"/>
              <a:t>zadano</a:t>
            </a:r>
            <a:r>
              <a:rPr lang="en-US" altLang="en-US" dirty="0"/>
              <a:t> </a:t>
            </a:r>
            <a:r>
              <a:rPr lang="en-US" altLang="en-US" dirty="0" err="1"/>
              <a:t>vrijeme</a:t>
            </a:r>
            <a:r>
              <a:rPr lang="en-US" altLang="en-US" dirty="0"/>
              <a:t>, </a:t>
            </a:r>
            <a:endParaRPr lang="hr-HR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 </a:t>
            </a:r>
            <a:r>
              <a:rPr lang="en-US" altLang="en-US" dirty="0" err="1"/>
              <a:t>zatim</a:t>
            </a:r>
            <a:r>
              <a:rPr lang="en-US" altLang="en-US" dirty="0"/>
              <a:t> </a:t>
            </a:r>
            <a:r>
              <a:rPr lang="en-US" altLang="en-US" dirty="0" err="1"/>
              <a:t>putem</a:t>
            </a:r>
            <a:r>
              <a:rPr lang="en-US" altLang="en-US" dirty="0"/>
              <a:t> callback </a:t>
            </a:r>
            <a:r>
              <a:rPr lang="en-US" altLang="en-US" dirty="0" err="1"/>
              <a:t>funkcije</a:t>
            </a:r>
            <a:r>
              <a:rPr lang="en-US" altLang="en-US" dirty="0"/>
              <a:t> </a:t>
            </a:r>
            <a:r>
              <a:rPr lang="en-US" altLang="en-US" dirty="0" err="1"/>
              <a:t>ispisati</a:t>
            </a:r>
            <a:r>
              <a:rPr lang="en-US" altLang="en-US" dirty="0"/>
              <a:t> </a:t>
            </a:r>
            <a:r>
              <a:rPr lang="en-US" altLang="en-US" dirty="0" err="1"/>
              <a:t>poruku</a:t>
            </a:r>
            <a:r>
              <a:rPr lang="en-US" altLang="en-US" dirty="0"/>
              <a:t> da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uspješno</a:t>
            </a:r>
            <a:r>
              <a:rPr lang="en-US" altLang="en-US" dirty="0"/>
              <a:t> </a:t>
            </a:r>
            <a:r>
              <a:rPr lang="en-US" altLang="en-US" dirty="0" err="1"/>
              <a:t>dohvaćeni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Upute</a:t>
            </a:r>
            <a:r>
              <a:rPr lang="en-US" alt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setTimeout</a:t>
            </a:r>
            <a:r>
              <a:rPr lang="en-US" altLang="en-US" dirty="0"/>
              <a:t> da </a:t>
            </a:r>
            <a:r>
              <a:rPr lang="en-US" altLang="en-US" dirty="0" err="1"/>
              <a:t>simulira</a:t>
            </a:r>
            <a:r>
              <a:rPr lang="en-US" altLang="en-US" dirty="0"/>
              <a:t> </a:t>
            </a:r>
            <a:r>
              <a:rPr lang="en-US" altLang="en-US" dirty="0" err="1"/>
              <a:t>kašnjenje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Implementiraj</a:t>
            </a:r>
            <a:r>
              <a:rPr lang="en-US" altLang="en-US" dirty="0"/>
              <a:t> callback </a:t>
            </a:r>
            <a:r>
              <a:rPr lang="en-US" altLang="en-US" dirty="0" err="1"/>
              <a:t>funkciju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ispisuje</a:t>
            </a:r>
            <a:r>
              <a:rPr lang="en-US" altLang="en-US" dirty="0"/>
              <a:t> </a:t>
            </a:r>
            <a:r>
              <a:rPr lang="en-US" altLang="en-US" dirty="0" err="1"/>
              <a:t>potvrdu</a:t>
            </a:r>
            <a:r>
              <a:rPr lang="en-US" altLang="en-US" dirty="0"/>
              <a:t> da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uspješno</a:t>
            </a:r>
            <a:r>
              <a:rPr lang="en-US" altLang="en-US" dirty="0"/>
              <a:t> </a:t>
            </a:r>
            <a:r>
              <a:rPr lang="en-US" altLang="en-US" dirty="0" err="1"/>
              <a:t>dohvaćeni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101</Words>
  <Application>Microsoft Office PowerPoint</Application>
  <PresentationFormat>Široki zaslon</PresentationFormat>
  <Paragraphs>10</Paragraphs>
  <Slides>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sustava Office</vt:lpstr>
      <vt:lpstr>PowerPoint prezentacija</vt:lpstr>
      <vt:lpstr>Zadatak: Simulacija vremenski ograničene operacije s povratnim pozivom (callback)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admin</dc:creator>
  <cp:lastModifiedBy>admin</cp:lastModifiedBy>
  <cp:revision>2</cp:revision>
  <dcterms:created xsi:type="dcterms:W3CDTF">2024-10-09T09:02:26Z</dcterms:created>
  <dcterms:modified xsi:type="dcterms:W3CDTF">2024-10-09T09:18:21Z</dcterms:modified>
</cp:coreProperties>
</file>