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8694" autoAdjust="0"/>
  </p:normalViewPr>
  <p:slideViewPr>
    <p:cSldViewPr>
      <p:cViewPr>
        <p:scale>
          <a:sx n="100" d="100"/>
          <a:sy n="100" d="100"/>
        </p:scale>
        <p:origin x="-202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83C9B78-DF60-44FB-878E-75B0D38A86DF}" type="datetimeFigureOut">
              <a:rPr lang="en-US" altLang="ja-JP"/>
              <a:pPr>
                <a:defRPr/>
              </a:pPr>
              <a:t>13/01/10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001A6E6-556B-417B-81B8-4B778BC9F108}" type="slidenum">
              <a:rPr lang="en-US" altLang="ja-JP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0515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111136D-D8B1-404C-AC0D-276CBB366E25}" type="datetimeFigureOut">
              <a:rPr lang="en-US" altLang="en-US"/>
              <a:pPr>
                <a:defRPr/>
              </a:pPr>
              <a:t>13/01/10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noProof="0"/>
              <a:t>マスター テキストの書式設定</a:t>
            </a:r>
          </a:p>
          <a:p>
            <a:pPr lvl="1"/>
            <a:r>
              <a:rPr lang="ja-JP" noProof="0"/>
              <a:t>第 2 レベル</a:t>
            </a:r>
          </a:p>
          <a:p>
            <a:pPr lvl="2"/>
            <a:r>
              <a:rPr lang="ja-JP" noProof="0"/>
              <a:t>第 3 レベル</a:t>
            </a:r>
          </a:p>
          <a:p>
            <a:pPr lvl="3"/>
            <a:r>
              <a:rPr lang="ja-JP" noProof="0"/>
              <a:t>第 4 レベル</a:t>
            </a:r>
          </a:p>
          <a:p>
            <a:pPr lvl="4"/>
            <a:r>
              <a:rPr lang="ja-JP" noProof="0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C2390E0-61B1-459D-A4F6-717E42F54401}" type="slidenum">
              <a:rPr lang="en-US" altLang="ja-JP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9172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88"/>
            <a:ext cx="3721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ja-JP" b="1" cap="small" baseline="0">
                <a:solidFill>
                  <a:srgbClr val="003300"/>
                </a:solidFill>
              </a:defRPr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ja-JP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858000" y="5105400"/>
            <a:ext cx="18288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ja-JP" sz="2000" baseline="0"/>
            </a:lvl1pPr>
          </a:lstStyle>
          <a:p>
            <a:pPr lvl="0" eaLnBrk="1" latinLnBrk="0" hangingPunct="1"/>
            <a:r>
              <a:rPr lang="ja-JP" altLang="en-US" smtClean="0"/>
              <a:t>プレースホルダーまでドラッグするかアイコンをクリックして図を追加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3BF22D4-5E38-4DD5-BC5F-C695BE86FFED}" type="datetimeFigureOut">
              <a:rPr kumimoji="0" lang="en-US" altLang="en-US"/>
              <a:pPr>
                <a:defRPr kumimoji="0"/>
              </a:pPr>
              <a:t>13/01/10</a:t>
            </a:fld>
            <a:endParaRPr kumimoji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F69FFCF1-57AE-4163-AABF-0060CF770124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381F6A5-D8AD-4482-9BF2-99302DCB1419}" type="datetimeFigureOut">
              <a:rPr kumimoji="0" lang="en-US" altLang="en-US"/>
              <a:pPr>
                <a:defRPr kumimoji="0"/>
              </a:pPr>
              <a:t>13/01/10</a:t>
            </a:fld>
            <a:endParaRPr kumimoji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4811E54B-BB15-4E90-A352-A98E7F30E49A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背景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9F666FFD-8FA8-4851-85DE-FCD82ADFFE94}" type="datetimeFigureOut">
              <a:rPr kumimoji="0" lang="en-US" altLang="en-US"/>
              <a:pPr>
                <a:defRPr kumimoji="0"/>
              </a:pPr>
              <a:t>13/01/10</a:t>
            </a:fld>
            <a:endParaRPr kumimoji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A35C3E3C-97EF-4098-9E00-209012347BEE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75" y="0"/>
            <a:ext cx="91725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3048000"/>
            <a:ext cx="4343400" cy="1362075"/>
          </a:xfrm>
        </p:spPr>
        <p:txBody>
          <a:bodyPr anchor="b"/>
          <a:lstStyle>
            <a:lvl1pPr algn="l" eaLnBrk="1" latinLnBrk="0" hangingPunct="1">
              <a:defRPr kumimoji="0" lang="ja-JP" sz="4000" b="1" cap="small" baseline="0">
                <a:solidFill>
                  <a:srgbClr val="003300"/>
                </a:solidFill>
              </a:defRPr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781800" y="5334000"/>
            <a:ext cx="21336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ja-JP" sz="1800"/>
            </a:lvl1pPr>
          </a:lstStyle>
          <a:p>
            <a:pPr lvl="0" eaLnBrk="1" latinLnBrk="0" hangingPunct="1"/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CE16915E-119A-41CA-BD1A-9D17DD86D7E5}" type="datetimeFigureOut">
              <a:rPr kumimoji="0" lang="en-US" altLang="en-US"/>
              <a:pPr>
                <a:defRPr kumimoji="0"/>
              </a:pPr>
              <a:t>13/01/10</a:t>
            </a:fld>
            <a:endParaRPr kumimoji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AB1F943-0E2C-4DDD-9ACD-15D2A15BDD16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/>
          <a:lstStyle>
            <a:lvl1pPr algn="l" eaLnBrk="1" latinLnBrk="0" hangingPunct="1">
              <a:defRPr kumimoji="0" lang="ja-JP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ja-JP" sz="3200">
                <a:latin typeface="+mn-lt"/>
              </a:defRPr>
            </a:lvl1pPr>
            <a:lvl2pPr eaLnBrk="1" latinLnBrk="0" hangingPunct="1">
              <a:defRPr kumimoji="0" lang="ja-JP" sz="2800">
                <a:latin typeface="+mn-lt"/>
              </a:defRPr>
            </a:lvl2pPr>
            <a:lvl3pPr eaLnBrk="1" latinLnBrk="0" hangingPunct="1">
              <a:defRPr kumimoji="0" lang="ja-JP" sz="2400">
                <a:latin typeface="+mn-lt"/>
              </a:defRPr>
            </a:lvl3pPr>
            <a:lvl4pPr eaLnBrk="1" latinLnBrk="0" hangingPunct="1">
              <a:defRPr kumimoji="0" lang="ja-JP" sz="2400">
                <a:latin typeface="+mn-lt"/>
              </a:defRPr>
            </a:lvl4pPr>
            <a:lvl5pPr eaLnBrk="1" latinLnBrk="0" hangingPunct="1">
              <a:defRPr kumimoji="0" lang="ja-JP" sz="2400">
                <a:latin typeface="+mn-lt"/>
              </a:defRPr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553D9ADE-AF3E-4297-A1B8-AA14FA4DFC6E}" type="datetimeFigureOut">
              <a:rPr kumimoji="0" lang="en-US" altLang="en-US"/>
              <a:pPr>
                <a:defRPr kumimoji="0"/>
              </a:pPr>
              <a:t>13/01/10</a:t>
            </a:fld>
            <a:endParaRPr kumimoj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496E618E-5E04-4D46-AB76-63CD36A53EDA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ja-JP" sz="2800"/>
            </a:lvl1pPr>
            <a:lvl2pPr eaLnBrk="1" latinLnBrk="0" hangingPunct="1">
              <a:defRPr kumimoji="0" lang="ja-JP" sz="2400"/>
            </a:lvl2pPr>
            <a:lvl3pPr eaLnBrk="1" latinLnBrk="0" hangingPunct="1">
              <a:defRPr kumimoji="0" lang="ja-JP" sz="2000"/>
            </a:lvl3pPr>
            <a:lvl4pPr eaLnBrk="1" latinLnBrk="0" hangingPunct="1">
              <a:defRPr kumimoji="0" lang="ja-JP" sz="1800"/>
            </a:lvl4pPr>
            <a:lvl5pPr eaLnBrk="1" latinLnBrk="0" hangingPunct="1">
              <a:defRPr kumimoji="0" lang="ja-JP" sz="18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ja-JP" sz="2800"/>
            </a:lvl1pPr>
            <a:lvl2pPr eaLnBrk="1" latinLnBrk="0" hangingPunct="1">
              <a:defRPr kumimoji="0" lang="ja-JP" sz="2400"/>
            </a:lvl2pPr>
            <a:lvl3pPr eaLnBrk="1" latinLnBrk="0" hangingPunct="1">
              <a:defRPr kumimoji="0" lang="ja-JP" sz="2000"/>
            </a:lvl3pPr>
            <a:lvl4pPr eaLnBrk="1" latinLnBrk="0" hangingPunct="1">
              <a:defRPr kumimoji="0" lang="ja-JP" sz="1800"/>
            </a:lvl4pPr>
            <a:lvl5pPr eaLnBrk="1" latinLnBrk="0" hangingPunct="1">
              <a:defRPr kumimoji="0" lang="ja-JP" sz="18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AB1A1E2E-9A8C-4ECC-9064-9AE158EDA9B0}" type="datetimeFigureOut">
              <a:rPr kumimoji="0" lang="en-US" altLang="en-US"/>
              <a:pPr>
                <a:defRPr kumimoji="0"/>
              </a:pPr>
              <a:t>13/01/10</a:t>
            </a:fld>
            <a:endParaRPr kumimoji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95ED322-51DC-40EB-90CF-0AE2D431FFBC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ja-JP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ja-JP" sz="24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ja-JP" sz="24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2FE65D9D-9B2F-4A3F-8F91-ADF5954B28EE}" type="datetimeFigureOut">
              <a:rPr kumimoji="0" lang="en-US" altLang="en-US"/>
              <a:pPr>
                <a:defRPr kumimoji="0"/>
              </a:pPr>
              <a:t>13/01/10</a:t>
            </a:fld>
            <a:endParaRPr kumimoji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D3B59695-5226-40EE-A160-DE89A8074765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ja-JP" sz="3200"/>
            </a:lvl1pPr>
            <a:lvl2pPr eaLnBrk="1" latinLnBrk="0" hangingPunct="1">
              <a:defRPr kumimoji="0" lang="ja-JP" sz="2800"/>
            </a:lvl2pPr>
            <a:lvl3pPr eaLnBrk="1" latinLnBrk="0" hangingPunct="1">
              <a:defRPr kumimoji="0" lang="ja-JP" sz="2400"/>
            </a:lvl3pPr>
            <a:lvl4pPr eaLnBrk="1" latinLnBrk="0" hangingPunct="1">
              <a:defRPr kumimoji="0" lang="ja-JP" sz="2000"/>
            </a:lvl4pPr>
            <a:lvl5pPr eaLnBrk="1" latinLnBrk="0" hangingPunct="1">
              <a:defRPr kumimoji="0" lang="ja-JP" sz="2000"/>
            </a:lvl5pPr>
            <a:lvl6pPr eaLnBrk="1" latinLnBrk="0" hangingPunct="1">
              <a:defRPr kumimoji="0" lang="ja-JP" sz="2000"/>
            </a:lvl6pPr>
            <a:lvl7pPr eaLnBrk="1" latinLnBrk="0" hangingPunct="1">
              <a:defRPr kumimoji="0" lang="ja-JP" sz="2000"/>
            </a:lvl7pPr>
            <a:lvl8pPr eaLnBrk="1" latinLnBrk="0" hangingPunct="1">
              <a:defRPr kumimoji="0" lang="ja-JP" sz="2000"/>
            </a:lvl8pPr>
            <a:lvl9pPr eaLnBrk="1" latinLnBrk="0" hangingPunct="1">
              <a:defRPr kumimoji="0" lang="ja-JP"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9A1D6322-DDB2-4366-B903-6113F0F3BE95}" type="datetimeFigureOut">
              <a:rPr kumimoji="0" lang="en-US" altLang="en-US"/>
              <a:pPr>
                <a:defRPr kumimoji="0"/>
              </a:pPr>
              <a:t>13/01/10</a:t>
            </a:fld>
            <a:endParaRPr kumimoji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27CF7B17-DF0D-4ADE-B802-D1B22C106126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ja-JP" sz="3200"/>
            </a:lvl1pPr>
            <a:lvl2pPr marL="457200" indent="0" eaLnBrk="1" latinLnBrk="0" hangingPunct="1">
              <a:buNone/>
              <a:defRPr kumimoji="0" lang="ja-JP" sz="2800"/>
            </a:lvl2pPr>
            <a:lvl3pPr marL="914400" indent="0" eaLnBrk="1" latinLnBrk="0" hangingPunct="1">
              <a:buNone/>
              <a:defRPr kumimoji="0" lang="ja-JP" sz="2400"/>
            </a:lvl3pPr>
            <a:lvl4pPr marL="1371600" indent="0" eaLnBrk="1" latinLnBrk="0" hangingPunct="1">
              <a:buNone/>
              <a:defRPr kumimoji="0" lang="ja-JP" sz="2000"/>
            </a:lvl4pPr>
            <a:lvl5pPr marL="1828800" indent="0" eaLnBrk="1" latinLnBrk="0" hangingPunct="1">
              <a:buNone/>
              <a:defRPr kumimoji="0" lang="ja-JP" sz="2000"/>
            </a:lvl5pPr>
            <a:lvl6pPr marL="2286000" indent="0" eaLnBrk="1" latinLnBrk="0" hangingPunct="1">
              <a:buNone/>
              <a:defRPr kumimoji="0" lang="ja-JP" sz="2000"/>
            </a:lvl6pPr>
            <a:lvl7pPr marL="2743200" indent="0" eaLnBrk="1" latinLnBrk="0" hangingPunct="1">
              <a:buNone/>
              <a:defRPr kumimoji="0" lang="ja-JP" sz="2000"/>
            </a:lvl7pPr>
            <a:lvl8pPr marL="3200400" indent="0" eaLnBrk="1" latinLnBrk="0" hangingPunct="1">
              <a:buNone/>
              <a:defRPr kumimoji="0" lang="ja-JP" sz="2000"/>
            </a:lvl8pPr>
            <a:lvl9pPr marL="3657600" indent="0" eaLnBrk="1" latinLnBrk="0" hangingPunct="1">
              <a:buNone/>
              <a:defRPr kumimoji="0" lang="ja-JP" sz="2000"/>
            </a:lvl9pPr>
          </a:lstStyle>
          <a:p>
            <a:pPr lvl="0" eaLnBrk="1" latinLnBrk="0" hangingPunct="1"/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8CE2BDE-8507-495D-8E1D-A0B9ED27C73D}" type="datetimeFigureOut">
              <a:rPr kumimoji="0" lang="en-US" altLang="en-US"/>
              <a:pPr>
                <a:defRPr kumimoji="0"/>
              </a:pPr>
              <a:t>13/01/10</a:t>
            </a:fld>
            <a:endParaRPr kumimoji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9A1DBEDA-CD50-4AF0-BBFA-F0A98163D0E4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AF091605-D59E-4283-9CEE-56C5729545CD}" type="datetimeFigureOut">
              <a:rPr kumimoji="0" lang="en-US" altLang="en-US"/>
              <a:pPr>
                <a:defRPr kumimoji="0"/>
              </a:pPr>
              <a:t>13/01/10</a:t>
            </a:fld>
            <a:endParaRPr kumimoj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862D1570-06D9-43FB-9EEE-83AF2B6ACA2B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5F3E4D3A-146F-4430-91B6-704A8547EA36}" type="datetimeFigureOut">
              <a:rPr kumimoji="0" lang="en-US" altLang="en-US"/>
              <a:pPr>
                <a:defRPr kumimoji="0"/>
              </a:pPr>
              <a:t>13/01/10</a:t>
            </a:fld>
            <a:endParaRPr kumimoj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DFD67D79-1837-4983-9556-6805A5686779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274638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latinLnBrk="0" hangingPunct="1"/>
            <a:r>
              <a:rPr kumimoji="0" lang="ja-JP" altLang="en-US" smtClean="0"/>
              <a:t>マスター タイトルの書式設定</a:t>
            </a:r>
            <a:endParaRPr kumimoji="0"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0" y="1600200"/>
            <a:ext cx="8077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latinLnBrk="0" hangingPunct="1"/>
            <a:r>
              <a:rPr kumimoji="0" lang="ja-JP" altLang="en-US" dirty="0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2 </a:t>
            </a:r>
            <a:r>
              <a:rPr kumimoji="0" lang="ja-JP" altLang="en-US" dirty="0" smtClean="0"/>
              <a:t>レベル</a:t>
            </a:r>
          </a:p>
          <a:p>
            <a:pPr lvl="2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3 </a:t>
            </a:r>
            <a:r>
              <a:rPr kumimoji="0" lang="ja-JP" altLang="en-US" dirty="0" smtClean="0"/>
              <a:t>レベル</a:t>
            </a:r>
          </a:p>
          <a:p>
            <a:pPr lvl="3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4 </a:t>
            </a:r>
            <a:r>
              <a:rPr kumimoji="0" lang="ja-JP" altLang="en-US" dirty="0" smtClean="0"/>
              <a:t>レベル</a:t>
            </a:r>
          </a:p>
          <a:p>
            <a:pPr lvl="4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5 </a:t>
            </a:r>
            <a:r>
              <a:rPr kumimoji="0" lang="ja-JP" altLang="en-US" dirty="0" smtClean="0"/>
              <a:t>レベル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ja-JP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 kumimoji="0"/>
            </a:pPr>
            <a:fld id="{CF868321-17F5-401B-BEA9-5E840D19AD65}" type="datetimeFigureOut">
              <a:rPr kumimoji="0" lang="en-US" altLang="en-US"/>
              <a:pPr>
                <a:defRPr kumimoji="0"/>
              </a:pPr>
              <a:t>13/01/10</a:t>
            </a:fld>
            <a:endParaRPr kumimoj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ja-JP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ja-JP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 kumimoji="0"/>
            </a:pPr>
            <a:fld id="{74B8F42E-998D-45F2-B224-7980468F97AD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152400" y="-109538"/>
            <a:ext cx="819150" cy="708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4" r:id="rId10"/>
    <p:sldLayoutId id="2147483653" r:id="rId11"/>
    <p:sldLayoutId id="2147483665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latinLnBrk="0" hangingPunct="1">
        <a:spcBef>
          <a:spcPct val="0"/>
        </a:spcBef>
        <a:spcAft>
          <a:spcPct val="0"/>
        </a:spcAft>
        <a:defRPr kumimoji="1" lang="ja-JP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514350" indent="-514350" algn="l" rtl="0" eaLnBrk="1" fontAlgn="base" latinLnBrk="0" hangingPunct="1">
        <a:lnSpc>
          <a:spcPct val="130000"/>
        </a:lnSpc>
        <a:spcBef>
          <a:spcPts val="1272"/>
        </a:spcBef>
        <a:spcAft>
          <a:spcPts val="0"/>
        </a:spcAft>
        <a:buFont typeface="+mj-lt"/>
        <a:buAutoNum type="arabicPeriod"/>
        <a:defRPr kumimoji="1" lang="ja-JP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0" hangingPunct="1">
        <a:lnSpc>
          <a:spcPct val="130000"/>
        </a:lnSpc>
        <a:spcBef>
          <a:spcPts val="600"/>
        </a:spcBef>
        <a:spcAft>
          <a:spcPts val="600"/>
        </a:spcAft>
        <a:buFont typeface="Wingdings" charset="2"/>
        <a:buChar char="ü"/>
        <a:defRPr kumimoji="1" lang="ja-JP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0" hangingPunct="1">
        <a:spcBef>
          <a:spcPct val="20000"/>
        </a:spcBef>
        <a:spcAft>
          <a:spcPct val="0"/>
        </a:spcAft>
        <a:buFont typeface="Arial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0" hangingPunct="1">
        <a:spcBef>
          <a:spcPct val="20000"/>
        </a:spcBef>
        <a:spcAft>
          <a:spcPct val="0"/>
        </a:spcAft>
        <a:buFont typeface="Arial" charset="0"/>
        <a:buChar char="–"/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0" hangingPunct="1">
        <a:spcBef>
          <a:spcPct val="20000"/>
        </a:spcBef>
        <a:spcAft>
          <a:spcPct val="0"/>
        </a:spcAft>
        <a:buFont typeface="Arial" charset="0"/>
        <a:buChar char="»"/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まず</a:t>
            </a:r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のソフトウェアを確認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+mj-ea"/>
              <a:buAutoNum type="circleNumDbPlain"/>
            </a:pP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IDE</a:t>
            </a:r>
            <a:r>
              <a:rPr kumimoji="1" lang="en-US" altLang="ja-JP" dirty="0"/>
              <a:t> </a:t>
            </a:r>
            <a:r>
              <a:rPr kumimoji="1" lang="ja-JP" altLang="en-US" dirty="0" smtClean="0"/>
              <a:t>ソフトウェアを「開く」．</a:t>
            </a:r>
            <a:endParaRPr kumimoji="1" lang="en-US" altLang="ja-JP" dirty="0"/>
          </a:p>
          <a:p>
            <a:pPr lvl="1">
              <a:buFont typeface="Wingdings" charset="2"/>
              <a:buChar char="ü"/>
            </a:pPr>
            <a:r>
              <a:rPr kumimoji="1" lang="ja-JP" altLang="en-US" dirty="0" smtClean="0"/>
              <a:t>空の、または前回編集していた</a:t>
            </a:r>
            <a:r>
              <a:rPr kumimoji="1" lang="ja-JP" altLang="en-US" dirty="0"/>
              <a:t>スケッチ（プログラム</a:t>
            </a:r>
            <a:r>
              <a:rPr kumimoji="1" lang="ja-JP" altLang="en-US" dirty="0" smtClean="0"/>
              <a:t>）</a:t>
            </a:r>
            <a:r>
              <a:rPr kumimoji="1" lang="ja-JP" altLang="en-US" dirty="0" smtClean="0"/>
              <a:t>が開く．</a:t>
            </a:r>
            <a:endParaRPr kumimoji="1"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dirty="0" smtClean="0"/>
              <a:t>メニュー「</a:t>
            </a:r>
            <a:r>
              <a:rPr kumimoji="1" lang="en-US" altLang="ja-JP" dirty="0" smtClean="0"/>
              <a:t>Tools</a:t>
            </a:r>
            <a:r>
              <a:rPr kumimoji="1" lang="ja-JP" altLang="en-US" dirty="0" smtClean="0"/>
              <a:t>／ツール」</a:t>
            </a:r>
            <a:r>
              <a:rPr kumimoji="1" lang="en-US" altLang="ja-JP" dirty="0" smtClean="0"/>
              <a:t>→</a:t>
            </a:r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Board/</a:t>
            </a:r>
            <a:r>
              <a:rPr kumimoji="1" lang="ja-JP" altLang="en-US" dirty="0" smtClean="0"/>
              <a:t>ボード」に使うボードのモデルが表示され、選択されている（チェックが入る）</a:t>
            </a:r>
            <a:endParaRPr kumimoji="1" lang="en-US" altLang="ja-JP" dirty="0" smtClean="0"/>
          </a:p>
          <a:p>
            <a:pPr lvl="1">
              <a:buFont typeface="Wingdings" charset="2"/>
              <a:buChar char="ü"/>
            </a:pPr>
            <a:r>
              <a:rPr kumimoji="1" lang="ja-JP" altLang="en-US" dirty="0" smtClean="0"/>
              <a:t>ほとんどの人は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UNO</a:t>
            </a:r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dirty="0" smtClean="0"/>
              <a:t>接続後、</a:t>
            </a:r>
            <a:r>
              <a:rPr kumimoji="1" lang="ja-JP" altLang="en-US" dirty="0" smtClean="0"/>
              <a:t>「</a:t>
            </a:r>
            <a:r>
              <a:rPr kumimoji="1" lang="en-US" altLang="ja-JP" dirty="0"/>
              <a:t>Tools</a:t>
            </a:r>
            <a:r>
              <a:rPr kumimoji="1" lang="ja-JP" altLang="en-US" dirty="0"/>
              <a:t>／ツール」</a:t>
            </a:r>
            <a:r>
              <a:rPr kumimoji="1" lang="en-US" altLang="ja-JP" dirty="0"/>
              <a:t>→</a:t>
            </a:r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Serial Ports/</a:t>
            </a:r>
            <a:r>
              <a:rPr kumimoji="1" lang="ja-JP" altLang="en-US" dirty="0" smtClean="0"/>
              <a:t>シリアルポート</a:t>
            </a:r>
            <a:r>
              <a:rPr kumimoji="1" lang="ja-JP" altLang="en-US" dirty="0" smtClean="0"/>
              <a:t>」</a:t>
            </a:r>
            <a:r>
              <a:rPr kumimoji="1" lang="ja-JP" altLang="en-US" dirty="0" smtClean="0"/>
              <a:t>に自分のボードのシリアルポート番号が追加表示される</a:t>
            </a:r>
            <a:endParaRPr kumimoji="1" lang="en-US" altLang="ja-JP" dirty="0" smtClean="0"/>
          </a:p>
          <a:p>
            <a:pPr lvl="1">
              <a:buFont typeface="Wingdings" charset="2"/>
              <a:buChar char="ü"/>
            </a:pPr>
            <a:r>
              <a:rPr kumimoji="1" lang="en-US" altLang="ja-JP" dirty="0" smtClean="0"/>
              <a:t>COM?? </a:t>
            </a:r>
            <a:r>
              <a:rPr kumimoji="1" lang="ja-JP" altLang="en-US" dirty="0" smtClean="0"/>
              <a:t>で、番号</a:t>
            </a:r>
            <a:r>
              <a:rPr kumimoji="1" lang="en-US" altLang="ja-JP" dirty="0" smtClean="0"/>
              <a:t>??</a:t>
            </a:r>
            <a:r>
              <a:rPr kumimoji="1" lang="ja-JP" altLang="en-US" dirty="0" smtClean="0"/>
              <a:t>は決まっていない．接続してメニューが増えたら、それ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69885079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ボードの接続テスト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ＵＳＢケーブルでＰＣと接続してみる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電源</a:t>
            </a:r>
            <a:r>
              <a:rPr kumimoji="1" lang="en-US" altLang="ja-JP" dirty="0" smtClean="0"/>
              <a:t>ON</a:t>
            </a:r>
            <a:r>
              <a:rPr kumimoji="1" lang="ja-JP" altLang="en-US" dirty="0" smtClean="0"/>
              <a:t>になり、ボードの</a:t>
            </a:r>
            <a:r>
              <a:rPr kumimoji="1" lang="en-US" altLang="ja-JP" dirty="0" smtClean="0"/>
              <a:t>Power On </a:t>
            </a:r>
            <a:r>
              <a:rPr kumimoji="1" lang="ja-JP" altLang="en-US" dirty="0" smtClean="0"/>
              <a:t>ＬＥＤが点灯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ユーザーＬＥＤ（</a:t>
            </a:r>
            <a:r>
              <a:rPr kumimoji="1" lang="en-US" altLang="ja-JP" dirty="0" smtClean="0"/>
              <a:t>d13 LED</a:t>
            </a:r>
            <a:r>
              <a:rPr kumimoji="1" lang="ja-JP" altLang="en-US" dirty="0" smtClean="0"/>
              <a:t>）を点滅させるプログラムが書き込まれている場合も</a:t>
            </a:r>
            <a:endParaRPr kumimoji="1" lang="en-US" altLang="ja-JP" dirty="0"/>
          </a:p>
          <a:p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IDE </a:t>
            </a:r>
            <a:r>
              <a:rPr kumimoji="1" lang="ja-JP" altLang="en-US" dirty="0" smtClean="0"/>
              <a:t>との接続を確かめる</a:t>
            </a:r>
            <a:endParaRPr kumimoji="1" lang="en-US" altLang="ja-JP" dirty="0"/>
          </a:p>
          <a:p>
            <a:pPr lvl="1"/>
            <a:r>
              <a:rPr kumimoji="1" lang="ja-JP" altLang="en-US" dirty="0" smtClean="0"/>
              <a:t>シリアルポートに新しい</a:t>
            </a:r>
            <a:r>
              <a:rPr kumimoji="1" lang="en-US" altLang="ja-JP" dirty="0" smtClean="0"/>
              <a:t>COM</a:t>
            </a:r>
            <a:r>
              <a:rPr kumimoji="1" lang="ja-JP" altLang="en-US" dirty="0" smtClean="0"/>
              <a:t>ポートがあらわれる．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他の</a:t>
            </a:r>
            <a:r>
              <a:rPr kumimoji="1" lang="en-US" altLang="ja-JP" dirty="0" smtClean="0"/>
              <a:t>COM</a:t>
            </a:r>
            <a:r>
              <a:rPr kumimoji="1" lang="ja-JP" altLang="en-US" dirty="0" smtClean="0"/>
              <a:t>ポート（プリンタやモデム）と間違わないよう、番号をおぼえておこう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95283640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自分の</a:t>
            </a:r>
            <a:r>
              <a:rPr kumimoji="1" lang="ja-JP" altLang="en-US" dirty="0" smtClean="0"/>
              <a:t>ＰＣ</a:t>
            </a:r>
            <a:r>
              <a:rPr kumimoji="1" lang="ja-JP" altLang="en-US" dirty="0" smtClean="0"/>
              <a:t>でうまくいかない場合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ソフトはインストールされている？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ダウンロードして、適切なディレクトリにおく</a:t>
            </a:r>
            <a:endParaRPr kumimoji="1" lang="en-US" altLang="ja-JP" dirty="0" smtClean="0"/>
          </a:p>
          <a:p>
            <a:r>
              <a:rPr kumimoji="1" lang="ja-JP" altLang="en-US" dirty="0" smtClean="0"/>
              <a:t>ボードのＬＥＤは点灯する？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のＣＯＭポート用ドライバはインストールされている？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インストールが必要．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ただし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IDE </a:t>
            </a:r>
            <a:r>
              <a:rPr kumimoji="1" lang="ja-JP" altLang="en-US" dirty="0" smtClean="0"/>
              <a:t>にドライバも同梱されている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038221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接続、スケッチ作成、アップロード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ＵＳＢケーブルで接続し、シリアルポートメニューでボードのＣＯＭポートを選ぶ．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スケッチを書く、例</a:t>
            </a:r>
            <a:r>
              <a:rPr kumimoji="1" lang="en-US" altLang="ja-JP" dirty="0" smtClean="0"/>
              <a:t> Example </a:t>
            </a:r>
            <a:r>
              <a:rPr kumimoji="1" lang="ja-JP" altLang="en-US" dirty="0" smtClean="0"/>
              <a:t>を開いてみる．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Files &gt; Examples &gt; 01. Basics &gt; Blink </a:t>
            </a:r>
            <a:r>
              <a:rPr kumimoji="1" lang="ja-JP" altLang="en-US" dirty="0" smtClean="0"/>
              <a:t>を開く．</a:t>
            </a:r>
            <a:endParaRPr kumimoji="1" lang="en-US" altLang="ja-JP" dirty="0"/>
          </a:p>
          <a:p>
            <a:r>
              <a:rPr kumimoji="1" lang="en-US" altLang="ja-JP" dirty="0" smtClean="0"/>
              <a:t>File &gt; Upload </a:t>
            </a:r>
            <a:r>
              <a:rPr kumimoji="1" lang="ja-JP" altLang="en-US" dirty="0" smtClean="0"/>
              <a:t>または</a:t>
            </a:r>
            <a:r>
              <a:rPr kumimoji="1" lang="en-US" altLang="ja-JP" dirty="0" smtClean="0"/>
              <a:t> Upload </a:t>
            </a:r>
            <a:r>
              <a:rPr kumimoji="1" lang="ja-JP" altLang="en-US" dirty="0" smtClean="0"/>
              <a:t>ボタンで、プログラムを書き込んでみる．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コンパイルメッセージが出た後、ボードの送受信ＬＥＤが点滅．その後、ゆっくりユーザーＬＥＤが点滅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82906991"/>
      </p:ext>
    </p:extLst>
  </p:cSld>
  <p:clrMapOvr>
    <a:masterClrMapping/>
  </p:clrMapOvr>
  <p:transition xmlns:p14="http://schemas.microsoft.com/office/powerpoint/2010/main" spd="slow">
    <p:wipe dir="d"/>
  </p:transition>
</p:sld>
</file>

<file path=ppt/theme/theme1.xml><?xml version="1.0" encoding="utf-8"?>
<a:theme xmlns:a="http://schemas.openxmlformats.org/drawingml/2006/main" name="新入社員のトレーニン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新入社員のトレーニング.potx</Template>
  <TotalTime>0</TotalTime>
  <Words>299</Words>
  <Application>Microsoft Macintosh PowerPoint</Application>
  <PresentationFormat>画面に合わせる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新入社員のトレーニング</vt:lpstr>
      <vt:lpstr>まずPCのソフトウェアを確認</vt:lpstr>
      <vt:lpstr>Arduino ボードの接続テスト</vt:lpstr>
      <vt:lpstr>自分のＰＣでうまくいかない場合</vt:lpstr>
      <vt:lpstr>接続、スケッチ作成、アップロード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2013-01-10T13:08:38Z</dcterms:modified>
</cp:coreProperties>
</file>