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8" r:id="rId1"/>
  </p:sldMasterIdLst>
  <p:notesMasterIdLst>
    <p:notesMasterId r:id="rId101"/>
  </p:notesMasterIdLst>
  <p:sldIdLst>
    <p:sldId id="289" r:id="rId2"/>
    <p:sldId id="257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330" r:id="rId44"/>
    <p:sldId id="331" r:id="rId45"/>
    <p:sldId id="332" r:id="rId46"/>
    <p:sldId id="333" r:id="rId47"/>
    <p:sldId id="334" r:id="rId48"/>
    <p:sldId id="337" r:id="rId49"/>
    <p:sldId id="338" r:id="rId50"/>
    <p:sldId id="339" r:id="rId51"/>
    <p:sldId id="340" r:id="rId52"/>
    <p:sldId id="341" r:id="rId53"/>
    <p:sldId id="342" r:id="rId54"/>
    <p:sldId id="343" r:id="rId55"/>
    <p:sldId id="344" r:id="rId56"/>
    <p:sldId id="345" r:id="rId57"/>
    <p:sldId id="346" r:id="rId58"/>
    <p:sldId id="347" r:id="rId59"/>
    <p:sldId id="348" r:id="rId60"/>
    <p:sldId id="349" r:id="rId61"/>
    <p:sldId id="350" r:id="rId62"/>
    <p:sldId id="351" r:id="rId63"/>
    <p:sldId id="352" r:id="rId64"/>
    <p:sldId id="353" r:id="rId65"/>
    <p:sldId id="354" r:id="rId66"/>
    <p:sldId id="355" r:id="rId67"/>
    <p:sldId id="356" r:id="rId68"/>
    <p:sldId id="357" r:id="rId69"/>
    <p:sldId id="358" r:id="rId70"/>
    <p:sldId id="359" r:id="rId71"/>
    <p:sldId id="360" r:id="rId72"/>
    <p:sldId id="361" r:id="rId73"/>
    <p:sldId id="362" r:id="rId74"/>
    <p:sldId id="363" r:id="rId75"/>
    <p:sldId id="364" r:id="rId76"/>
    <p:sldId id="365" r:id="rId77"/>
    <p:sldId id="366" r:id="rId78"/>
    <p:sldId id="367" r:id="rId79"/>
    <p:sldId id="368" r:id="rId80"/>
    <p:sldId id="369" r:id="rId81"/>
    <p:sldId id="370" r:id="rId82"/>
    <p:sldId id="371" r:id="rId83"/>
    <p:sldId id="372" r:id="rId84"/>
    <p:sldId id="373" r:id="rId85"/>
    <p:sldId id="374" r:id="rId86"/>
    <p:sldId id="375" r:id="rId87"/>
    <p:sldId id="376" r:id="rId88"/>
    <p:sldId id="377" r:id="rId89"/>
    <p:sldId id="378" r:id="rId90"/>
    <p:sldId id="379" r:id="rId91"/>
    <p:sldId id="380" r:id="rId92"/>
    <p:sldId id="381" r:id="rId93"/>
    <p:sldId id="382" r:id="rId94"/>
    <p:sldId id="383" r:id="rId95"/>
    <p:sldId id="386" r:id="rId96"/>
    <p:sldId id="387" r:id="rId97"/>
    <p:sldId id="384" r:id="rId98"/>
    <p:sldId id="388" r:id="rId99"/>
    <p:sldId id="258" r:id="rId10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E2501-D8D9-4CBB-9729-B9BCEF0291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80988-82CF-4939-B161-CEF8BB669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2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80988-82CF-4939-B161-CEF8BB6692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4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80988-82CF-4939-B161-CEF8BB669241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4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0618ABF-ED99-4A07-98E0-8C2A9591BBD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83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8ABF-ED99-4A07-98E0-8C2A9591BBD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1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8ABF-ED99-4A07-98E0-8C2A9591BBD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38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8ABF-ED99-4A07-98E0-8C2A9591BBD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2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8ABF-ED99-4A07-98E0-8C2A9591BBD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79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8ABF-ED99-4A07-98E0-8C2A9591BBD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6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8ABF-ED99-4A07-98E0-8C2A9591BBD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8ABF-ED99-4A07-98E0-8C2A9591BBD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3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8ABF-ED99-4A07-98E0-8C2A9591BBD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2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8ABF-ED99-4A07-98E0-8C2A9591BBD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6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8ABF-ED99-4A07-98E0-8C2A9591BBD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08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60618ABF-ED99-4A07-98E0-8C2A9591BBD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30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70" r:id="rId2"/>
    <p:sldLayoutId id="2147484171" r:id="rId3"/>
    <p:sldLayoutId id="2147484172" r:id="rId4"/>
    <p:sldLayoutId id="2147484173" r:id="rId5"/>
    <p:sldLayoutId id="2147484174" r:id="rId6"/>
    <p:sldLayoutId id="2147484175" r:id="rId7"/>
    <p:sldLayoutId id="2147484176" r:id="rId8"/>
    <p:sldLayoutId id="2147484177" r:id="rId9"/>
    <p:sldLayoutId id="2147484178" r:id="rId10"/>
    <p:sldLayoutId id="214748417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5857" y="2692997"/>
            <a:ext cx="3496237" cy="1463040"/>
          </a:xfrm>
        </p:spPr>
        <p:txBody>
          <a:bodyPr/>
          <a:lstStyle/>
          <a:p>
            <a:r>
              <a:rPr lang="en-US" dirty="0" smtClean="0"/>
              <a:t>Lecture 10-12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06071" y="2211557"/>
            <a:ext cx="8310281" cy="121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Data </a:t>
            </a:r>
            <a:r>
              <a:rPr lang="en-US" dirty="0" smtClean="0"/>
              <a:t>Structures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89576" y="5271247"/>
            <a:ext cx="1855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Presented By:</a:t>
            </a:r>
          </a:p>
          <a:p>
            <a:r>
              <a:rPr lang="en-US" sz="2400" dirty="0" smtClean="0"/>
              <a:t>Marina </a:t>
            </a:r>
            <a:r>
              <a:rPr lang="en-US" sz="2400" dirty="0" err="1" smtClean="0"/>
              <a:t>Gul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48028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856290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766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6514501" y="2856290"/>
            <a:ext cx="586390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26" dirty="0">
                <a:latin typeface="Trebuchet MS"/>
                <a:cs typeface="Trebuchet MS"/>
              </a:rPr>
              <a:t>tail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41585" y="3587810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 txBox="1"/>
          <p:nvPr/>
        </p:nvSpPr>
        <p:spPr>
          <a:xfrm>
            <a:off x="2241585" y="3587810"/>
            <a:ext cx="571290" cy="474489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499">
              <a:lnSpc>
                <a:spcPts val="3656"/>
              </a:lnSpc>
            </a:pPr>
            <a:r>
              <a:rPr sz="3369" spc="-238" dirty="0">
                <a:latin typeface="Trebuchet MS"/>
                <a:cs typeface="Trebuchet MS"/>
              </a:rPr>
              <a:t>a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23339" y="3569565"/>
            <a:ext cx="1677379" cy="1179073"/>
            <a:chOff x="350790" y="1801308"/>
            <a:chExt cx="846455" cy="594995"/>
          </a:xfrm>
        </p:grpSpPr>
        <p:sp>
          <p:nvSpPr>
            <p:cNvPr id="10" name="object 10"/>
            <p:cNvSpPr/>
            <p:nvPr/>
          </p:nvSpPr>
          <p:spPr>
            <a:xfrm>
              <a:off x="359998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1" name="object 11"/>
            <p:cNvSpPr/>
            <p:nvPr/>
          </p:nvSpPr>
          <p:spPr>
            <a:xfrm>
              <a:off x="900001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311685" y="3587811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marL="179948">
              <a:spcBef>
                <a:spcPts val="99"/>
              </a:spcBef>
            </a:pPr>
            <a:r>
              <a:rPr sz="3369" spc="-226" dirty="0">
                <a:latin typeface="Trebuchet MS"/>
                <a:cs typeface="Trebuchet MS"/>
              </a:rPr>
              <a:t>b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402319" y="2646081"/>
            <a:ext cx="4419320" cy="2106476"/>
            <a:chOff x="441109" y="1335291"/>
            <a:chExt cx="2230120" cy="1062990"/>
          </a:xfrm>
        </p:grpSpPr>
        <p:sp>
          <p:nvSpPr>
            <p:cNvPr id="14" name="object 14"/>
            <p:cNvSpPr/>
            <p:nvPr/>
          </p:nvSpPr>
          <p:spPr>
            <a:xfrm>
              <a:off x="900002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5" name="object 15"/>
            <p:cNvSpPr/>
            <p:nvPr/>
          </p:nvSpPr>
          <p:spPr>
            <a:xfrm>
              <a:off x="503991" y="2042626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4" h="200025">
                  <a:moveTo>
                    <a:pt x="0" y="199880"/>
                  </a:moveTo>
                  <a:lnTo>
                    <a:pt x="374717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6"/>
            <p:cNvSpPr/>
            <p:nvPr/>
          </p:nvSpPr>
          <p:spPr>
            <a:xfrm>
              <a:off x="838145" y="2023663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90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" name="object 17"/>
            <p:cNvSpPr/>
            <p:nvPr/>
          </p:nvSpPr>
          <p:spPr>
            <a:xfrm>
              <a:off x="890996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69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8" name="object 18"/>
            <p:cNvSpPr/>
            <p:nvPr/>
          </p:nvSpPr>
          <p:spPr>
            <a:xfrm>
              <a:off x="478304" y="1342491"/>
              <a:ext cx="386080" cy="447675"/>
            </a:xfrm>
            <a:custGeom>
              <a:avLst/>
              <a:gdLst/>
              <a:ahLst/>
              <a:cxnLst/>
              <a:rect l="l" t="t" r="r" b="b"/>
              <a:pathLst>
                <a:path w="386080" h="447675">
                  <a:moveTo>
                    <a:pt x="385691" y="0"/>
                  </a:moveTo>
                  <a:lnTo>
                    <a:pt x="337353" y="10852"/>
                  </a:lnTo>
                  <a:lnTo>
                    <a:pt x="291537" y="25857"/>
                  </a:lnTo>
                  <a:lnTo>
                    <a:pt x="248412" y="44789"/>
                  </a:lnTo>
                  <a:lnTo>
                    <a:pt x="208146" y="67420"/>
                  </a:lnTo>
                  <a:lnTo>
                    <a:pt x="170910" y="93525"/>
                  </a:lnTo>
                  <a:lnTo>
                    <a:pt x="136872" y="122875"/>
                  </a:lnTo>
                  <a:lnTo>
                    <a:pt x="106202" y="155246"/>
                  </a:lnTo>
                  <a:lnTo>
                    <a:pt x="79068" y="190410"/>
                  </a:lnTo>
                  <a:lnTo>
                    <a:pt x="55640" y="228140"/>
                  </a:lnTo>
                  <a:lnTo>
                    <a:pt x="36086" y="268210"/>
                  </a:lnTo>
                  <a:lnTo>
                    <a:pt x="20576" y="310393"/>
                  </a:lnTo>
                  <a:lnTo>
                    <a:pt x="9279" y="354463"/>
                  </a:lnTo>
                  <a:lnTo>
                    <a:pt x="2364" y="400194"/>
                  </a:lnTo>
                  <a:lnTo>
                    <a:pt x="0" y="447357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9" name="object 19"/>
            <p:cNvSpPr/>
            <p:nvPr/>
          </p:nvSpPr>
          <p:spPr>
            <a:xfrm>
              <a:off x="446869" y="1766240"/>
              <a:ext cx="63500" cy="29845"/>
            </a:xfrm>
            <a:custGeom>
              <a:avLst/>
              <a:gdLst/>
              <a:ahLst/>
              <a:cxnLst/>
              <a:rect l="l" t="t" r="r" b="b"/>
              <a:pathLst>
                <a:path w="63500" h="29844">
                  <a:moveTo>
                    <a:pt x="62902" y="41"/>
                  </a:moveTo>
                  <a:lnTo>
                    <a:pt x="53285" y="4642"/>
                  </a:lnTo>
                  <a:lnTo>
                    <a:pt x="43482" y="13297"/>
                  </a:lnTo>
                  <a:lnTo>
                    <a:pt x="35520" y="22690"/>
                  </a:lnTo>
                  <a:lnTo>
                    <a:pt x="31431" y="29505"/>
                  </a:lnTo>
                  <a:lnTo>
                    <a:pt x="27351" y="22684"/>
                  </a:lnTo>
                  <a:lnTo>
                    <a:pt x="19402" y="13281"/>
                  </a:lnTo>
                  <a:lnTo>
                    <a:pt x="9610" y="4613"/>
                  </a:lnTo>
                  <a:lnTo>
                    <a:pt x="0" y="0"/>
                  </a:lnTo>
                </a:path>
              </a:pathLst>
            </a:custGeom>
            <a:ln w="115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0" name="object 20"/>
            <p:cNvSpPr/>
            <p:nvPr/>
          </p:nvSpPr>
          <p:spPr>
            <a:xfrm>
              <a:off x="1207932" y="1342491"/>
              <a:ext cx="1456690" cy="550545"/>
            </a:xfrm>
            <a:custGeom>
              <a:avLst/>
              <a:gdLst/>
              <a:ahLst/>
              <a:cxnLst/>
              <a:rect l="l" t="t" r="r" b="b"/>
              <a:pathLst>
                <a:path w="1456689" h="550544">
                  <a:moveTo>
                    <a:pt x="1456082" y="0"/>
                  </a:moveTo>
                  <a:lnTo>
                    <a:pt x="1401474" y="20633"/>
                  </a:lnTo>
                  <a:lnTo>
                    <a:pt x="1348325" y="40715"/>
                  </a:lnTo>
                  <a:lnTo>
                    <a:pt x="1296536" y="60283"/>
                  </a:lnTo>
                  <a:lnTo>
                    <a:pt x="1246011" y="79374"/>
                  </a:lnTo>
                  <a:lnTo>
                    <a:pt x="1196650" y="98025"/>
                  </a:lnTo>
                  <a:lnTo>
                    <a:pt x="1148356" y="116273"/>
                  </a:lnTo>
                  <a:lnTo>
                    <a:pt x="1101029" y="134155"/>
                  </a:lnTo>
                  <a:lnTo>
                    <a:pt x="1054572" y="151709"/>
                  </a:lnTo>
                  <a:lnTo>
                    <a:pt x="1008887" y="168971"/>
                  </a:lnTo>
                  <a:lnTo>
                    <a:pt x="963874" y="185979"/>
                  </a:lnTo>
                  <a:lnTo>
                    <a:pt x="919436" y="202769"/>
                  </a:lnTo>
                  <a:lnTo>
                    <a:pt x="875474" y="219380"/>
                  </a:lnTo>
                  <a:lnTo>
                    <a:pt x="831891" y="235848"/>
                  </a:lnTo>
                  <a:lnTo>
                    <a:pt x="788588" y="252210"/>
                  </a:lnTo>
                  <a:lnTo>
                    <a:pt x="745466" y="268503"/>
                  </a:lnTo>
                  <a:lnTo>
                    <a:pt x="702427" y="284765"/>
                  </a:lnTo>
                  <a:lnTo>
                    <a:pt x="659373" y="301033"/>
                  </a:lnTo>
                  <a:lnTo>
                    <a:pt x="616206" y="317343"/>
                  </a:lnTo>
                  <a:lnTo>
                    <a:pt x="572828" y="333734"/>
                  </a:lnTo>
                  <a:lnTo>
                    <a:pt x="529139" y="350241"/>
                  </a:lnTo>
                  <a:lnTo>
                    <a:pt x="485043" y="366903"/>
                  </a:lnTo>
                  <a:lnTo>
                    <a:pt x="440439" y="383756"/>
                  </a:lnTo>
                  <a:lnTo>
                    <a:pt x="395231" y="400838"/>
                  </a:lnTo>
                  <a:lnTo>
                    <a:pt x="349320" y="418185"/>
                  </a:lnTo>
                  <a:lnTo>
                    <a:pt x="302608" y="435836"/>
                  </a:lnTo>
                  <a:lnTo>
                    <a:pt x="254996" y="453826"/>
                  </a:lnTo>
                  <a:lnTo>
                    <a:pt x="206385" y="472193"/>
                  </a:lnTo>
                  <a:lnTo>
                    <a:pt x="156679" y="490975"/>
                  </a:lnTo>
                  <a:lnTo>
                    <a:pt x="105778" y="510208"/>
                  </a:lnTo>
                  <a:lnTo>
                    <a:pt x="53584" y="529929"/>
                  </a:lnTo>
                  <a:lnTo>
                    <a:pt x="0" y="550176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1" name="object 21"/>
            <p:cNvSpPr/>
            <p:nvPr/>
          </p:nvSpPr>
          <p:spPr>
            <a:xfrm>
              <a:off x="1202402" y="1854812"/>
              <a:ext cx="39370" cy="59055"/>
            </a:xfrm>
            <a:custGeom>
              <a:avLst/>
              <a:gdLst/>
              <a:ahLst/>
              <a:cxnLst/>
              <a:rect l="l" t="t" r="r" b="b"/>
              <a:pathLst>
                <a:path w="39369" h="59055">
                  <a:moveTo>
                    <a:pt x="38797" y="58993"/>
                  </a:moveTo>
                  <a:lnTo>
                    <a:pt x="31070" y="51610"/>
                  </a:lnTo>
                  <a:lnTo>
                    <a:pt x="19475" y="45490"/>
                  </a:lnTo>
                  <a:lnTo>
                    <a:pt x="7842" y="41360"/>
                  </a:lnTo>
                  <a:lnTo>
                    <a:pt x="0" y="39945"/>
                  </a:lnTo>
                  <a:lnTo>
                    <a:pt x="4947" y="33697"/>
                  </a:lnTo>
                  <a:lnTo>
                    <a:pt x="10942" y="22906"/>
                  </a:lnTo>
                  <a:lnTo>
                    <a:pt x="15594" y="10648"/>
                  </a:lnTo>
                  <a:lnTo>
                    <a:pt x="16508" y="0"/>
                  </a:lnTo>
                </a:path>
              </a:pathLst>
            </a:custGeom>
            <a:ln w="115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516444" y="5302813"/>
            <a:ext cx="2224760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-59" dirty="0">
                <a:latin typeface="Arial"/>
                <a:cs typeface="Arial"/>
              </a:rPr>
              <a:t>Enqueue(b)</a:t>
            </a:r>
            <a:endParaRPr sz="3369">
              <a:latin typeface="Arial"/>
              <a:cs typeface="Arial"/>
            </a:endParaRP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3466193310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856290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766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6514501" y="2856290"/>
            <a:ext cx="586390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26" dirty="0">
                <a:latin typeface="Trebuchet MS"/>
                <a:cs typeface="Trebuchet MS"/>
              </a:rPr>
              <a:t>tail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41585" y="3587810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 txBox="1"/>
          <p:nvPr/>
        </p:nvSpPr>
        <p:spPr>
          <a:xfrm>
            <a:off x="2404130" y="3508718"/>
            <a:ext cx="246636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a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23339" y="3569565"/>
            <a:ext cx="1677379" cy="1179073"/>
            <a:chOff x="350790" y="1801308"/>
            <a:chExt cx="846455" cy="594995"/>
          </a:xfrm>
        </p:grpSpPr>
        <p:sp>
          <p:nvSpPr>
            <p:cNvPr id="10" name="object 10"/>
            <p:cNvSpPr/>
            <p:nvPr/>
          </p:nvSpPr>
          <p:spPr>
            <a:xfrm>
              <a:off x="359998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1" name="object 11"/>
            <p:cNvSpPr/>
            <p:nvPr/>
          </p:nvSpPr>
          <p:spPr>
            <a:xfrm>
              <a:off x="900001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467083" y="3569674"/>
            <a:ext cx="260478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26" dirty="0">
                <a:latin typeface="Trebuchet MS"/>
                <a:cs typeface="Trebuchet MS"/>
              </a:rPr>
              <a:t>b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402319" y="2646081"/>
            <a:ext cx="4419320" cy="2106476"/>
            <a:chOff x="441109" y="1335291"/>
            <a:chExt cx="2230120" cy="1062990"/>
          </a:xfrm>
        </p:grpSpPr>
        <p:sp>
          <p:nvSpPr>
            <p:cNvPr id="14" name="object 14"/>
            <p:cNvSpPr/>
            <p:nvPr/>
          </p:nvSpPr>
          <p:spPr>
            <a:xfrm>
              <a:off x="900002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5" name="object 15"/>
            <p:cNvSpPr/>
            <p:nvPr/>
          </p:nvSpPr>
          <p:spPr>
            <a:xfrm>
              <a:off x="503991" y="2042626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4" h="200025">
                  <a:moveTo>
                    <a:pt x="0" y="199880"/>
                  </a:moveTo>
                  <a:lnTo>
                    <a:pt x="374717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6"/>
            <p:cNvSpPr/>
            <p:nvPr/>
          </p:nvSpPr>
          <p:spPr>
            <a:xfrm>
              <a:off x="838145" y="2023663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90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" name="object 17"/>
            <p:cNvSpPr/>
            <p:nvPr/>
          </p:nvSpPr>
          <p:spPr>
            <a:xfrm>
              <a:off x="890996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69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8" name="object 18"/>
            <p:cNvSpPr/>
            <p:nvPr/>
          </p:nvSpPr>
          <p:spPr>
            <a:xfrm>
              <a:off x="478304" y="1342491"/>
              <a:ext cx="386080" cy="447675"/>
            </a:xfrm>
            <a:custGeom>
              <a:avLst/>
              <a:gdLst/>
              <a:ahLst/>
              <a:cxnLst/>
              <a:rect l="l" t="t" r="r" b="b"/>
              <a:pathLst>
                <a:path w="386080" h="447675">
                  <a:moveTo>
                    <a:pt x="385691" y="0"/>
                  </a:moveTo>
                  <a:lnTo>
                    <a:pt x="337353" y="10852"/>
                  </a:lnTo>
                  <a:lnTo>
                    <a:pt x="291537" y="25857"/>
                  </a:lnTo>
                  <a:lnTo>
                    <a:pt x="248412" y="44789"/>
                  </a:lnTo>
                  <a:lnTo>
                    <a:pt x="208146" y="67420"/>
                  </a:lnTo>
                  <a:lnTo>
                    <a:pt x="170910" y="93525"/>
                  </a:lnTo>
                  <a:lnTo>
                    <a:pt x="136872" y="122875"/>
                  </a:lnTo>
                  <a:lnTo>
                    <a:pt x="106202" y="155246"/>
                  </a:lnTo>
                  <a:lnTo>
                    <a:pt x="79068" y="190410"/>
                  </a:lnTo>
                  <a:lnTo>
                    <a:pt x="55640" y="228140"/>
                  </a:lnTo>
                  <a:lnTo>
                    <a:pt x="36086" y="268210"/>
                  </a:lnTo>
                  <a:lnTo>
                    <a:pt x="20576" y="310393"/>
                  </a:lnTo>
                  <a:lnTo>
                    <a:pt x="9279" y="354463"/>
                  </a:lnTo>
                  <a:lnTo>
                    <a:pt x="2364" y="400194"/>
                  </a:lnTo>
                  <a:lnTo>
                    <a:pt x="0" y="447357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9" name="object 19"/>
            <p:cNvSpPr/>
            <p:nvPr/>
          </p:nvSpPr>
          <p:spPr>
            <a:xfrm>
              <a:off x="446869" y="1766240"/>
              <a:ext cx="63500" cy="29845"/>
            </a:xfrm>
            <a:custGeom>
              <a:avLst/>
              <a:gdLst/>
              <a:ahLst/>
              <a:cxnLst/>
              <a:rect l="l" t="t" r="r" b="b"/>
              <a:pathLst>
                <a:path w="63500" h="29844">
                  <a:moveTo>
                    <a:pt x="62902" y="41"/>
                  </a:moveTo>
                  <a:lnTo>
                    <a:pt x="53285" y="4642"/>
                  </a:lnTo>
                  <a:lnTo>
                    <a:pt x="43482" y="13297"/>
                  </a:lnTo>
                  <a:lnTo>
                    <a:pt x="35520" y="22690"/>
                  </a:lnTo>
                  <a:lnTo>
                    <a:pt x="31431" y="29505"/>
                  </a:lnTo>
                  <a:lnTo>
                    <a:pt x="27351" y="22684"/>
                  </a:lnTo>
                  <a:lnTo>
                    <a:pt x="19402" y="13281"/>
                  </a:lnTo>
                  <a:lnTo>
                    <a:pt x="9610" y="4613"/>
                  </a:lnTo>
                  <a:lnTo>
                    <a:pt x="0" y="0"/>
                  </a:lnTo>
                </a:path>
              </a:pathLst>
            </a:custGeom>
            <a:ln w="115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0" name="object 20"/>
            <p:cNvSpPr/>
            <p:nvPr/>
          </p:nvSpPr>
          <p:spPr>
            <a:xfrm>
              <a:off x="1207932" y="1342491"/>
              <a:ext cx="1456690" cy="550545"/>
            </a:xfrm>
            <a:custGeom>
              <a:avLst/>
              <a:gdLst/>
              <a:ahLst/>
              <a:cxnLst/>
              <a:rect l="l" t="t" r="r" b="b"/>
              <a:pathLst>
                <a:path w="1456689" h="550544">
                  <a:moveTo>
                    <a:pt x="1456082" y="0"/>
                  </a:moveTo>
                  <a:lnTo>
                    <a:pt x="1401474" y="20633"/>
                  </a:lnTo>
                  <a:lnTo>
                    <a:pt x="1348325" y="40715"/>
                  </a:lnTo>
                  <a:lnTo>
                    <a:pt x="1296536" y="60283"/>
                  </a:lnTo>
                  <a:lnTo>
                    <a:pt x="1246011" y="79374"/>
                  </a:lnTo>
                  <a:lnTo>
                    <a:pt x="1196650" y="98025"/>
                  </a:lnTo>
                  <a:lnTo>
                    <a:pt x="1148356" y="116273"/>
                  </a:lnTo>
                  <a:lnTo>
                    <a:pt x="1101029" y="134155"/>
                  </a:lnTo>
                  <a:lnTo>
                    <a:pt x="1054572" y="151709"/>
                  </a:lnTo>
                  <a:lnTo>
                    <a:pt x="1008887" y="168971"/>
                  </a:lnTo>
                  <a:lnTo>
                    <a:pt x="963874" y="185979"/>
                  </a:lnTo>
                  <a:lnTo>
                    <a:pt x="919436" y="202769"/>
                  </a:lnTo>
                  <a:lnTo>
                    <a:pt x="875474" y="219380"/>
                  </a:lnTo>
                  <a:lnTo>
                    <a:pt x="831891" y="235848"/>
                  </a:lnTo>
                  <a:lnTo>
                    <a:pt x="788588" y="252210"/>
                  </a:lnTo>
                  <a:lnTo>
                    <a:pt x="745466" y="268503"/>
                  </a:lnTo>
                  <a:lnTo>
                    <a:pt x="702427" y="284765"/>
                  </a:lnTo>
                  <a:lnTo>
                    <a:pt x="659373" y="301033"/>
                  </a:lnTo>
                  <a:lnTo>
                    <a:pt x="616206" y="317343"/>
                  </a:lnTo>
                  <a:lnTo>
                    <a:pt x="572828" y="333734"/>
                  </a:lnTo>
                  <a:lnTo>
                    <a:pt x="529139" y="350241"/>
                  </a:lnTo>
                  <a:lnTo>
                    <a:pt x="485043" y="366903"/>
                  </a:lnTo>
                  <a:lnTo>
                    <a:pt x="440439" y="383756"/>
                  </a:lnTo>
                  <a:lnTo>
                    <a:pt x="395231" y="400838"/>
                  </a:lnTo>
                  <a:lnTo>
                    <a:pt x="349320" y="418185"/>
                  </a:lnTo>
                  <a:lnTo>
                    <a:pt x="302608" y="435836"/>
                  </a:lnTo>
                  <a:lnTo>
                    <a:pt x="254996" y="453826"/>
                  </a:lnTo>
                  <a:lnTo>
                    <a:pt x="206385" y="472193"/>
                  </a:lnTo>
                  <a:lnTo>
                    <a:pt x="156679" y="490975"/>
                  </a:lnTo>
                  <a:lnTo>
                    <a:pt x="105778" y="510208"/>
                  </a:lnTo>
                  <a:lnTo>
                    <a:pt x="53584" y="529929"/>
                  </a:lnTo>
                  <a:lnTo>
                    <a:pt x="0" y="550176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1" name="object 21"/>
            <p:cNvSpPr/>
            <p:nvPr/>
          </p:nvSpPr>
          <p:spPr>
            <a:xfrm>
              <a:off x="1202402" y="1854812"/>
              <a:ext cx="39370" cy="59055"/>
            </a:xfrm>
            <a:custGeom>
              <a:avLst/>
              <a:gdLst/>
              <a:ahLst/>
              <a:cxnLst/>
              <a:rect l="l" t="t" r="r" b="b"/>
              <a:pathLst>
                <a:path w="39369" h="59055">
                  <a:moveTo>
                    <a:pt x="38797" y="58993"/>
                  </a:moveTo>
                  <a:lnTo>
                    <a:pt x="31070" y="51610"/>
                  </a:lnTo>
                  <a:lnTo>
                    <a:pt x="19475" y="45490"/>
                  </a:lnTo>
                  <a:lnTo>
                    <a:pt x="7842" y="41360"/>
                  </a:lnTo>
                  <a:lnTo>
                    <a:pt x="0" y="39945"/>
                  </a:lnTo>
                  <a:lnTo>
                    <a:pt x="4947" y="33697"/>
                  </a:lnTo>
                  <a:lnTo>
                    <a:pt x="10942" y="22906"/>
                  </a:lnTo>
                  <a:lnTo>
                    <a:pt x="15594" y="10648"/>
                  </a:lnTo>
                  <a:lnTo>
                    <a:pt x="16508" y="0"/>
                  </a:lnTo>
                </a:path>
              </a:pathLst>
            </a:custGeom>
            <a:ln w="115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3386067785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856290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766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6514501" y="2856290"/>
            <a:ext cx="586390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26" dirty="0">
                <a:latin typeface="Trebuchet MS"/>
                <a:cs typeface="Trebuchet MS"/>
              </a:rPr>
              <a:t>tail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41585" y="3587810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 txBox="1"/>
          <p:nvPr/>
        </p:nvSpPr>
        <p:spPr>
          <a:xfrm>
            <a:off x="2241585" y="3587810"/>
            <a:ext cx="571290" cy="474489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499">
              <a:lnSpc>
                <a:spcPts val="3656"/>
              </a:lnSpc>
            </a:pPr>
            <a:r>
              <a:rPr sz="3369" spc="-238" dirty="0">
                <a:latin typeface="Trebuchet MS"/>
                <a:cs typeface="Trebuchet MS"/>
              </a:rPr>
              <a:t>a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23339" y="3569565"/>
            <a:ext cx="1677379" cy="1179073"/>
            <a:chOff x="350790" y="1801308"/>
            <a:chExt cx="846455" cy="594995"/>
          </a:xfrm>
        </p:grpSpPr>
        <p:sp>
          <p:nvSpPr>
            <p:cNvPr id="10" name="object 10"/>
            <p:cNvSpPr/>
            <p:nvPr/>
          </p:nvSpPr>
          <p:spPr>
            <a:xfrm>
              <a:off x="359998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1" name="object 11"/>
            <p:cNvSpPr/>
            <p:nvPr/>
          </p:nvSpPr>
          <p:spPr>
            <a:xfrm>
              <a:off x="900001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311685" y="3587811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marL="179948">
              <a:spcBef>
                <a:spcPts val="99"/>
              </a:spcBef>
            </a:pPr>
            <a:r>
              <a:rPr sz="3369" spc="-226" dirty="0">
                <a:latin typeface="Trebuchet MS"/>
                <a:cs typeface="Trebuchet MS"/>
              </a:rPr>
              <a:t>b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402319" y="2646081"/>
            <a:ext cx="4419320" cy="2106476"/>
            <a:chOff x="441109" y="1335291"/>
            <a:chExt cx="2230120" cy="1062990"/>
          </a:xfrm>
        </p:grpSpPr>
        <p:sp>
          <p:nvSpPr>
            <p:cNvPr id="14" name="object 14"/>
            <p:cNvSpPr/>
            <p:nvPr/>
          </p:nvSpPr>
          <p:spPr>
            <a:xfrm>
              <a:off x="900002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5" name="object 15"/>
            <p:cNvSpPr/>
            <p:nvPr/>
          </p:nvSpPr>
          <p:spPr>
            <a:xfrm>
              <a:off x="503991" y="2042626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4" h="200025">
                  <a:moveTo>
                    <a:pt x="0" y="199880"/>
                  </a:moveTo>
                  <a:lnTo>
                    <a:pt x="374717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6"/>
            <p:cNvSpPr/>
            <p:nvPr/>
          </p:nvSpPr>
          <p:spPr>
            <a:xfrm>
              <a:off x="838145" y="2023663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90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" name="object 17"/>
            <p:cNvSpPr/>
            <p:nvPr/>
          </p:nvSpPr>
          <p:spPr>
            <a:xfrm>
              <a:off x="890996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69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8" name="object 18"/>
            <p:cNvSpPr/>
            <p:nvPr/>
          </p:nvSpPr>
          <p:spPr>
            <a:xfrm>
              <a:off x="478304" y="1342491"/>
              <a:ext cx="386080" cy="447675"/>
            </a:xfrm>
            <a:custGeom>
              <a:avLst/>
              <a:gdLst/>
              <a:ahLst/>
              <a:cxnLst/>
              <a:rect l="l" t="t" r="r" b="b"/>
              <a:pathLst>
                <a:path w="386080" h="447675">
                  <a:moveTo>
                    <a:pt x="385691" y="0"/>
                  </a:moveTo>
                  <a:lnTo>
                    <a:pt x="337353" y="10852"/>
                  </a:lnTo>
                  <a:lnTo>
                    <a:pt x="291537" y="25857"/>
                  </a:lnTo>
                  <a:lnTo>
                    <a:pt x="248412" y="44789"/>
                  </a:lnTo>
                  <a:lnTo>
                    <a:pt x="208146" y="67420"/>
                  </a:lnTo>
                  <a:lnTo>
                    <a:pt x="170910" y="93525"/>
                  </a:lnTo>
                  <a:lnTo>
                    <a:pt x="136872" y="122875"/>
                  </a:lnTo>
                  <a:lnTo>
                    <a:pt x="106202" y="155246"/>
                  </a:lnTo>
                  <a:lnTo>
                    <a:pt x="79068" y="190410"/>
                  </a:lnTo>
                  <a:lnTo>
                    <a:pt x="55640" y="228140"/>
                  </a:lnTo>
                  <a:lnTo>
                    <a:pt x="36086" y="268210"/>
                  </a:lnTo>
                  <a:lnTo>
                    <a:pt x="20576" y="310393"/>
                  </a:lnTo>
                  <a:lnTo>
                    <a:pt x="9279" y="354463"/>
                  </a:lnTo>
                  <a:lnTo>
                    <a:pt x="2364" y="400194"/>
                  </a:lnTo>
                  <a:lnTo>
                    <a:pt x="0" y="447357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9" name="object 19"/>
            <p:cNvSpPr/>
            <p:nvPr/>
          </p:nvSpPr>
          <p:spPr>
            <a:xfrm>
              <a:off x="446869" y="1766240"/>
              <a:ext cx="63500" cy="29845"/>
            </a:xfrm>
            <a:custGeom>
              <a:avLst/>
              <a:gdLst/>
              <a:ahLst/>
              <a:cxnLst/>
              <a:rect l="l" t="t" r="r" b="b"/>
              <a:pathLst>
                <a:path w="63500" h="29844">
                  <a:moveTo>
                    <a:pt x="62902" y="41"/>
                  </a:moveTo>
                  <a:lnTo>
                    <a:pt x="53285" y="4642"/>
                  </a:lnTo>
                  <a:lnTo>
                    <a:pt x="43482" y="13297"/>
                  </a:lnTo>
                  <a:lnTo>
                    <a:pt x="35520" y="22690"/>
                  </a:lnTo>
                  <a:lnTo>
                    <a:pt x="31431" y="29505"/>
                  </a:lnTo>
                  <a:lnTo>
                    <a:pt x="27351" y="22684"/>
                  </a:lnTo>
                  <a:lnTo>
                    <a:pt x="19402" y="13281"/>
                  </a:lnTo>
                  <a:lnTo>
                    <a:pt x="9610" y="4613"/>
                  </a:lnTo>
                  <a:lnTo>
                    <a:pt x="0" y="0"/>
                  </a:lnTo>
                </a:path>
              </a:pathLst>
            </a:custGeom>
            <a:ln w="115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0" name="object 20"/>
            <p:cNvSpPr/>
            <p:nvPr/>
          </p:nvSpPr>
          <p:spPr>
            <a:xfrm>
              <a:off x="1207932" y="1342491"/>
              <a:ext cx="1456690" cy="550545"/>
            </a:xfrm>
            <a:custGeom>
              <a:avLst/>
              <a:gdLst/>
              <a:ahLst/>
              <a:cxnLst/>
              <a:rect l="l" t="t" r="r" b="b"/>
              <a:pathLst>
                <a:path w="1456689" h="550544">
                  <a:moveTo>
                    <a:pt x="1456082" y="0"/>
                  </a:moveTo>
                  <a:lnTo>
                    <a:pt x="1401474" y="20633"/>
                  </a:lnTo>
                  <a:lnTo>
                    <a:pt x="1348325" y="40715"/>
                  </a:lnTo>
                  <a:lnTo>
                    <a:pt x="1296536" y="60283"/>
                  </a:lnTo>
                  <a:lnTo>
                    <a:pt x="1246011" y="79374"/>
                  </a:lnTo>
                  <a:lnTo>
                    <a:pt x="1196650" y="98025"/>
                  </a:lnTo>
                  <a:lnTo>
                    <a:pt x="1148356" y="116273"/>
                  </a:lnTo>
                  <a:lnTo>
                    <a:pt x="1101029" y="134155"/>
                  </a:lnTo>
                  <a:lnTo>
                    <a:pt x="1054572" y="151709"/>
                  </a:lnTo>
                  <a:lnTo>
                    <a:pt x="1008887" y="168971"/>
                  </a:lnTo>
                  <a:lnTo>
                    <a:pt x="963874" y="185979"/>
                  </a:lnTo>
                  <a:lnTo>
                    <a:pt x="919436" y="202769"/>
                  </a:lnTo>
                  <a:lnTo>
                    <a:pt x="875474" y="219380"/>
                  </a:lnTo>
                  <a:lnTo>
                    <a:pt x="831891" y="235848"/>
                  </a:lnTo>
                  <a:lnTo>
                    <a:pt x="788588" y="252210"/>
                  </a:lnTo>
                  <a:lnTo>
                    <a:pt x="745466" y="268503"/>
                  </a:lnTo>
                  <a:lnTo>
                    <a:pt x="702427" y="284765"/>
                  </a:lnTo>
                  <a:lnTo>
                    <a:pt x="659373" y="301033"/>
                  </a:lnTo>
                  <a:lnTo>
                    <a:pt x="616206" y="317343"/>
                  </a:lnTo>
                  <a:lnTo>
                    <a:pt x="572828" y="333734"/>
                  </a:lnTo>
                  <a:lnTo>
                    <a:pt x="529139" y="350241"/>
                  </a:lnTo>
                  <a:lnTo>
                    <a:pt x="485043" y="366903"/>
                  </a:lnTo>
                  <a:lnTo>
                    <a:pt x="440439" y="383756"/>
                  </a:lnTo>
                  <a:lnTo>
                    <a:pt x="395231" y="400838"/>
                  </a:lnTo>
                  <a:lnTo>
                    <a:pt x="349320" y="418185"/>
                  </a:lnTo>
                  <a:lnTo>
                    <a:pt x="302608" y="435836"/>
                  </a:lnTo>
                  <a:lnTo>
                    <a:pt x="254996" y="453826"/>
                  </a:lnTo>
                  <a:lnTo>
                    <a:pt x="206385" y="472193"/>
                  </a:lnTo>
                  <a:lnTo>
                    <a:pt x="156679" y="490975"/>
                  </a:lnTo>
                  <a:lnTo>
                    <a:pt x="105778" y="510208"/>
                  </a:lnTo>
                  <a:lnTo>
                    <a:pt x="53584" y="529929"/>
                  </a:lnTo>
                  <a:lnTo>
                    <a:pt x="0" y="550176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1" name="object 21"/>
            <p:cNvSpPr/>
            <p:nvPr/>
          </p:nvSpPr>
          <p:spPr>
            <a:xfrm>
              <a:off x="1202402" y="1854812"/>
              <a:ext cx="39370" cy="59055"/>
            </a:xfrm>
            <a:custGeom>
              <a:avLst/>
              <a:gdLst/>
              <a:ahLst/>
              <a:cxnLst/>
              <a:rect l="l" t="t" r="r" b="b"/>
              <a:pathLst>
                <a:path w="39369" h="59055">
                  <a:moveTo>
                    <a:pt x="38797" y="58993"/>
                  </a:moveTo>
                  <a:lnTo>
                    <a:pt x="31070" y="51610"/>
                  </a:lnTo>
                  <a:lnTo>
                    <a:pt x="19475" y="45490"/>
                  </a:lnTo>
                  <a:lnTo>
                    <a:pt x="7842" y="41360"/>
                  </a:lnTo>
                  <a:lnTo>
                    <a:pt x="0" y="39945"/>
                  </a:lnTo>
                  <a:lnTo>
                    <a:pt x="4947" y="33697"/>
                  </a:lnTo>
                  <a:lnTo>
                    <a:pt x="10942" y="22906"/>
                  </a:lnTo>
                  <a:lnTo>
                    <a:pt x="15594" y="10648"/>
                  </a:lnTo>
                  <a:lnTo>
                    <a:pt x="16508" y="0"/>
                  </a:lnTo>
                </a:path>
              </a:pathLst>
            </a:custGeom>
            <a:ln w="115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842532" y="5302813"/>
            <a:ext cx="1572936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10" dirty="0">
                <a:latin typeface="Arial"/>
                <a:cs typeface="Arial"/>
              </a:rPr>
              <a:t>Empty()</a:t>
            </a:r>
            <a:endParaRPr sz="3369">
              <a:latin typeface="Arial"/>
              <a:cs typeface="Arial"/>
            </a:endParaRP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363125071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856290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766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6514501" y="2856290"/>
            <a:ext cx="586390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26" dirty="0">
                <a:latin typeface="Trebuchet MS"/>
                <a:cs typeface="Trebuchet MS"/>
              </a:rPr>
              <a:t>tail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41585" y="3587810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 txBox="1"/>
          <p:nvPr/>
        </p:nvSpPr>
        <p:spPr>
          <a:xfrm>
            <a:off x="2241585" y="3587810"/>
            <a:ext cx="571290" cy="474489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499">
              <a:lnSpc>
                <a:spcPts val="3656"/>
              </a:lnSpc>
            </a:pPr>
            <a:r>
              <a:rPr sz="3369" spc="-238" dirty="0">
                <a:latin typeface="Trebuchet MS"/>
                <a:cs typeface="Trebuchet MS"/>
              </a:rPr>
              <a:t>a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23339" y="3569565"/>
            <a:ext cx="1677379" cy="1179073"/>
            <a:chOff x="350790" y="1801308"/>
            <a:chExt cx="846455" cy="594995"/>
          </a:xfrm>
        </p:grpSpPr>
        <p:sp>
          <p:nvSpPr>
            <p:cNvPr id="10" name="object 10"/>
            <p:cNvSpPr/>
            <p:nvPr/>
          </p:nvSpPr>
          <p:spPr>
            <a:xfrm>
              <a:off x="359998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1" name="object 11"/>
            <p:cNvSpPr/>
            <p:nvPr/>
          </p:nvSpPr>
          <p:spPr>
            <a:xfrm>
              <a:off x="900001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311685" y="3587811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marL="179948">
              <a:spcBef>
                <a:spcPts val="99"/>
              </a:spcBef>
            </a:pPr>
            <a:r>
              <a:rPr sz="3369" spc="-226" dirty="0">
                <a:latin typeface="Trebuchet MS"/>
                <a:cs typeface="Trebuchet MS"/>
              </a:rPr>
              <a:t>b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402319" y="2646081"/>
            <a:ext cx="4419320" cy="2106476"/>
            <a:chOff x="441109" y="1335291"/>
            <a:chExt cx="2230120" cy="1062990"/>
          </a:xfrm>
        </p:grpSpPr>
        <p:sp>
          <p:nvSpPr>
            <p:cNvPr id="14" name="object 14"/>
            <p:cNvSpPr/>
            <p:nvPr/>
          </p:nvSpPr>
          <p:spPr>
            <a:xfrm>
              <a:off x="900002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5" name="object 15"/>
            <p:cNvSpPr/>
            <p:nvPr/>
          </p:nvSpPr>
          <p:spPr>
            <a:xfrm>
              <a:off x="503991" y="2042626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4" h="200025">
                  <a:moveTo>
                    <a:pt x="0" y="199880"/>
                  </a:moveTo>
                  <a:lnTo>
                    <a:pt x="374717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6"/>
            <p:cNvSpPr/>
            <p:nvPr/>
          </p:nvSpPr>
          <p:spPr>
            <a:xfrm>
              <a:off x="838145" y="2023663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90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" name="object 17"/>
            <p:cNvSpPr/>
            <p:nvPr/>
          </p:nvSpPr>
          <p:spPr>
            <a:xfrm>
              <a:off x="890996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69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8" name="object 18"/>
            <p:cNvSpPr/>
            <p:nvPr/>
          </p:nvSpPr>
          <p:spPr>
            <a:xfrm>
              <a:off x="478304" y="1342491"/>
              <a:ext cx="386080" cy="447675"/>
            </a:xfrm>
            <a:custGeom>
              <a:avLst/>
              <a:gdLst/>
              <a:ahLst/>
              <a:cxnLst/>
              <a:rect l="l" t="t" r="r" b="b"/>
              <a:pathLst>
                <a:path w="386080" h="447675">
                  <a:moveTo>
                    <a:pt x="385691" y="0"/>
                  </a:moveTo>
                  <a:lnTo>
                    <a:pt x="337353" y="10852"/>
                  </a:lnTo>
                  <a:lnTo>
                    <a:pt x="291537" y="25857"/>
                  </a:lnTo>
                  <a:lnTo>
                    <a:pt x="248412" y="44789"/>
                  </a:lnTo>
                  <a:lnTo>
                    <a:pt x="208146" y="67420"/>
                  </a:lnTo>
                  <a:lnTo>
                    <a:pt x="170910" y="93525"/>
                  </a:lnTo>
                  <a:lnTo>
                    <a:pt x="136872" y="122875"/>
                  </a:lnTo>
                  <a:lnTo>
                    <a:pt x="106202" y="155246"/>
                  </a:lnTo>
                  <a:lnTo>
                    <a:pt x="79068" y="190410"/>
                  </a:lnTo>
                  <a:lnTo>
                    <a:pt x="55640" y="228140"/>
                  </a:lnTo>
                  <a:lnTo>
                    <a:pt x="36086" y="268210"/>
                  </a:lnTo>
                  <a:lnTo>
                    <a:pt x="20576" y="310393"/>
                  </a:lnTo>
                  <a:lnTo>
                    <a:pt x="9279" y="354463"/>
                  </a:lnTo>
                  <a:lnTo>
                    <a:pt x="2364" y="400194"/>
                  </a:lnTo>
                  <a:lnTo>
                    <a:pt x="0" y="447357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9" name="object 19"/>
            <p:cNvSpPr/>
            <p:nvPr/>
          </p:nvSpPr>
          <p:spPr>
            <a:xfrm>
              <a:off x="446869" y="1766240"/>
              <a:ext cx="63500" cy="29845"/>
            </a:xfrm>
            <a:custGeom>
              <a:avLst/>
              <a:gdLst/>
              <a:ahLst/>
              <a:cxnLst/>
              <a:rect l="l" t="t" r="r" b="b"/>
              <a:pathLst>
                <a:path w="63500" h="29844">
                  <a:moveTo>
                    <a:pt x="62902" y="41"/>
                  </a:moveTo>
                  <a:lnTo>
                    <a:pt x="53285" y="4642"/>
                  </a:lnTo>
                  <a:lnTo>
                    <a:pt x="43482" y="13297"/>
                  </a:lnTo>
                  <a:lnTo>
                    <a:pt x="35520" y="22690"/>
                  </a:lnTo>
                  <a:lnTo>
                    <a:pt x="31431" y="29505"/>
                  </a:lnTo>
                  <a:lnTo>
                    <a:pt x="27351" y="22684"/>
                  </a:lnTo>
                  <a:lnTo>
                    <a:pt x="19402" y="13281"/>
                  </a:lnTo>
                  <a:lnTo>
                    <a:pt x="9610" y="4613"/>
                  </a:lnTo>
                  <a:lnTo>
                    <a:pt x="0" y="0"/>
                  </a:lnTo>
                </a:path>
              </a:pathLst>
            </a:custGeom>
            <a:ln w="115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0" name="object 20"/>
            <p:cNvSpPr/>
            <p:nvPr/>
          </p:nvSpPr>
          <p:spPr>
            <a:xfrm>
              <a:off x="1207932" y="1342491"/>
              <a:ext cx="1456690" cy="550545"/>
            </a:xfrm>
            <a:custGeom>
              <a:avLst/>
              <a:gdLst/>
              <a:ahLst/>
              <a:cxnLst/>
              <a:rect l="l" t="t" r="r" b="b"/>
              <a:pathLst>
                <a:path w="1456689" h="550544">
                  <a:moveTo>
                    <a:pt x="1456082" y="0"/>
                  </a:moveTo>
                  <a:lnTo>
                    <a:pt x="1401474" y="20633"/>
                  </a:lnTo>
                  <a:lnTo>
                    <a:pt x="1348325" y="40715"/>
                  </a:lnTo>
                  <a:lnTo>
                    <a:pt x="1296536" y="60283"/>
                  </a:lnTo>
                  <a:lnTo>
                    <a:pt x="1246011" y="79374"/>
                  </a:lnTo>
                  <a:lnTo>
                    <a:pt x="1196650" y="98025"/>
                  </a:lnTo>
                  <a:lnTo>
                    <a:pt x="1148356" y="116273"/>
                  </a:lnTo>
                  <a:lnTo>
                    <a:pt x="1101029" y="134155"/>
                  </a:lnTo>
                  <a:lnTo>
                    <a:pt x="1054572" y="151709"/>
                  </a:lnTo>
                  <a:lnTo>
                    <a:pt x="1008887" y="168971"/>
                  </a:lnTo>
                  <a:lnTo>
                    <a:pt x="963874" y="185979"/>
                  </a:lnTo>
                  <a:lnTo>
                    <a:pt x="919436" y="202769"/>
                  </a:lnTo>
                  <a:lnTo>
                    <a:pt x="875474" y="219380"/>
                  </a:lnTo>
                  <a:lnTo>
                    <a:pt x="831891" y="235848"/>
                  </a:lnTo>
                  <a:lnTo>
                    <a:pt x="788588" y="252210"/>
                  </a:lnTo>
                  <a:lnTo>
                    <a:pt x="745466" y="268503"/>
                  </a:lnTo>
                  <a:lnTo>
                    <a:pt x="702427" y="284765"/>
                  </a:lnTo>
                  <a:lnTo>
                    <a:pt x="659373" y="301033"/>
                  </a:lnTo>
                  <a:lnTo>
                    <a:pt x="616206" y="317343"/>
                  </a:lnTo>
                  <a:lnTo>
                    <a:pt x="572828" y="333734"/>
                  </a:lnTo>
                  <a:lnTo>
                    <a:pt x="529139" y="350241"/>
                  </a:lnTo>
                  <a:lnTo>
                    <a:pt x="485043" y="366903"/>
                  </a:lnTo>
                  <a:lnTo>
                    <a:pt x="440439" y="383756"/>
                  </a:lnTo>
                  <a:lnTo>
                    <a:pt x="395231" y="400838"/>
                  </a:lnTo>
                  <a:lnTo>
                    <a:pt x="349320" y="418185"/>
                  </a:lnTo>
                  <a:lnTo>
                    <a:pt x="302608" y="435836"/>
                  </a:lnTo>
                  <a:lnTo>
                    <a:pt x="254996" y="453826"/>
                  </a:lnTo>
                  <a:lnTo>
                    <a:pt x="206385" y="472193"/>
                  </a:lnTo>
                  <a:lnTo>
                    <a:pt x="156679" y="490975"/>
                  </a:lnTo>
                  <a:lnTo>
                    <a:pt x="105778" y="510208"/>
                  </a:lnTo>
                  <a:lnTo>
                    <a:pt x="53584" y="529929"/>
                  </a:lnTo>
                  <a:lnTo>
                    <a:pt x="0" y="550176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1" name="object 21"/>
            <p:cNvSpPr/>
            <p:nvPr/>
          </p:nvSpPr>
          <p:spPr>
            <a:xfrm>
              <a:off x="1202402" y="1854812"/>
              <a:ext cx="39370" cy="59055"/>
            </a:xfrm>
            <a:custGeom>
              <a:avLst/>
              <a:gdLst/>
              <a:ahLst/>
              <a:cxnLst/>
              <a:rect l="l" t="t" r="r" b="b"/>
              <a:pathLst>
                <a:path w="39369" h="59055">
                  <a:moveTo>
                    <a:pt x="38797" y="58993"/>
                  </a:moveTo>
                  <a:lnTo>
                    <a:pt x="31070" y="51610"/>
                  </a:lnTo>
                  <a:lnTo>
                    <a:pt x="19475" y="45490"/>
                  </a:lnTo>
                  <a:lnTo>
                    <a:pt x="7842" y="41360"/>
                  </a:lnTo>
                  <a:lnTo>
                    <a:pt x="0" y="39945"/>
                  </a:lnTo>
                  <a:lnTo>
                    <a:pt x="4947" y="33697"/>
                  </a:lnTo>
                  <a:lnTo>
                    <a:pt x="10942" y="22906"/>
                  </a:lnTo>
                  <a:lnTo>
                    <a:pt x="15594" y="10648"/>
                  </a:lnTo>
                  <a:lnTo>
                    <a:pt x="16508" y="0"/>
                  </a:lnTo>
                </a:path>
              </a:pathLst>
            </a:custGeom>
            <a:ln w="115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973746" y="5302813"/>
            <a:ext cx="3310715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20" dirty="0">
                <a:latin typeface="Arial"/>
                <a:cs typeface="Arial"/>
              </a:rPr>
              <a:t>Empty()</a:t>
            </a:r>
            <a:r>
              <a:rPr sz="3369" i="1" spc="20" dirty="0">
                <a:latin typeface="Arial"/>
                <a:cs typeface="Arial"/>
              </a:rPr>
              <a:t>→</a:t>
            </a:r>
            <a:r>
              <a:rPr sz="3369" i="1" spc="634" dirty="0">
                <a:latin typeface="Arial"/>
                <a:cs typeface="Arial"/>
              </a:rPr>
              <a:t> </a:t>
            </a:r>
            <a:r>
              <a:rPr sz="3369" spc="50" dirty="0">
                <a:latin typeface="Arial"/>
                <a:cs typeface="Arial"/>
              </a:rPr>
              <a:t>False</a:t>
            </a:r>
            <a:endParaRPr sz="3369">
              <a:latin typeface="Arial"/>
              <a:cs typeface="Arial"/>
            </a:endParaRP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2072208322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856290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766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6514501" y="2856290"/>
            <a:ext cx="586390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26" dirty="0">
                <a:latin typeface="Trebuchet MS"/>
                <a:cs typeface="Trebuchet MS"/>
              </a:rPr>
              <a:t>tail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41585" y="3587810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 txBox="1"/>
          <p:nvPr/>
        </p:nvSpPr>
        <p:spPr>
          <a:xfrm>
            <a:off x="2404130" y="3508718"/>
            <a:ext cx="246636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a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23339" y="3569565"/>
            <a:ext cx="1677379" cy="1179073"/>
            <a:chOff x="350790" y="1801308"/>
            <a:chExt cx="846455" cy="594995"/>
          </a:xfrm>
        </p:grpSpPr>
        <p:sp>
          <p:nvSpPr>
            <p:cNvPr id="10" name="object 10"/>
            <p:cNvSpPr/>
            <p:nvPr/>
          </p:nvSpPr>
          <p:spPr>
            <a:xfrm>
              <a:off x="359998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1" name="object 11"/>
            <p:cNvSpPr/>
            <p:nvPr/>
          </p:nvSpPr>
          <p:spPr>
            <a:xfrm>
              <a:off x="900001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467083" y="3569674"/>
            <a:ext cx="260478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26" dirty="0">
                <a:latin typeface="Trebuchet MS"/>
                <a:cs typeface="Trebuchet MS"/>
              </a:rPr>
              <a:t>b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402319" y="2646081"/>
            <a:ext cx="4419320" cy="2106476"/>
            <a:chOff x="441109" y="1335291"/>
            <a:chExt cx="2230120" cy="1062990"/>
          </a:xfrm>
        </p:grpSpPr>
        <p:sp>
          <p:nvSpPr>
            <p:cNvPr id="14" name="object 14"/>
            <p:cNvSpPr/>
            <p:nvPr/>
          </p:nvSpPr>
          <p:spPr>
            <a:xfrm>
              <a:off x="900002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5" name="object 15"/>
            <p:cNvSpPr/>
            <p:nvPr/>
          </p:nvSpPr>
          <p:spPr>
            <a:xfrm>
              <a:off x="503991" y="2042626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4" h="200025">
                  <a:moveTo>
                    <a:pt x="0" y="199880"/>
                  </a:moveTo>
                  <a:lnTo>
                    <a:pt x="374717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6"/>
            <p:cNvSpPr/>
            <p:nvPr/>
          </p:nvSpPr>
          <p:spPr>
            <a:xfrm>
              <a:off x="838145" y="2023663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90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" name="object 17"/>
            <p:cNvSpPr/>
            <p:nvPr/>
          </p:nvSpPr>
          <p:spPr>
            <a:xfrm>
              <a:off x="890996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69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8" name="object 18"/>
            <p:cNvSpPr/>
            <p:nvPr/>
          </p:nvSpPr>
          <p:spPr>
            <a:xfrm>
              <a:off x="478304" y="1342491"/>
              <a:ext cx="386080" cy="447675"/>
            </a:xfrm>
            <a:custGeom>
              <a:avLst/>
              <a:gdLst/>
              <a:ahLst/>
              <a:cxnLst/>
              <a:rect l="l" t="t" r="r" b="b"/>
              <a:pathLst>
                <a:path w="386080" h="447675">
                  <a:moveTo>
                    <a:pt x="385691" y="0"/>
                  </a:moveTo>
                  <a:lnTo>
                    <a:pt x="337353" y="10852"/>
                  </a:lnTo>
                  <a:lnTo>
                    <a:pt x="291537" y="25857"/>
                  </a:lnTo>
                  <a:lnTo>
                    <a:pt x="248412" y="44789"/>
                  </a:lnTo>
                  <a:lnTo>
                    <a:pt x="208146" y="67420"/>
                  </a:lnTo>
                  <a:lnTo>
                    <a:pt x="170910" y="93525"/>
                  </a:lnTo>
                  <a:lnTo>
                    <a:pt x="136872" y="122875"/>
                  </a:lnTo>
                  <a:lnTo>
                    <a:pt x="106202" y="155246"/>
                  </a:lnTo>
                  <a:lnTo>
                    <a:pt x="79068" y="190410"/>
                  </a:lnTo>
                  <a:lnTo>
                    <a:pt x="55640" y="228140"/>
                  </a:lnTo>
                  <a:lnTo>
                    <a:pt x="36086" y="268210"/>
                  </a:lnTo>
                  <a:lnTo>
                    <a:pt x="20576" y="310393"/>
                  </a:lnTo>
                  <a:lnTo>
                    <a:pt x="9279" y="354463"/>
                  </a:lnTo>
                  <a:lnTo>
                    <a:pt x="2364" y="400194"/>
                  </a:lnTo>
                  <a:lnTo>
                    <a:pt x="0" y="447357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9" name="object 19"/>
            <p:cNvSpPr/>
            <p:nvPr/>
          </p:nvSpPr>
          <p:spPr>
            <a:xfrm>
              <a:off x="446869" y="1766240"/>
              <a:ext cx="63500" cy="29845"/>
            </a:xfrm>
            <a:custGeom>
              <a:avLst/>
              <a:gdLst/>
              <a:ahLst/>
              <a:cxnLst/>
              <a:rect l="l" t="t" r="r" b="b"/>
              <a:pathLst>
                <a:path w="63500" h="29844">
                  <a:moveTo>
                    <a:pt x="62902" y="41"/>
                  </a:moveTo>
                  <a:lnTo>
                    <a:pt x="53285" y="4642"/>
                  </a:lnTo>
                  <a:lnTo>
                    <a:pt x="43482" y="13297"/>
                  </a:lnTo>
                  <a:lnTo>
                    <a:pt x="35520" y="22690"/>
                  </a:lnTo>
                  <a:lnTo>
                    <a:pt x="31431" y="29505"/>
                  </a:lnTo>
                  <a:lnTo>
                    <a:pt x="27351" y="22684"/>
                  </a:lnTo>
                  <a:lnTo>
                    <a:pt x="19402" y="13281"/>
                  </a:lnTo>
                  <a:lnTo>
                    <a:pt x="9610" y="4613"/>
                  </a:lnTo>
                  <a:lnTo>
                    <a:pt x="0" y="0"/>
                  </a:lnTo>
                </a:path>
              </a:pathLst>
            </a:custGeom>
            <a:ln w="115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0" name="object 20"/>
            <p:cNvSpPr/>
            <p:nvPr/>
          </p:nvSpPr>
          <p:spPr>
            <a:xfrm>
              <a:off x="1207932" y="1342491"/>
              <a:ext cx="1456690" cy="550545"/>
            </a:xfrm>
            <a:custGeom>
              <a:avLst/>
              <a:gdLst/>
              <a:ahLst/>
              <a:cxnLst/>
              <a:rect l="l" t="t" r="r" b="b"/>
              <a:pathLst>
                <a:path w="1456689" h="550544">
                  <a:moveTo>
                    <a:pt x="1456082" y="0"/>
                  </a:moveTo>
                  <a:lnTo>
                    <a:pt x="1401474" y="20633"/>
                  </a:lnTo>
                  <a:lnTo>
                    <a:pt x="1348325" y="40715"/>
                  </a:lnTo>
                  <a:lnTo>
                    <a:pt x="1296536" y="60283"/>
                  </a:lnTo>
                  <a:lnTo>
                    <a:pt x="1246011" y="79374"/>
                  </a:lnTo>
                  <a:lnTo>
                    <a:pt x="1196650" y="98025"/>
                  </a:lnTo>
                  <a:lnTo>
                    <a:pt x="1148356" y="116273"/>
                  </a:lnTo>
                  <a:lnTo>
                    <a:pt x="1101029" y="134155"/>
                  </a:lnTo>
                  <a:lnTo>
                    <a:pt x="1054572" y="151709"/>
                  </a:lnTo>
                  <a:lnTo>
                    <a:pt x="1008887" y="168971"/>
                  </a:lnTo>
                  <a:lnTo>
                    <a:pt x="963874" y="185979"/>
                  </a:lnTo>
                  <a:lnTo>
                    <a:pt x="919436" y="202769"/>
                  </a:lnTo>
                  <a:lnTo>
                    <a:pt x="875474" y="219380"/>
                  </a:lnTo>
                  <a:lnTo>
                    <a:pt x="831891" y="235848"/>
                  </a:lnTo>
                  <a:lnTo>
                    <a:pt x="788588" y="252210"/>
                  </a:lnTo>
                  <a:lnTo>
                    <a:pt x="745466" y="268503"/>
                  </a:lnTo>
                  <a:lnTo>
                    <a:pt x="702427" y="284765"/>
                  </a:lnTo>
                  <a:lnTo>
                    <a:pt x="659373" y="301033"/>
                  </a:lnTo>
                  <a:lnTo>
                    <a:pt x="616206" y="317343"/>
                  </a:lnTo>
                  <a:lnTo>
                    <a:pt x="572828" y="333734"/>
                  </a:lnTo>
                  <a:lnTo>
                    <a:pt x="529139" y="350241"/>
                  </a:lnTo>
                  <a:lnTo>
                    <a:pt x="485043" y="366903"/>
                  </a:lnTo>
                  <a:lnTo>
                    <a:pt x="440439" y="383756"/>
                  </a:lnTo>
                  <a:lnTo>
                    <a:pt x="395231" y="400838"/>
                  </a:lnTo>
                  <a:lnTo>
                    <a:pt x="349320" y="418185"/>
                  </a:lnTo>
                  <a:lnTo>
                    <a:pt x="302608" y="435836"/>
                  </a:lnTo>
                  <a:lnTo>
                    <a:pt x="254996" y="453826"/>
                  </a:lnTo>
                  <a:lnTo>
                    <a:pt x="206385" y="472193"/>
                  </a:lnTo>
                  <a:lnTo>
                    <a:pt x="156679" y="490975"/>
                  </a:lnTo>
                  <a:lnTo>
                    <a:pt x="105778" y="510208"/>
                  </a:lnTo>
                  <a:lnTo>
                    <a:pt x="53584" y="529929"/>
                  </a:lnTo>
                  <a:lnTo>
                    <a:pt x="0" y="550176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1" name="object 21"/>
            <p:cNvSpPr/>
            <p:nvPr/>
          </p:nvSpPr>
          <p:spPr>
            <a:xfrm>
              <a:off x="1202402" y="1854812"/>
              <a:ext cx="39370" cy="59055"/>
            </a:xfrm>
            <a:custGeom>
              <a:avLst/>
              <a:gdLst/>
              <a:ahLst/>
              <a:cxnLst/>
              <a:rect l="l" t="t" r="r" b="b"/>
              <a:pathLst>
                <a:path w="39369" h="59055">
                  <a:moveTo>
                    <a:pt x="38797" y="58993"/>
                  </a:moveTo>
                  <a:lnTo>
                    <a:pt x="31070" y="51610"/>
                  </a:lnTo>
                  <a:lnTo>
                    <a:pt x="19475" y="45490"/>
                  </a:lnTo>
                  <a:lnTo>
                    <a:pt x="7842" y="41360"/>
                  </a:lnTo>
                  <a:lnTo>
                    <a:pt x="0" y="39945"/>
                  </a:lnTo>
                  <a:lnTo>
                    <a:pt x="4947" y="33697"/>
                  </a:lnTo>
                  <a:lnTo>
                    <a:pt x="10942" y="22906"/>
                  </a:lnTo>
                  <a:lnTo>
                    <a:pt x="15594" y="10648"/>
                  </a:lnTo>
                  <a:lnTo>
                    <a:pt x="16508" y="0"/>
                  </a:lnTo>
                </a:path>
              </a:pathLst>
            </a:custGeom>
            <a:ln w="115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3912835645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856290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766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6514501" y="2856290"/>
            <a:ext cx="586390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26" dirty="0">
                <a:latin typeface="Trebuchet MS"/>
                <a:cs typeface="Trebuchet MS"/>
              </a:rPr>
              <a:t>tail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41585" y="3587810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 txBox="1"/>
          <p:nvPr/>
        </p:nvSpPr>
        <p:spPr>
          <a:xfrm>
            <a:off x="2241585" y="3587810"/>
            <a:ext cx="571290" cy="474489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499">
              <a:lnSpc>
                <a:spcPts val="3656"/>
              </a:lnSpc>
            </a:pPr>
            <a:r>
              <a:rPr sz="3369" spc="-238" dirty="0">
                <a:latin typeface="Trebuchet MS"/>
                <a:cs typeface="Trebuchet MS"/>
              </a:rPr>
              <a:t>a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23339" y="3569565"/>
            <a:ext cx="1677379" cy="1179073"/>
            <a:chOff x="350790" y="1801308"/>
            <a:chExt cx="846455" cy="594995"/>
          </a:xfrm>
        </p:grpSpPr>
        <p:sp>
          <p:nvSpPr>
            <p:cNvPr id="10" name="object 10"/>
            <p:cNvSpPr/>
            <p:nvPr/>
          </p:nvSpPr>
          <p:spPr>
            <a:xfrm>
              <a:off x="359998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1" name="object 11"/>
            <p:cNvSpPr/>
            <p:nvPr/>
          </p:nvSpPr>
          <p:spPr>
            <a:xfrm>
              <a:off x="900001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311685" y="3587811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marL="179948">
              <a:spcBef>
                <a:spcPts val="99"/>
              </a:spcBef>
            </a:pPr>
            <a:r>
              <a:rPr sz="3369" spc="-226" dirty="0">
                <a:latin typeface="Trebuchet MS"/>
                <a:cs typeface="Trebuchet MS"/>
              </a:rPr>
              <a:t>b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402319" y="2646081"/>
            <a:ext cx="4419320" cy="2106476"/>
            <a:chOff x="441109" y="1335291"/>
            <a:chExt cx="2230120" cy="1062990"/>
          </a:xfrm>
        </p:grpSpPr>
        <p:sp>
          <p:nvSpPr>
            <p:cNvPr id="14" name="object 14"/>
            <p:cNvSpPr/>
            <p:nvPr/>
          </p:nvSpPr>
          <p:spPr>
            <a:xfrm>
              <a:off x="900002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5" name="object 15"/>
            <p:cNvSpPr/>
            <p:nvPr/>
          </p:nvSpPr>
          <p:spPr>
            <a:xfrm>
              <a:off x="503991" y="2042626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4" h="200025">
                  <a:moveTo>
                    <a:pt x="0" y="199880"/>
                  </a:moveTo>
                  <a:lnTo>
                    <a:pt x="374717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6"/>
            <p:cNvSpPr/>
            <p:nvPr/>
          </p:nvSpPr>
          <p:spPr>
            <a:xfrm>
              <a:off x="838145" y="2023663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90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" name="object 17"/>
            <p:cNvSpPr/>
            <p:nvPr/>
          </p:nvSpPr>
          <p:spPr>
            <a:xfrm>
              <a:off x="890996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69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8" name="object 18"/>
            <p:cNvSpPr/>
            <p:nvPr/>
          </p:nvSpPr>
          <p:spPr>
            <a:xfrm>
              <a:off x="478304" y="1342491"/>
              <a:ext cx="386080" cy="447675"/>
            </a:xfrm>
            <a:custGeom>
              <a:avLst/>
              <a:gdLst/>
              <a:ahLst/>
              <a:cxnLst/>
              <a:rect l="l" t="t" r="r" b="b"/>
              <a:pathLst>
                <a:path w="386080" h="447675">
                  <a:moveTo>
                    <a:pt x="385691" y="0"/>
                  </a:moveTo>
                  <a:lnTo>
                    <a:pt x="337353" y="10852"/>
                  </a:lnTo>
                  <a:lnTo>
                    <a:pt x="291537" y="25857"/>
                  </a:lnTo>
                  <a:lnTo>
                    <a:pt x="248412" y="44789"/>
                  </a:lnTo>
                  <a:lnTo>
                    <a:pt x="208146" y="67420"/>
                  </a:lnTo>
                  <a:lnTo>
                    <a:pt x="170910" y="93525"/>
                  </a:lnTo>
                  <a:lnTo>
                    <a:pt x="136872" y="122875"/>
                  </a:lnTo>
                  <a:lnTo>
                    <a:pt x="106202" y="155246"/>
                  </a:lnTo>
                  <a:lnTo>
                    <a:pt x="79068" y="190410"/>
                  </a:lnTo>
                  <a:lnTo>
                    <a:pt x="55640" y="228140"/>
                  </a:lnTo>
                  <a:lnTo>
                    <a:pt x="36086" y="268210"/>
                  </a:lnTo>
                  <a:lnTo>
                    <a:pt x="20576" y="310393"/>
                  </a:lnTo>
                  <a:lnTo>
                    <a:pt x="9279" y="354463"/>
                  </a:lnTo>
                  <a:lnTo>
                    <a:pt x="2364" y="400194"/>
                  </a:lnTo>
                  <a:lnTo>
                    <a:pt x="0" y="447357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9" name="object 19"/>
            <p:cNvSpPr/>
            <p:nvPr/>
          </p:nvSpPr>
          <p:spPr>
            <a:xfrm>
              <a:off x="446869" y="1766240"/>
              <a:ext cx="63500" cy="29845"/>
            </a:xfrm>
            <a:custGeom>
              <a:avLst/>
              <a:gdLst/>
              <a:ahLst/>
              <a:cxnLst/>
              <a:rect l="l" t="t" r="r" b="b"/>
              <a:pathLst>
                <a:path w="63500" h="29844">
                  <a:moveTo>
                    <a:pt x="62902" y="41"/>
                  </a:moveTo>
                  <a:lnTo>
                    <a:pt x="53285" y="4642"/>
                  </a:lnTo>
                  <a:lnTo>
                    <a:pt x="43482" y="13297"/>
                  </a:lnTo>
                  <a:lnTo>
                    <a:pt x="35520" y="22690"/>
                  </a:lnTo>
                  <a:lnTo>
                    <a:pt x="31431" y="29505"/>
                  </a:lnTo>
                  <a:lnTo>
                    <a:pt x="27351" y="22684"/>
                  </a:lnTo>
                  <a:lnTo>
                    <a:pt x="19402" y="13281"/>
                  </a:lnTo>
                  <a:lnTo>
                    <a:pt x="9610" y="4613"/>
                  </a:lnTo>
                  <a:lnTo>
                    <a:pt x="0" y="0"/>
                  </a:lnTo>
                </a:path>
              </a:pathLst>
            </a:custGeom>
            <a:ln w="115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0" name="object 20"/>
            <p:cNvSpPr/>
            <p:nvPr/>
          </p:nvSpPr>
          <p:spPr>
            <a:xfrm>
              <a:off x="1207932" y="1342491"/>
              <a:ext cx="1456690" cy="550545"/>
            </a:xfrm>
            <a:custGeom>
              <a:avLst/>
              <a:gdLst/>
              <a:ahLst/>
              <a:cxnLst/>
              <a:rect l="l" t="t" r="r" b="b"/>
              <a:pathLst>
                <a:path w="1456689" h="550544">
                  <a:moveTo>
                    <a:pt x="1456082" y="0"/>
                  </a:moveTo>
                  <a:lnTo>
                    <a:pt x="1401474" y="20633"/>
                  </a:lnTo>
                  <a:lnTo>
                    <a:pt x="1348325" y="40715"/>
                  </a:lnTo>
                  <a:lnTo>
                    <a:pt x="1296536" y="60283"/>
                  </a:lnTo>
                  <a:lnTo>
                    <a:pt x="1246011" y="79374"/>
                  </a:lnTo>
                  <a:lnTo>
                    <a:pt x="1196650" y="98025"/>
                  </a:lnTo>
                  <a:lnTo>
                    <a:pt x="1148356" y="116273"/>
                  </a:lnTo>
                  <a:lnTo>
                    <a:pt x="1101029" y="134155"/>
                  </a:lnTo>
                  <a:lnTo>
                    <a:pt x="1054572" y="151709"/>
                  </a:lnTo>
                  <a:lnTo>
                    <a:pt x="1008887" y="168971"/>
                  </a:lnTo>
                  <a:lnTo>
                    <a:pt x="963874" y="185979"/>
                  </a:lnTo>
                  <a:lnTo>
                    <a:pt x="919436" y="202769"/>
                  </a:lnTo>
                  <a:lnTo>
                    <a:pt x="875474" y="219380"/>
                  </a:lnTo>
                  <a:lnTo>
                    <a:pt x="831891" y="235848"/>
                  </a:lnTo>
                  <a:lnTo>
                    <a:pt x="788588" y="252210"/>
                  </a:lnTo>
                  <a:lnTo>
                    <a:pt x="745466" y="268503"/>
                  </a:lnTo>
                  <a:lnTo>
                    <a:pt x="702427" y="284765"/>
                  </a:lnTo>
                  <a:lnTo>
                    <a:pt x="659373" y="301033"/>
                  </a:lnTo>
                  <a:lnTo>
                    <a:pt x="616206" y="317343"/>
                  </a:lnTo>
                  <a:lnTo>
                    <a:pt x="572828" y="333734"/>
                  </a:lnTo>
                  <a:lnTo>
                    <a:pt x="529139" y="350241"/>
                  </a:lnTo>
                  <a:lnTo>
                    <a:pt x="485043" y="366903"/>
                  </a:lnTo>
                  <a:lnTo>
                    <a:pt x="440439" y="383756"/>
                  </a:lnTo>
                  <a:lnTo>
                    <a:pt x="395231" y="400838"/>
                  </a:lnTo>
                  <a:lnTo>
                    <a:pt x="349320" y="418185"/>
                  </a:lnTo>
                  <a:lnTo>
                    <a:pt x="302608" y="435836"/>
                  </a:lnTo>
                  <a:lnTo>
                    <a:pt x="254996" y="453826"/>
                  </a:lnTo>
                  <a:lnTo>
                    <a:pt x="206385" y="472193"/>
                  </a:lnTo>
                  <a:lnTo>
                    <a:pt x="156679" y="490975"/>
                  </a:lnTo>
                  <a:lnTo>
                    <a:pt x="105778" y="510208"/>
                  </a:lnTo>
                  <a:lnTo>
                    <a:pt x="53584" y="529929"/>
                  </a:lnTo>
                  <a:lnTo>
                    <a:pt x="0" y="550176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1" name="object 21"/>
            <p:cNvSpPr/>
            <p:nvPr/>
          </p:nvSpPr>
          <p:spPr>
            <a:xfrm>
              <a:off x="1202402" y="1854812"/>
              <a:ext cx="39370" cy="59055"/>
            </a:xfrm>
            <a:custGeom>
              <a:avLst/>
              <a:gdLst/>
              <a:ahLst/>
              <a:cxnLst/>
              <a:rect l="l" t="t" r="r" b="b"/>
              <a:pathLst>
                <a:path w="39369" h="59055">
                  <a:moveTo>
                    <a:pt x="38797" y="58993"/>
                  </a:moveTo>
                  <a:lnTo>
                    <a:pt x="31070" y="51610"/>
                  </a:lnTo>
                  <a:lnTo>
                    <a:pt x="19475" y="45490"/>
                  </a:lnTo>
                  <a:lnTo>
                    <a:pt x="7842" y="41360"/>
                  </a:lnTo>
                  <a:lnTo>
                    <a:pt x="0" y="39945"/>
                  </a:lnTo>
                  <a:lnTo>
                    <a:pt x="4947" y="33697"/>
                  </a:lnTo>
                  <a:lnTo>
                    <a:pt x="10942" y="22906"/>
                  </a:lnTo>
                  <a:lnTo>
                    <a:pt x="15594" y="10648"/>
                  </a:lnTo>
                  <a:lnTo>
                    <a:pt x="16508" y="0"/>
                  </a:lnTo>
                </a:path>
              </a:pathLst>
            </a:custGeom>
            <a:ln w="115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516444" y="5302813"/>
            <a:ext cx="2224760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-40" dirty="0">
                <a:latin typeface="Arial"/>
                <a:cs typeface="Arial"/>
              </a:rPr>
              <a:t>Enqueue(c)</a:t>
            </a:r>
            <a:endParaRPr sz="3369">
              <a:latin typeface="Arial"/>
              <a:cs typeface="Arial"/>
            </a:endParaRP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3534218037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856290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766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6514501" y="2856290"/>
            <a:ext cx="586390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26" dirty="0">
                <a:latin typeface="Trebuchet MS"/>
                <a:cs typeface="Trebuchet MS"/>
              </a:rPr>
              <a:t>tail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41585" y="3587810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 txBox="1"/>
          <p:nvPr/>
        </p:nvSpPr>
        <p:spPr>
          <a:xfrm>
            <a:off x="2241585" y="3587810"/>
            <a:ext cx="571290" cy="474489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499">
              <a:lnSpc>
                <a:spcPts val="3656"/>
              </a:lnSpc>
            </a:pPr>
            <a:r>
              <a:rPr sz="3369" spc="-238" dirty="0">
                <a:latin typeface="Trebuchet MS"/>
                <a:cs typeface="Trebuchet MS"/>
              </a:rPr>
              <a:t>a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23339" y="3569565"/>
            <a:ext cx="1677379" cy="1179073"/>
            <a:chOff x="350790" y="1801308"/>
            <a:chExt cx="846455" cy="594995"/>
          </a:xfrm>
        </p:grpSpPr>
        <p:sp>
          <p:nvSpPr>
            <p:cNvPr id="10" name="object 10"/>
            <p:cNvSpPr/>
            <p:nvPr/>
          </p:nvSpPr>
          <p:spPr>
            <a:xfrm>
              <a:off x="359998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1" name="object 11"/>
            <p:cNvSpPr/>
            <p:nvPr/>
          </p:nvSpPr>
          <p:spPr>
            <a:xfrm>
              <a:off x="900001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311685" y="3587811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marL="179948">
              <a:spcBef>
                <a:spcPts val="99"/>
              </a:spcBef>
            </a:pPr>
            <a:r>
              <a:rPr sz="3369" spc="-226" dirty="0">
                <a:latin typeface="Trebuchet MS"/>
                <a:cs typeface="Trebuchet MS"/>
              </a:rPr>
              <a:t>b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293439" y="3569565"/>
            <a:ext cx="1677379" cy="1179073"/>
            <a:chOff x="890794" y="1801308"/>
            <a:chExt cx="846455" cy="594995"/>
          </a:xfrm>
        </p:grpSpPr>
        <p:sp>
          <p:nvSpPr>
            <p:cNvPr id="14" name="object 14"/>
            <p:cNvSpPr/>
            <p:nvPr/>
          </p:nvSpPr>
          <p:spPr>
            <a:xfrm>
              <a:off x="90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5" name="object 15"/>
            <p:cNvSpPr/>
            <p:nvPr/>
          </p:nvSpPr>
          <p:spPr>
            <a:xfrm>
              <a:off x="1440005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381783" y="3587810"/>
            <a:ext cx="571290" cy="474489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56"/>
              </a:lnSpc>
            </a:pPr>
            <a:r>
              <a:rPr sz="3369" spc="-248" dirty="0">
                <a:latin typeface="Trebuchet MS"/>
                <a:cs typeface="Trebuchet MS"/>
              </a:rPr>
              <a:t>c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402319" y="2646081"/>
            <a:ext cx="4419320" cy="2106476"/>
            <a:chOff x="441109" y="1335291"/>
            <a:chExt cx="2230120" cy="1062990"/>
          </a:xfrm>
        </p:grpSpPr>
        <p:sp>
          <p:nvSpPr>
            <p:cNvPr id="18" name="object 18"/>
            <p:cNvSpPr/>
            <p:nvPr/>
          </p:nvSpPr>
          <p:spPr>
            <a:xfrm>
              <a:off x="1440005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9" name="object 19"/>
            <p:cNvSpPr/>
            <p:nvPr/>
          </p:nvSpPr>
          <p:spPr>
            <a:xfrm>
              <a:off x="1043998" y="2042626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4" h="200025">
                  <a:moveTo>
                    <a:pt x="0" y="199880"/>
                  </a:moveTo>
                  <a:lnTo>
                    <a:pt x="374717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0" name="object 20"/>
            <p:cNvSpPr/>
            <p:nvPr/>
          </p:nvSpPr>
          <p:spPr>
            <a:xfrm>
              <a:off x="1378151" y="2023663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90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1" name="object 21"/>
            <p:cNvSpPr/>
            <p:nvPr/>
          </p:nvSpPr>
          <p:spPr>
            <a:xfrm>
              <a:off x="503991" y="2042626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4" h="200025">
                  <a:moveTo>
                    <a:pt x="0" y="199880"/>
                  </a:moveTo>
                  <a:lnTo>
                    <a:pt x="374717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2" name="object 22"/>
            <p:cNvSpPr/>
            <p:nvPr/>
          </p:nvSpPr>
          <p:spPr>
            <a:xfrm>
              <a:off x="838145" y="2023663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90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3" name="object 23"/>
            <p:cNvSpPr/>
            <p:nvPr/>
          </p:nvSpPr>
          <p:spPr>
            <a:xfrm>
              <a:off x="1431002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69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4" name="object 24"/>
            <p:cNvSpPr/>
            <p:nvPr/>
          </p:nvSpPr>
          <p:spPr>
            <a:xfrm>
              <a:off x="478304" y="1342491"/>
              <a:ext cx="386080" cy="447675"/>
            </a:xfrm>
            <a:custGeom>
              <a:avLst/>
              <a:gdLst/>
              <a:ahLst/>
              <a:cxnLst/>
              <a:rect l="l" t="t" r="r" b="b"/>
              <a:pathLst>
                <a:path w="386080" h="447675">
                  <a:moveTo>
                    <a:pt x="385691" y="0"/>
                  </a:moveTo>
                  <a:lnTo>
                    <a:pt x="337353" y="10852"/>
                  </a:lnTo>
                  <a:lnTo>
                    <a:pt x="291537" y="25857"/>
                  </a:lnTo>
                  <a:lnTo>
                    <a:pt x="248412" y="44789"/>
                  </a:lnTo>
                  <a:lnTo>
                    <a:pt x="208146" y="67420"/>
                  </a:lnTo>
                  <a:lnTo>
                    <a:pt x="170910" y="93525"/>
                  </a:lnTo>
                  <a:lnTo>
                    <a:pt x="136872" y="122875"/>
                  </a:lnTo>
                  <a:lnTo>
                    <a:pt x="106202" y="155246"/>
                  </a:lnTo>
                  <a:lnTo>
                    <a:pt x="79068" y="190410"/>
                  </a:lnTo>
                  <a:lnTo>
                    <a:pt x="55640" y="228140"/>
                  </a:lnTo>
                  <a:lnTo>
                    <a:pt x="36086" y="268210"/>
                  </a:lnTo>
                  <a:lnTo>
                    <a:pt x="20576" y="310393"/>
                  </a:lnTo>
                  <a:lnTo>
                    <a:pt x="9279" y="354463"/>
                  </a:lnTo>
                  <a:lnTo>
                    <a:pt x="2364" y="400194"/>
                  </a:lnTo>
                  <a:lnTo>
                    <a:pt x="0" y="447357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5" name="object 25"/>
            <p:cNvSpPr/>
            <p:nvPr/>
          </p:nvSpPr>
          <p:spPr>
            <a:xfrm>
              <a:off x="446869" y="1766240"/>
              <a:ext cx="63500" cy="29845"/>
            </a:xfrm>
            <a:custGeom>
              <a:avLst/>
              <a:gdLst/>
              <a:ahLst/>
              <a:cxnLst/>
              <a:rect l="l" t="t" r="r" b="b"/>
              <a:pathLst>
                <a:path w="63500" h="29844">
                  <a:moveTo>
                    <a:pt x="62902" y="41"/>
                  </a:moveTo>
                  <a:lnTo>
                    <a:pt x="53285" y="4642"/>
                  </a:lnTo>
                  <a:lnTo>
                    <a:pt x="43482" y="13297"/>
                  </a:lnTo>
                  <a:lnTo>
                    <a:pt x="35520" y="22690"/>
                  </a:lnTo>
                  <a:lnTo>
                    <a:pt x="31431" y="29505"/>
                  </a:lnTo>
                  <a:lnTo>
                    <a:pt x="27351" y="22684"/>
                  </a:lnTo>
                  <a:lnTo>
                    <a:pt x="19402" y="13281"/>
                  </a:lnTo>
                  <a:lnTo>
                    <a:pt x="9610" y="4613"/>
                  </a:lnTo>
                  <a:lnTo>
                    <a:pt x="0" y="0"/>
                  </a:lnTo>
                </a:path>
              </a:pathLst>
            </a:custGeom>
            <a:ln w="115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47177" y="1342491"/>
              <a:ext cx="916940" cy="520065"/>
            </a:xfrm>
            <a:custGeom>
              <a:avLst/>
              <a:gdLst/>
              <a:ahLst/>
              <a:cxnLst/>
              <a:rect l="l" t="t" r="r" b="b"/>
              <a:pathLst>
                <a:path w="916939" h="520064">
                  <a:moveTo>
                    <a:pt x="916838" y="0"/>
                  </a:moveTo>
                  <a:lnTo>
                    <a:pt x="866186" y="28709"/>
                  </a:lnTo>
                  <a:lnTo>
                    <a:pt x="817494" y="56307"/>
                  </a:lnTo>
                  <a:lnTo>
                    <a:pt x="770562" y="82907"/>
                  </a:lnTo>
                  <a:lnTo>
                    <a:pt x="725192" y="108622"/>
                  </a:lnTo>
                  <a:lnTo>
                    <a:pt x="681184" y="133564"/>
                  </a:lnTo>
                  <a:lnTo>
                    <a:pt x="638340" y="157847"/>
                  </a:lnTo>
                  <a:lnTo>
                    <a:pt x="596461" y="181582"/>
                  </a:lnTo>
                  <a:lnTo>
                    <a:pt x="555347" y="204884"/>
                  </a:lnTo>
                  <a:lnTo>
                    <a:pt x="514800" y="227864"/>
                  </a:lnTo>
                  <a:lnTo>
                    <a:pt x="474620" y="250635"/>
                  </a:lnTo>
                  <a:lnTo>
                    <a:pt x="434609" y="273311"/>
                  </a:lnTo>
                  <a:lnTo>
                    <a:pt x="394568" y="296005"/>
                  </a:lnTo>
                  <a:lnTo>
                    <a:pt x="354297" y="318828"/>
                  </a:lnTo>
                  <a:lnTo>
                    <a:pt x="313598" y="341894"/>
                  </a:lnTo>
                  <a:lnTo>
                    <a:pt x="272272" y="365316"/>
                  </a:lnTo>
                  <a:lnTo>
                    <a:pt x="230120" y="389206"/>
                  </a:lnTo>
                  <a:lnTo>
                    <a:pt x="186942" y="413677"/>
                  </a:lnTo>
                  <a:lnTo>
                    <a:pt x="142540" y="438843"/>
                  </a:lnTo>
                  <a:lnTo>
                    <a:pt x="96715" y="464815"/>
                  </a:lnTo>
                  <a:lnTo>
                    <a:pt x="49268" y="491708"/>
                  </a:lnTo>
                  <a:lnTo>
                    <a:pt x="0" y="519633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7" name="object 27"/>
            <p:cNvSpPr/>
            <p:nvPr/>
          </p:nvSpPr>
          <p:spPr>
            <a:xfrm>
              <a:off x="1742032" y="1823019"/>
              <a:ext cx="41275" cy="55244"/>
            </a:xfrm>
            <a:custGeom>
              <a:avLst/>
              <a:gdLst/>
              <a:ahLst/>
              <a:cxnLst/>
              <a:rect l="l" t="t" r="r" b="b"/>
              <a:pathLst>
                <a:path w="41275" h="55244">
                  <a:moveTo>
                    <a:pt x="41278" y="54882"/>
                  </a:moveTo>
                  <a:lnTo>
                    <a:pt x="32505" y="48773"/>
                  </a:lnTo>
                  <a:lnTo>
                    <a:pt x="20102" y="44507"/>
                  </a:lnTo>
                  <a:lnTo>
                    <a:pt x="7969" y="42214"/>
                  </a:lnTo>
                  <a:lnTo>
                    <a:pt x="0" y="42021"/>
                  </a:lnTo>
                  <a:lnTo>
                    <a:pt x="3929" y="35086"/>
                  </a:lnTo>
                  <a:lnTo>
                    <a:pt x="8195" y="23497"/>
                  </a:lnTo>
                  <a:lnTo>
                    <a:pt x="10907" y="10666"/>
                  </a:lnTo>
                  <a:lnTo>
                    <a:pt x="10173" y="0"/>
                  </a:lnTo>
                </a:path>
              </a:pathLst>
            </a:custGeom>
            <a:ln w="115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516444" y="5302813"/>
            <a:ext cx="2224760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-40" dirty="0">
                <a:latin typeface="Arial"/>
                <a:cs typeface="Arial"/>
              </a:rPr>
              <a:t>Enqueue(c)</a:t>
            </a:r>
            <a:endParaRPr sz="3369">
              <a:latin typeface="Arial"/>
              <a:cs typeface="Arial"/>
            </a:endParaRP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636342417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856290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766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6514501" y="2856290"/>
            <a:ext cx="586390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26" dirty="0">
                <a:latin typeface="Trebuchet MS"/>
                <a:cs typeface="Trebuchet MS"/>
              </a:rPr>
              <a:t>tail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41585" y="3587810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 txBox="1"/>
          <p:nvPr/>
        </p:nvSpPr>
        <p:spPr>
          <a:xfrm>
            <a:off x="2404130" y="3508718"/>
            <a:ext cx="246636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a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23339" y="3569565"/>
            <a:ext cx="1677379" cy="1179073"/>
            <a:chOff x="350790" y="1801308"/>
            <a:chExt cx="846455" cy="594995"/>
          </a:xfrm>
        </p:grpSpPr>
        <p:sp>
          <p:nvSpPr>
            <p:cNvPr id="10" name="object 10"/>
            <p:cNvSpPr/>
            <p:nvPr/>
          </p:nvSpPr>
          <p:spPr>
            <a:xfrm>
              <a:off x="359998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1" name="object 11"/>
            <p:cNvSpPr/>
            <p:nvPr/>
          </p:nvSpPr>
          <p:spPr>
            <a:xfrm>
              <a:off x="900001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467083" y="3569674"/>
            <a:ext cx="260478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26" dirty="0">
                <a:latin typeface="Trebuchet MS"/>
                <a:cs typeface="Trebuchet MS"/>
              </a:rPr>
              <a:t>b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293439" y="3569565"/>
            <a:ext cx="1677379" cy="1179073"/>
            <a:chOff x="890794" y="1801308"/>
            <a:chExt cx="846455" cy="594995"/>
          </a:xfrm>
        </p:grpSpPr>
        <p:sp>
          <p:nvSpPr>
            <p:cNvPr id="14" name="object 14"/>
            <p:cNvSpPr/>
            <p:nvPr/>
          </p:nvSpPr>
          <p:spPr>
            <a:xfrm>
              <a:off x="90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5" name="object 15"/>
            <p:cNvSpPr/>
            <p:nvPr/>
          </p:nvSpPr>
          <p:spPr>
            <a:xfrm>
              <a:off x="1440005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551452" y="3508718"/>
            <a:ext cx="231534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48" dirty="0">
                <a:latin typeface="Trebuchet MS"/>
                <a:cs typeface="Trebuchet MS"/>
              </a:rPr>
              <a:t>c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402319" y="2646081"/>
            <a:ext cx="4419320" cy="2106476"/>
            <a:chOff x="441109" y="1335291"/>
            <a:chExt cx="2230120" cy="1062990"/>
          </a:xfrm>
        </p:grpSpPr>
        <p:sp>
          <p:nvSpPr>
            <p:cNvPr id="18" name="object 18"/>
            <p:cNvSpPr/>
            <p:nvPr/>
          </p:nvSpPr>
          <p:spPr>
            <a:xfrm>
              <a:off x="1440005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9" name="object 19"/>
            <p:cNvSpPr/>
            <p:nvPr/>
          </p:nvSpPr>
          <p:spPr>
            <a:xfrm>
              <a:off x="1043998" y="2042626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4" h="200025">
                  <a:moveTo>
                    <a:pt x="0" y="199880"/>
                  </a:moveTo>
                  <a:lnTo>
                    <a:pt x="374717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0" name="object 20"/>
            <p:cNvSpPr/>
            <p:nvPr/>
          </p:nvSpPr>
          <p:spPr>
            <a:xfrm>
              <a:off x="1378151" y="2023663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90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1" name="object 21"/>
            <p:cNvSpPr/>
            <p:nvPr/>
          </p:nvSpPr>
          <p:spPr>
            <a:xfrm>
              <a:off x="503991" y="2042626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4" h="200025">
                  <a:moveTo>
                    <a:pt x="0" y="199880"/>
                  </a:moveTo>
                  <a:lnTo>
                    <a:pt x="374717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2" name="object 22"/>
            <p:cNvSpPr/>
            <p:nvPr/>
          </p:nvSpPr>
          <p:spPr>
            <a:xfrm>
              <a:off x="838145" y="2023663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90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3" name="object 23"/>
            <p:cNvSpPr/>
            <p:nvPr/>
          </p:nvSpPr>
          <p:spPr>
            <a:xfrm>
              <a:off x="1431002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69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4" name="object 24"/>
            <p:cNvSpPr/>
            <p:nvPr/>
          </p:nvSpPr>
          <p:spPr>
            <a:xfrm>
              <a:off x="478304" y="1342491"/>
              <a:ext cx="386080" cy="447675"/>
            </a:xfrm>
            <a:custGeom>
              <a:avLst/>
              <a:gdLst/>
              <a:ahLst/>
              <a:cxnLst/>
              <a:rect l="l" t="t" r="r" b="b"/>
              <a:pathLst>
                <a:path w="386080" h="447675">
                  <a:moveTo>
                    <a:pt x="385691" y="0"/>
                  </a:moveTo>
                  <a:lnTo>
                    <a:pt x="337353" y="10852"/>
                  </a:lnTo>
                  <a:lnTo>
                    <a:pt x="291537" y="25857"/>
                  </a:lnTo>
                  <a:lnTo>
                    <a:pt x="248412" y="44789"/>
                  </a:lnTo>
                  <a:lnTo>
                    <a:pt x="208146" y="67420"/>
                  </a:lnTo>
                  <a:lnTo>
                    <a:pt x="170910" y="93525"/>
                  </a:lnTo>
                  <a:lnTo>
                    <a:pt x="136872" y="122875"/>
                  </a:lnTo>
                  <a:lnTo>
                    <a:pt x="106202" y="155246"/>
                  </a:lnTo>
                  <a:lnTo>
                    <a:pt x="79068" y="190410"/>
                  </a:lnTo>
                  <a:lnTo>
                    <a:pt x="55640" y="228140"/>
                  </a:lnTo>
                  <a:lnTo>
                    <a:pt x="36086" y="268210"/>
                  </a:lnTo>
                  <a:lnTo>
                    <a:pt x="20576" y="310393"/>
                  </a:lnTo>
                  <a:lnTo>
                    <a:pt x="9279" y="354463"/>
                  </a:lnTo>
                  <a:lnTo>
                    <a:pt x="2364" y="400194"/>
                  </a:lnTo>
                  <a:lnTo>
                    <a:pt x="0" y="447357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5" name="object 25"/>
            <p:cNvSpPr/>
            <p:nvPr/>
          </p:nvSpPr>
          <p:spPr>
            <a:xfrm>
              <a:off x="446869" y="1766240"/>
              <a:ext cx="63500" cy="29845"/>
            </a:xfrm>
            <a:custGeom>
              <a:avLst/>
              <a:gdLst/>
              <a:ahLst/>
              <a:cxnLst/>
              <a:rect l="l" t="t" r="r" b="b"/>
              <a:pathLst>
                <a:path w="63500" h="29844">
                  <a:moveTo>
                    <a:pt x="62902" y="41"/>
                  </a:moveTo>
                  <a:lnTo>
                    <a:pt x="53285" y="4642"/>
                  </a:lnTo>
                  <a:lnTo>
                    <a:pt x="43482" y="13297"/>
                  </a:lnTo>
                  <a:lnTo>
                    <a:pt x="35520" y="22690"/>
                  </a:lnTo>
                  <a:lnTo>
                    <a:pt x="31431" y="29505"/>
                  </a:lnTo>
                  <a:lnTo>
                    <a:pt x="27351" y="22684"/>
                  </a:lnTo>
                  <a:lnTo>
                    <a:pt x="19402" y="13281"/>
                  </a:lnTo>
                  <a:lnTo>
                    <a:pt x="9610" y="4613"/>
                  </a:lnTo>
                  <a:lnTo>
                    <a:pt x="0" y="0"/>
                  </a:lnTo>
                </a:path>
              </a:pathLst>
            </a:custGeom>
            <a:ln w="115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47177" y="1342491"/>
              <a:ext cx="916940" cy="520065"/>
            </a:xfrm>
            <a:custGeom>
              <a:avLst/>
              <a:gdLst/>
              <a:ahLst/>
              <a:cxnLst/>
              <a:rect l="l" t="t" r="r" b="b"/>
              <a:pathLst>
                <a:path w="916939" h="520064">
                  <a:moveTo>
                    <a:pt x="916838" y="0"/>
                  </a:moveTo>
                  <a:lnTo>
                    <a:pt x="866186" y="28709"/>
                  </a:lnTo>
                  <a:lnTo>
                    <a:pt x="817494" y="56307"/>
                  </a:lnTo>
                  <a:lnTo>
                    <a:pt x="770562" y="82907"/>
                  </a:lnTo>
                  <a:lnTo>
                    <a:pt x="725192" y="108622"/>
                  </a:lnTo>
                  <a:lnTo>
                    <a:pt x="681184" y="133564"/>
                  </a:lnTo>
                  <a:lnTo>
                    <a:pt x="638340" y="157847"/>
                  </a:lnTo>
                  <a:lnTo>
                    <a:pt x="596461" y="181582"/>
                  </a:lnTo>
                  <a:lnTo>
                    <a:pt x="555347" y="204884"/>
                  </a:lnTo>
                  <a:lnTo>
                    <a:pt x="514800" y="227864"/>
                  </a:lnTo>
                  <a:lnTo>
                    <a:pt x="474620" y="250635"/>
                  </a:lnTo>
                  <a:lnTo>
                    <a:pt x="434609" y="273311"/>
                  </a:lnTo>
                  <a:lnTo>
                    <a:pt x="394568" y="296005"/>
                  </a:lnTo>
                  <a:lnTo>
                    <a:pt x="354297" y="318828"/>
                  </a:lnTo>
                  <a:lnTo>
                    <a:pt x="313598" y="341894"/>
                  </a:lnTo>
                  <a:lnTo>
                    <a:pt x="272272" y="365316"/>
                  </a:lnTo>
                  <a:lnTo>
                    <a:pt x="230120" y="389206"/>
                  </a:lnTo>
                  <a:lnTo>
                    <a:pt x="186942" y="413677"/>
                  </a:lnTo>
                  <a:lnTo>
                    <a:pt x="142540" y="438843"/>
                  </a:lnTo>
                  <a:lnTo>
                    <a:pt x="96715" y="464815"/>
                  </a:lnTo>
                  <a:lnTo>
                    <a:pt x="49268" y="491708"/>
                  </a:lnTo>
                  <a:lnTo>
                    <a:pt x="0" y="519633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7" name="object 27"/>
            <p:cNvSpPr/>
            <p:nvPr/>
          </p:nvSpPr>
          <p:spPr>
            <a:xfrm>
              <a:off x="1742032" y="1823019"/>
              <a:ext cx="41275" cy="55244"/>
            </a:xfrm>
            <a:custGeom>
              <a:avLst/>
              <a:gdLst/>
              <a:ahLst/>
              <a:cxnLst/>
              <a:rect l="l" t="t" r="r" b="b"/>
              <a:pathLst>
                <a:path w="41275" h="55244">
                  <a:moveTo>
                    <a:pt x="41278" y="54882"/>
                  </a:moveTo>
                  <a:lnTo>
                    <a:pt x="32505" y="48773"/>
                  </a:lnTo>
                  <a:lnTo>
                    <a:pt x="20102" y="44507"/>
                  </a:lnTo>
                  <a:lnTo>
                    <a:pt x="7969" y="42214"/>
                  </a:lnTo>
                  <a:lnTo>
                    <a:pt x="0" y="42021"/>
                  </a:lnTo>
                  <a:lnTo>
                    <a:pt x="3929" y="35086"/>
                  </a:lnTo>
                  <a:lnTo>
                    <a:pt x="8195" y="23497"/>
                  </a:lnTo>
                  <a:lnTo>
                    <a:pt x="10907" y="10666"/>
                  </a:lnTo>
                  <a:lnTo>
                    <a:pt x="10173" y="0"/>
                  </a:lnTo>
                </a:path>
              </a:pathLst>
            </a:custGeom>
            <a:ln w="115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3935052314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856290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766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6514501" y="2856290"/>
            <a:ext cx="586390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26" dirty="0">
                <a:latin typeface="Trebuchet MS"/>
                <a:cs typeface="Trebuchet MS"/>
              </a:rPr>
              <a:t>tail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41585" y="3587810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 txBox="1"/>
          <p:nvPr/>
        </p:nvSpPr>
        <p:spPr>
          <a:xfrm>
            <a:off x="2241585" y="3587810"/>
            <a:ext cx="571290" cy="474489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499">
              <a:lnSpc>
                <a:spcPts val="3656"/>
              </a:lnSpc>
            </a:pPr>
            <a:r>
              <a:rPr sz="3369" spc="-238" dirty="0">
                <a:latin typeface="Trebuchet MS"/>
                <a:cs typeface="Trebuchet MS"/>
              </a:rPr>
              <a:t>a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23339" y="3569565"/>
            <a:ext cx="1677379" cy="1179073"/>
            <a:chOff x="350790" y="1801308"/>
            <a:chExt cx="846455" cy="594995"/>
          </a:xfrm>
        </p:grpSpPr>
        <p:sp>
          <p:nvSpPr>
            <p:cNvPr id="10" name="object 10"/>
            <p:cNvSpPr/>
            <p:nvPr/>
          </p:nvSpPr>
          <p:spPr>
            <a:xfrm>
              <a:off x="359998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1" name="object 11"/>
            <p:cNvSpPr/>
            <p:nvPr/>
          </p:nvSpPr>
          <p:spPr>
            <a:xfrm>
              <a:off x="900001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311685" y="3587811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marL="179948">
              <a:spcBef>
                <a:spcPts val="99"/>
              </a:spcBef>
            </a:pPr>
            <a:r>
              <a:rPr sz="3369" spc="-226" dirty="0">
                <a:latin typeface="Trebuchet MS"/>
                <a:cs typeface="Trebuchet MS"/>
              </a:rPr>
              <a:t>b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293439" y="3569565"/>
            <a:ext cx="1677379" cy="1179073"/>
            <a:chOff x="890794" y="1801308"/>
            <a:chExt cx="846455" cy="594995"/>
          </a:xfrm>
        </p:grpSpPr>
        <p:sp>
          <p:nvSpPr>
            <p:cNvPr id="14" name="object 14"/>
            <p:cNvSpPr/>
            <p:nvPr/>
          </p:nvSpPr>
          <p:spPr>
            <a:xfrm>
              <a:off x="90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5" name="object 15"/>
            <p:cNvSpPr/>
            <p:nvPr/>
          </p:nvSpPr>
          <p:spPr>
            <a:xfrm>
              <a:off x="1440005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381783" y="3587810"/>
            <a:ext cx="571290" cy="474489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56"/>
              </a:lnSpc>
            </a:pPr>
            <a:r>
              <a:rPr sz="3369" spc="-248" dirty="0">
                <a:latin typeface="Trebuchet MS"/>
                <a:cs typeface="Trebuchet MS"/>
              </a:rPr>
              <a:t>c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402319" y="2646081"/>
            <a:ext cx="4419320" cy="2106476"/>
            <a:chOff x="441109" y="1335291"/>
            <a:chExt cx="2230120" cy="1062990"/>
          </a:xfrm>
        </p:grpSpPr>
        <p:sp>
          <p:nvSpPr>
            <p:cNvPr id="18" name="object 18"/>
            <p:cNvSpPr/>
            <p:nvPr/>
          </p:nvSpPr>
          <p:spPr>
            <a:xfrm>
              <a:off x="1440005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9" name="object 19"/>
            <p:cNvSpPr/>
            <p:nvPr/>
          </p:nvSpPr>
          <p:spPr>
            <a:xfrm>
              <a:off x="1043998" y="2042626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4" h="200025">
                  <a:moveTo>
                    <a:pt x="0" y="199880"/>
                  </a:moveTo>
                  <a:lnTo>
                    <a:pt x="374717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0" name="object 20"/>
            <p:cNvSpPr/>
            <p:nvPr/>
          </p:nvSpPr>
          <p:spPr>
            <a:xfrm>
              <a:off x="1378151" y="2023663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90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1" name="object 21"/>
            <p:cNvSpPr/>
            <p:nvPr/>
          </p:nvSpPr>
          <p:spPr>
            <a:xfrm>
              <a:off x="503991" y="2042626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4" h="200025">
                  <a:moveTo>
                    <a:pt x="0" y="199880"/>
                  </a:moveTo>
                  <a:lnTo>
                    <a:pt x="374717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2" name="object 22"/>
            <p:cNvSpPr/>
            <p:nvPr/>
          </p:nvSpPr>
          <p:spPr>
            <a:xfrm>
              <a:off x="838145" y="2023663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90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3" name="object 23"/>
            <p:cNvSpPr/>
            <p:nvPr/>
          </p:nvSpPr>
          <p:spPr>
            <a:xfrm>
              <a:off x="1431002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69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4" name="object 24"/>
            <p:cNvSpPr/>
            <p:nvPr/>
          </p:nvSpPr>
          <p:spPr>
            <a:xfrm>
              <a:off x="478304" y="1342491"/>
              <a:ext cx="386080" cy="447675"/>
            </a:xfrm>
            <a:custGeom>
              <a:avLst/>
              <a:gdLst/>
              <a:ahLst/>
              <a:cxnLst/>
              <a:rect l="l" t="t" r="r" b="b"/>
              <a:pathLst>
                <a:path w="386080" h="447675">
                  <a:moveTo>
                    <a:pt x="385691" y="0"/>
                  </a:moveTo>
                  <a:lnTo>
                    <a:pt x="337353" y="10852"/>
                  </a:lnTo>
                  <a:lnTo>
                    <a:pt x="291537" y="25857"/>
                  </a:lnTo>
                  <a:lnTo>
                    <a:pt x="248412" y="44789"/>
                  </a:lnTo>
                  <a:lnTo>
                    <a:pt x="208146" y="67420"/>
                  </a:lnTo>
                  <a:lnTo>
                    <a:pt x="170910" y="93525"/>
                  </a:lnTo>
                  <a:lnTo>
                    <a:pt x="136872" y="122875"/>
                  </a:lnTo>
                  <a:lnTo>
                    <a:pt x="106202" y="155246"/>
                  </a:lnTo>
                  <a:lnTo>
                    <a:pt x="79068" y="190410"/>
                  </a:lnTo>
                  <a:lnTo>
                    <a:pt x="55640" y="228140"/>
                  </a:lnTo>
                  <a:lnTo>
                    <a:pt x="36086" y="268210"/>
                  </a:lnTo>
                  <a:lnTo>
                    <a:pt x="20576" y="310393"/>
                  </a:lnTo>
                  <a:lnTo>
                    <a:pt x="9279" y="354463"/>
                  </a:lnTo>
                  <a:lnTo>
                    <a:pt x="2364" y="400194"/>
                  </a:lnTo>
                  <a:lnTo>
                    <a:pt x="0" y="447357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5" name="object 25"/>
            <p:cNvSpPr/>
            <p:nvPr/>
          </p:nvSpPr>
          <p:spPr>
            <a:xfrm>
              <a:off x="446869" y="1766240"/>
              <a:ext cx="63500" cy="29845"/>
            </a:xfrm>
            <a:custGeom>
              <a:avLst/>
              <a:gdLst/>
              <a:ahLst/>
              <a:cxnLst/>
              <a:rect l="l" t="t" r="r" b="b"/>
              <a:pathLst>
                <a:path w="63500" h="29844">
                  <a:moveTo>
                    <a:pt x="62902" y="41"/>
                  </a:moveTo>
                  <a:lnTo>
                    <a:pt x="53285" y="4642"/>
                  </a:lnTo>
                  <a:lnTo>
                    <a:pt x="43482" y="13297"/>
                  </a:lnTo>
                  <a:lnTo>
                    <a:pt x="35520" y="22690"/>
                  </a:lnTo>
                  <a:lnTo>
                    <a:pt x="31431" y="29505"/>
                  </a:lnTo>
                  <a:lnTo>
                    <a:pt x="27351" y="22684"/>
                  </a:lnTo>
                  <a:lnTo>
                    <a:pt x="19402" y="13281"/>
                  </a:lnTo>
                  <a:lnTo>
                    <a:pt x="9610" y="4613"/>
                  </a:lnTo>
                  <a:lnTo>
                    <a:pt x="0" y="0"/>
                  </a:lnTo>
                </a:path>
              </a:pathLst>
            </a:custGeom>
            <a:ln w="115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47177" y="1342491"/>
              <a:ext cx="916940" cy="520065"/>
            </a:xfrm>
            <a:custGeom>
              <a:avLst/>
              <a:gdLst/>
              <a:ahLst/>
              <a:cxnLst/>
              <a:rect l="l" t="t" r="r" b="b"/>
              <a:pathLst>
                <a:path w="916939" h="520064">
                  <a:moveTo>
                    <a:pt x="916838" y="0"/>
                  </a:moveTo>
                  <a:lnTo>
                    <a:pt x="866186" y="28709"/>
                  </a:lnTo>
                  <a:lnTo>
                    <a:pt x="817494" y="56307"/>
                  </a:lnTo>
                  <a:lnTo>
                    <a:pt x="770562" y="82907"/>
                  </a:lnTo>
                  <a:lnTo>
                    <a:pt x="725192" y="108622"/>
                  </a:lnTo>
                  <a:lnTo>
                    <a:pt x="681184" y="133564"/>
                  </a:lnTo>
                  <a:lnTo>
                    <a:pt x="638340" y="157847"/>
                  </a:lnTo>
                  <a:lnTo>
                    <a:pt x="596461" y="181582"/>
                  </a:lnTo>
                  <a:lnTo>
                    <a:pt x="555347" y="204884"/>
                  </a:lnTo>
                  <a:lnTo>
                    <a:pt x="514800" y="227864"/>
                  </a:lnTo>
                  <a:lnTo>
                    <a:pt x="474620" y="250635"/>
                  </a:lnTo>
                  <a:lnTo>
                    <a:pt x="434609" y="273311"/>
                  </a:lnTo>
                  <a:lnTo>
                    <a:pt x="394568" y="296005"/>
                  </a:lnTo>
                  <a:lnTo>
                    <a:pt x="354297" y="318828"/>
                  </a:lnTo>
                  <a:lnTo>
                    <a:pt x="313598" y="341894"/>
                  </a:lnTo>
                  <a:lnTo>
                    <a:pt x="272272" y="365316"/>
                  </a:lnTo>
                  <a:lnTo>
                    <a:pt x="230120" y="389206"/>
                  </a:lnTo>
                  <a:lnTo>
                    <a:pt x="186942" y="413677"/>
                  </a:lnTo>
                  <a:lnTo>
                    <a:pt x="142540" y="438843"/>
                  </a:lnTo>
                  <a:lnTo>
                    <a:pt x="96715" y="464815"/>
                  </a:lnTo>
                  <a:lnTo>
                    <a:pt x="49268" y="491708"/>
                  </a:lnTo>
                  <a:lnTo>
                    <a:pt x="0" y="519633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7" name="object 27"/>
            <p:cNvSpPr/>
            <p:nvPr/>
          </p:nvSpPr>
          <p:spPr>
            <a:xfrm>
              <a:off x="1742032" y="1823019"/>
              <a:ext cx="41275" cy="55244"/>
            </a:xfrm>
            <a:custGeom>
              <a:avLst/>
              <a:gdLst/>
              <a:ahLst/>
              <a:cxnLst/>
              <a:rect l="l" t="t" r="r" b="b"/>
              <a:pathLst>
                <a:path w="41275" h="55244">
                  <a:moveTo>
                    <a:pt x="41278" y="54882"/>
                  </a:moveTo>
                  <a:lnTo>
                    <a:pt x="32505" y="48773"/>
                  </a:lnTo>
                  <a:lnTo>
                    <a:pt x="20102" y="44507"/>
                  </a:lnTo>
                  <a:lnTo>
                    <a:pt x="7969" y="42214"/>
                  </a:lnTo>
                  <a:lnTo>
                    <a:pt x="0" y="42021"/>
                  </a:lnTo>
                  <a:lnTo>
                    <a:pt x="3929" y="35086"/>
                  </a:lnTo>
                  <a:lnTo>
                    <a:pt x="8195" y="23497"/>
                  </a:lnTo>
                  <a:lnTo>
                    <a:pt x="10907" y="10666"/>
                  </a:lnTo>
                  <a:lnTo>
                    <a:pt x="10173" y="0"/>
                  </a:lnTo>
                </a:path>
              </a:pathLst>
            </a:custGeom>
            <a:ln w="115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625142" y="5302813"/>
            <a:ext cx="2007066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-69" dirty="0">
                <a:latin typeface="Arial"/>
                <a:cs typeface="Arial"/>
              </a:rPr>
              <a:t>Dequeue()</a:t>
            </a:r>
            <a:endParaRPr sz="3369">
              <a:latin typeface="Arial"/>
              <a:cs typeface="Arial"/>
            </a:endParaRP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2869165048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856290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766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6514501" y="2856290"/>
            <a:ext cx="586390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26" dirty="0">
                <a:latin typeface="Trebuchet MS"/>
                <a:cs typeface="Trebuchet MS"/>
              </a:rPr>
              <a:t>tail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11685" y="3587810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 txBox="1"/>
          <p:nvPr/>
        </p:nvSpPr>
        <p:spPr>
          <a:xfrm>
            <a:off x="3311685" y="3587811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marL="179948">
              <a:spcBef>
                <a:spcPts val="99"/>
              </a:spcBef>
            </a:pPr>
            <a:r>
              <a:rPr sz="3369" spc="-226" dirty="0">
                <a:latin typeface="Trebuchet MS"/>
                <a:cs typeface="Trebuchet MS"/>
              </a:rPr>
              <a:t>b</a:t>
            </a:r>
            <a:endParaRPr sz="3369" dirty="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293439" y="3569565"/>
            <a:ext cx="1677379" cy="1179073"/>
            <a:chOff x="890794" y="1801308"/>
            <a:chExt cx="846455" cy="594995"/>
          </a:xfrm>
        </p:grpSpPr>
        <p:sp>
          <p:nvSpPr>
            <p:cNvPr id="10" name="object 10"/>
            <p:cNvSpPr/>
            <p:nvPr/>
          </p:nvSpPr>
          <p:spPr>
            <a:xfrm>
              <a:off x="90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1" name="object 11"/>
            <p:cNvSpPr/>
            <p:nvPr/>
          </p:nvSpPr>
          <p:spPr>
            <a:xfrm>
              <a:off x="1440005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381783" y="3587810"/>
            <a:ext cx="571290" cy="474489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56"/>
              </a:lnSpc>
            </a:pPr>
            <a:r>
              <a:rPr sz="3369" spc="-248" dirty="0">
                <a:latin typeface="Trebuchet MS"/>
                <a:cs typeface="Trebuchet MS"/>
              </a:rPr>
              <a:t>c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226066" y="2646081"/>
            <a:ext cx="3596360" cy="2106476"/>
            <a:chOff x="856796" y="1335291"/>
            <a:chExt cx="1814830" cy="1062990"/>
          </a:xfrm>
        </p:grpSpPr>
        <p:sp>
          <p:nvSpPr>
            <p:cNvPr id="14" name="object 14"/>
            <p:cNvSpPr/>
            <p:nvPr/>
          </p:nvSpPr>
          <p:spPr>
            <a:xfrm>
              <a:off x="1440005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5" name="object 15"/>
            <p:cNvSpPr/>
            <p:nvPr/>
          </p:nvSpPr>
          <p:spPr>
            <a:xfrm>
              <a:off x="1043998" y="2042626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4" h="200025">
                  <a:moveTo>
                    <a:pt x="0" y="199880"/>
                  </a:moveTo>
                  <a:lnTo>
                    <a:pt x="374717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6"/>
            <p:cNvSpPr/>
            <p:nvPr/>
          </p:nvSpPr>
          <p:spPr>
            <a:xfrm>
              <a:off x="1378151" y="2023663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90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" name="object 17"/>
            <p:cNvSpPr/>
            <p:nvPr/>
          </p:nvSpPr>
          <p:spPr>
            <a:xfrm>
              <a:off x="1431002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69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8" name="object 18"/>
            <p:cNvSpPr/>
            <p:nvPr/>
          </p:nvSpPr>
          <p:spPr>
            <a:xfrm>
              <a:off x="863996" y="1342491"/>
              <a:ext cx="300990" cy="448309"/>
            </a:xfrm>
            <a:custGeom>
              <a:avLst/>
              <a:gdLst/>
              <a:ahLst/>
              <a:cxnLst/>
              <a:rect l="l" t="t" r="r" b="b"/>
              <a:pathLst>
                <a:path w="300990" h="448310">
                  <a:moveTo>
                    <a:pt x="0" y="0"/>
                  </a:moveTo>
                  <a:lnTo>
                    <a:pt x="46755" y="10548"/>
                  </a:lnTo>
                  <a:lnTo>
                    <a:pt x="90730" y="27459"/>
                  </a:lnTo>
                  <a:lnTo>
                    <a:pt x="131556" y="50084"/>
                  </a:lnTo>
                  <a:lnTo>
                    <a:pt x="168863" y="77774"/>
                  </a:lnTo>
                  <a:lnTo>
                    <a:pt x="202282" y="109881"/>
                  </a:lnTo>
                  <a:lnTo>
                    <a:pt x="231443" y="145757"/>
                  </a:lnTo>
                  <a:lnTo>
                    <a:pt x="255978" y="184753"/>
                  </a:lnTo>
                  <a:lnTo>
                    <a:pt x="275517" y="226221"/>
                  </a:lnTo>
                  <a:lnTo>
                    <a:pt x="289690" y="269513"/>
                  </a:lnTo>
                  <a:lnTo>
                    <a:pt x="298128" y="313979"/>
                  </a:lnTo>
                  <a:lnTo>
                    <a:pt x="300462" y="358971"/>
                  </a:lnTo>
                  <a:lnTo>
                    <a:pt x="296323" y="403841"/>
                  </a:lnTo>
                  <a:lnTo>
                    <a:pt x="285341" y="447941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9" name="object 19"/>
            <p:cNvSpPr/>
            <p:nvPr/>
          </p:nvSpPr>
          <p:spPr>
            <a:xfrm>
              <a:off x="1126951" y="1758059"/>
              <a:ext cx="60325" cy="38100"/>
            </a:xfrm>
            <a:custGeom>
              <a:avLst/>
              <a:gdLst/>
              <a:ahLst/>
              <a:cxnLst/>
              <a:rect l="l" t="t" r="r" b="b"/>
              <a:pathLst>
                <a:path w="60325" h="38100">
                  <a:moveTo>
                    <a:pt x="59733" y="19948"/>
                  </a:moveTo>
                  <a:lnTo>
                    <a:pt x="49142" y="21274"/>
                  </a:lnTo>
                  <a:lnTo>
                    <a:pt x="37091" y="26392"/>
                  </a:lnTo>
                  <a:lnTo>
                    <a:pt x="26557" y="32794"/>
                  </a:lnTo>
                  <a:lnTo>
                    <a:pt x="20515" y="37974"/>
                  </a:lnTo>
                  <a:lnTo>
                    <a:pt x="18798" y="30203"/>
                  </a:lnTo>
                  <a:lnTo>
                    <a:pt x="14225" y="18756"/>
                  </a:lnTo>
                  <a:lnTo>
                    <a:pt x="7668" y="7423"/>
                  </a:lnTo>
                  <a:lnTo>
                    <a:pt x="0" y="0"/>
                  </a:lnTo>
                </a:path>
              </a:pathLst>
            </a:custGeom>
            <a:ln w="115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0" name="object 20"/>
            <p:cNvSpPr/>
            <p:nvPr/>
          </p:nvSpPr>
          <p:spPr>
            <a:xfrm>
              <a:off x="1747177" y="1342491"/>
              <a:ext cx="916940" cy="520065"/>
            </a:xfrm>
            <a:custGeom>
              <a:avLst/>
              <a:gdLst/>
              <a:ahLst/>
              <a:cxnLst/>
              <a:rect l="l" t="t" r="r" b="b"/>
              <a:pathLst>
                <a:path w="916939" h="520064">
                  <a:moveTo>
                    <a:pt x="916838" y="0"/>
                  </a:moveTo>
                  <a:lnTo>
                    <a:pt x="866186" y="28709"/>
                  </a:lnTo>
                  <a:lnTo>
                    <a:pt x="817494" y="56307"/>
                  </a:lnTo>
                  <a:lnTo>
                    <a:pt x="770562" y="82907"/>
                  </a:lnTo>
                  <a:lnTo>
                    <a:pt x="725192" y="108622"/>
                  </a:lnTo>
                  <a:lnTo>
                    <a:pt x="681184" y="133564"/>
                  </a:lnTo>
                  <a:lnTo>
                    <a:pt x="638340" y="157847"/>
                  </a:lnTo>
                  <a:lnTo>
                    <a:pt x="596461" y="181582"/>
                  </a:lnTo>
                  <a:lnTo>
                    <a:pt x="555347" y="204884"/>
                  </a:lnTo>
                  <a:lnTo>
                    <a:pt x="514800" y="227864"/>
                  </a:lnTo>
                  <a:lnTo>
                    <a:pt x="474620" y="250635"/>
                  </a:lnTo>
                  <a:lnTo>
                    <a:pt x="434609" y="273311"/>
                  </a:lnTo>
                  <a:lnTo>
                    <a:pt x="394568" y="296005"/>
                  </a:lnTo>
                  <a:lnTo>
                    <a:pt x="354297" y="318828"/>
                  </a:lnTo>
                  <a:lnTo>
                    <a:pt x="313598" y="341894"/>
                  </a:lnTo>
                  <a:lnTo>
                    <a:pt x="272272" y="365316"/>
                  </a:lnTo>
                  <a:lnTo>
                    <a:pt x="230120" y="389206"/>
                  </a:lnTo>
                  <a:lnTo>
                    <a:pt x="186942" y="413677"/>
                  </a:lnTo>
                  <a:lnTo>
                    <a:pt x="142540" y="438843"/>
                  </a:lnTo>
                  <a:lnTo>
                    <a:pt x="96715" y="464815"/>
                  </a:lnTo>
                  <a:lnTo>
                    <a:pt x="49268" y="491708"/>
                  </a:lnTo>
                  <a:lnTo>
                    <a:pt x="0" y="519633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1" name="object 21"/>
            <p:cNvSpPr/>
            <p:nvPr/>
          </p:nvSpPr>
          <p:spPr>
            <a:xfrm>
              <a:off x="1742031" y="1823019"/>
              <a:ext cx="41275" cy="55244"/>
            </a:xfrm>
            <a:custGeom>
              <a:avLst/>
              <a:gdLst/>
              <a:ahLst/>
              <a:cxnLst/>
              <a:rect l="l" t="t" r="r" b="b"/>
              <a:pathLst>
                <a:path w="41275" h="55244">
                  <a:moveTo>
                    <a:pt x="41278" y="54882"/>
                  </a:moveTo>
                  <a:lnTo>
                    <a:pt x="32505" y="48773"/>
                  </a:lnTo>
                  <a:lnTo>
                    <a:pt x="20102" y="44507"/>
                  </a:lnTo>
                  <a:lnTo>
                    <a:pt x="7969" y="42214"/>
                  </a:lnTo>
                  <a:lnTo>
                    <a:pt x="0" y="42021"/>
                  </a:lnTo>
                  <a:lnTo>
                    <a:pt x="3929" y="35086"/>
                  </a:lnTo>
                  <a:lnTo>
                    <a:pt x="8195" y="23497"/>
                  </a:lnTo>
                  <a:lnTo>
                    <a:pt x="10907" y="10666"/>
                  </a:lnTo>
                  <a:lnTo>
                    <a:pt x="10173" y="0"/>
                  </a:lnTo>
                </a:path>
              </a:pathLst>
            </a:custGeom>
            <a:ln w="115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91136" y="5302813"/>
            <a:ext cx="2875327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-59" dirty="0">
                <a:latin typeface="Arial"/>
                <a:cs typeface="Arial"/>
              </a:rPr>
              <a:t>Dequeue()</a:t>
            </a:r>
            <a:r>
              <a:rPr sz="3369" i="1" spc="-59" dirty="0">
                <a:latin typeface="Arial"/>
                <a:cs typeface="Arial"/>
              </a:rPr>
              <a:t>→</a:t>
            </a:r>
            <a:r>
              <a:rPr sz="3369" i="1" spc="644" dirty="0">
                <a:latin typeface="Arial"/>
                <a:cs typeface="Arial"/>
              </a:rPr>
              <a:t> </a:t>
            </a:r>
            <a:r>
              <a:rPr sz="3369" spc="-168" dirty="0">
                <a:latin typeface="Arial"/>
                <a:cs typeface="Arial"/>
              </a:rPr>
              <a:t>a</a:t>
            </a:r>
            <a:endParaRPr sz="3369">
              <a:latin typeface="Arial"/>
              <a:cs typeface="Arial"/>
            </a:endParaRP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130201336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be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 of the previous lecture</a:t>
            </a:r>
          </a:p>
          <a:p>
            <a:r>
              <a:rPr lang="en-US" dirty="0" smtClean="0"/>
              <a:t>Queue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80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856290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766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6514501" y="2856290"/>
            <a:ext cx="586390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26" dirty="0">
                <a:latin typeface="Trebuchet MS"/>
                <a:cs typeface="Trebuchet MS"/>
              </a:rPr>
              <a:t>tail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11685" y="3587810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 txBox="1"/>
          <p:nvPr/>
        </p:nvSpPr>
        <p:spPr>
          <a:xfrm>
            <a:off x="3467083" y="3569674"/>
            <a:ext cx="260478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26" dirty="0">
                <a:latin typeface="Trebuchet MS"/>
                <a:cs typeface="Trebuchet MS"/>
              </a:rPr>
              <a:t>b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293439" y="3569565"/>
            <a:ext cx="1677379" cy="1179073"/>
            <a:chOff x="890794" y="1801308"/>
            <a:chExt cx="846455" cy="594995"/>
          </a:xfrm>
        </p:grpSpPr>
        <p:sp>
          <p:nvSpPr>
            <p:cNvPr id="10" name="object 10"/>
            <p:cNvSpPr/>
            <p:nvPr/>
          </p:nvSpPr>
          <p:spPr>
            <a:xfrm>
              <a:off x="90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1" name="object 11"/>
            <p:cNvSpPr/>
            <p:nvPr/>
          </p:nvSpPr>
          <p:spPr>
            <a:xfrm>
              <a:off x="1440005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551452" y="3508718"/>
            <a:ext cx="231534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48" dirty="0">
                <a:latin typeface="Trebuchet MS"/>
                <a:cs typeface="Trebuchet MS"/>
              </a:rPr>
              <a:t>c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226066" y="2646081"/>
            <a:ext cx="3596360" cy="2106476"/>
            <a:chOff x="856796" y="1335291"/>
            <a:chExt cx="1814830" cy="1062990"/>
          </a:xfrm>
        </p:grpSpPr>
        <p:sp>
          <p:nvSpPr>
            <p:cNvPr id="14" name="object 14"/>
            <p:cNvSpPr/>
            <p:nvPr/>
          </p:nvSpPr>
          <p:spPr>
            <a:xfrm>
              <a:off x="1440005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5" name="object 15"/>
            <p:cNvSpPr/>
            <p:nvPr/>
          </p:nvSpPr>
          <p:spPr>
            <a:xfrm>
              <a:off x="1043998" y="2042626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4" h="200025">
                  <a:moveTo>
                    <a:pt x="0" y="199880"/>
                  </a:moveTo>
                  <a:lnTo>
                    <a:pt x="374717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6"/>
            <p:cNvSpPr/>
            <p:nvPr/>
          </p:nvSpPr>
          <p:spPr>
            <a:xfrm>
              <a:off x="1378151" y="2023663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90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" name="object 17"/>
            <p:cNvSpPr/>
            <p:nvPr/>
          </p:nvSpPr>
          <p:spPr>
            <a:xfrm>
              <a:off x="1431002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69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8" name="object 18"/>
            <p:cNvSpPr/>
            <p:nvPr/>
          </p:nvSpPr>
          <p:spPr>
            <a:xfrm>
              <a:off x="863996" y="1342491"/>
              <a:ext cx="300990" cy="448309"/>
            </a:xfrm>
            <a:custGeom>
              <a:avLst/>
              <a:gdLst/>
              <a:ahLst/>
              <a:cxnLst/>
              <a:rect l="l" t="t" r="r" b="b"/>
              <a:pathLst>
                <a:path w="300990" h="448310">
                  <a:moveTo>
                    <a:pt x="0" y="0"/>
                  </a:moveTo>
                  <a:lnTo>
                    <a:pt x="46755" y="10548"/>
                  </a:lnTo>
                  <a:lnTo>
                    <a:pt x="90730" y="27459"/>
                  </a:lnTo>
                  <a:lnTo>
                    <a:pt x="131556" y="50084"/>
                  </a:lnTo>
                  <a:lnTo>
                    <a:pt x="168863" y="77774"/>
                  </a:lnTo>
                  <a:lnTo>
                    <a:pt x="202282" y="109881"/>
                  </a:lnTo>
                  <a:lnTo>
                    <a:pt x="231443" y="145757"/>
                  </a:lnTo>
                  <a:lnTo>
                    <a:pt x="255978" y="184753"/>
                  </a:lnTo>
                  <a:lnTo>
                    <a:pt x="275517" y="226221"/>
                  </a:lnTo>
                  <a:lnTo>
                    <a:pt x="289690" y="269513"/>
                  </a:lnTo>
                  <a:lnTo>
                    <a:pt x="298128" y="313979"/>
                  </a:lnTo>
                  <a:lnTo>
                    <a:pt x="300462" y="358971"/>
                  </a:lnTo>
                  <a:lnTo>
                    <a:pt x="296323" y="403841"/>
                  </a:lnTo>
                  <a:lnTo>
                    <a:pt x="285341" y="447941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9" name="object 19"/>
            <p:cNvSpPr/>
            <p:nvPr/>
          </p:nvSpPr>
          <p:spPr>
            <a:xfrm>
              <a:off x="1126951" y="1758059"/>
              <a:ext cx="60325" cy="38100"/>
            </a:xfrm>
            <a:custGeom>
              <a:avLst/>
              <a:gdLst/>
              <a:ahLst/>
              <a:cxnLst/>
              <a:rect l="l" t="t" r="r" b="b"/>
              <a:pathLst>
                <a:path w="60325" h="38100">
                  <a:moveTo>
                    <a:pt x="59733" y="19948"/>
                  </a:moveTo>
                  <a:lnTo>
                    <a:pt x="49142" y="21274"/>
                  </a:lnTo>
                  <a:lnTo>
                    <a:pt x="37091" y="26392"/>
                  </a:lnTo>
                  <a:lnTo>
                    <a:pt x="26557" y="32794"/>
                  </a:lnTo>
                  <a:lnTo>
                    <a:pt x="20515" y="37974"/>
                  </a:lnTo>
                  <a:lnTo>
                    <a:pt x="18798" y="30203"/>
                  </a:lnTo>
                  <a:lnTo>
                    <a:pt x="14225" y="18756"/>
                  </a:lnTo>
                  <a:lnTo>
                    <a:pt x="7668" y="7423"/>
                  </a:lnTo>
                  <a:lnTo>
                    <a:pt x="0" y="0"/>
                  </a:lnTo>
                </a:path>
              </a:pathLst>
            </a:custGeom>
            <a:ln w="115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0" name="object 20"/>
            <p:cNvSpPr/>
            <p:nvPr/>
          </p:nvSpPr>
          <p:spPr>
            <a:xfrm>
              <a:off x="1747177" y="1342491"/>
              <a:ext cx="916940" cy="520065"/>
            </a:xfrm>
            <a:custGeom>
              <a:avLst/>
              <a:gdLst/>
              <a:ahLst/>
              <a:cxnLst/>
              <a:rect l="l" t="t" r="r" b="b"/>
              <a:pathLst>
                <a:path w="916939" h="520064">
                  <a:moveTo>
                    <a:pt x="916838" y="0"/>
                  </a:moveTo>
                  <a:lnTo>
                    <a:pt x="866186" y="28709"/>
                  </a:lnTo>
                  <a:lnTo>
                    <a:pt x="817494" y="56307"/>
                  </a:lnTo>
                  <a:lnTo>
                    <a:pt x="770562" y="82907"/>
                  </a:lnTo>
                  <a:lnTo>
                    <a:pt x="725192" y="108622"/>
                  </a:lnTo>
                  <a:lnTo>
                    <a:pt x="681184" y="133564"/>
                  </a:lnTo>
                  <a:lnTo>
                    <a:pt x="638340" y="157847"/>
                  </a:lnTo>
                  <a:lnTo>
                    <a:pt x="596461" y="181582"/>
                  </a:lnTo>
                  <a:lnTo>
                    <a:pt x="555347" y="204884"/>
                  </a:lnTo>
                  <a:lnTo>
                    <a:pt x="514800" y="227864"/>
                  </a:lnTo>
                  <a:lnTo>
                    <a:pt x="474620" y="250635"/>
                  </a:lnTo>
                  <a:lnTo>
                    <a:pt x="434609" y="273311"/>
                  </a:lnTo>
                  <a:lnTo>
                    <a:pt x="394568" y="296005"/>
                  </a:lnTo>
                  <a:lnTo>
                    <a:pt x="354297" y="318828"/>
                  </a:lnTo>
                  <a:lnTo>
                    <a:pt x="313598" y="341894"/>
                  </a:lnTo>
                  <a:lnTo>
                    <a:pt x="272272" y="365316"/>
                  </a:lnTo>
                  <a:lnTo>
                    <a:pt x="230120" y="389206"/>
                  </a:lnTo>
                  <a:lnTo>
                    <a:pt x="186942" y="413677"/>
                  </a:lnTo>
                  <a:lnTo>
                    <a:pt x="142540" y="438843"/>
                  </a:lnTo>
                  <a:lnTo>
                    <a:pt x="96715" y="464815"/>
                  </a:lnTo>
                  <a:lnTo>
                    <a:pt x="49268" y="491708"/>
                  </a:lnTo>
                  <a:lnTo>
                    <a:pt x="0" y="519633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1" name="object 21"/>
            <p:cNvSpPr/>
            <p:nvPr/>
          </p:nvSpPr>
          <p:spPr>
            <a:xfrm>
              <a:off x="1742031" y="1823019"/>
              <a:ext cx="41275" cy="55244"/>
            </a:xfrm>
            <a:custGeom>
              <a:avLst/>
              <a:gdLst/>
              <a:ahLst/>
              <a:cxnLst/>
              <a:rect l="l" t="t" r="r" b="b"/>
              <a:pathLst>
                <a:path w="41275" h="55244">
                  <a:moveTo>
                    <a:pt x="41278" y="54882"/>
                  </a:moveTo>
                  <a:lnTo>
                    <a:pt x="32505" y="48773"/>
                  </a:lnTo>
                  <a:lnTo>
                    <a:pt x="20102" y="44507"/>
                  </a:lnTo>
                  <a:lnTo>
                    <a:pt x="7969" y="42214"/>
                  </a:lnTo>
                  <a:lnTo>
                    <a:pt x="0" y="42021"/>
                  </a:lnTo>
                  <a:lnTo>
                    <a:pt x="3929" y="35086"/>
                  </a:lnTo>
                  <a:lnTo>
                    <a:pt x="8195" y="23497"/>
                  </a:lnTo>
                  <a:lnTo>
                    <a:pt x="10907" y="10666"/>
                  </a:lnTo>
                  <a:lnTo>
                    <a:pt x="10173" y="0"/>
                  </a:lnTo>
                </a:path>
              </a:pathLst>
            </a:custGeom>
            <a:ln w="115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4097534400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856290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766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6514501" y="2856290"/>
            <a:ext cx="586390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26" dirty="0">
                <a:latin typeface="Trebuchet MS"/>
                <a:cs typeface="Trebuchet MS"/>
              </a:rPr>
              <a:t>tail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11685" y="3587810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 txBox="1"/>
          <p:nvPr/>
        </p:nvSpPr>
        <p:spPr>
          <a:xfrm>
            <a:off x="3311685" y="3587811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marL="179948">
              <a:spcBef>
                <a:spcPts val="99"/>
              </a:spcBef>
            </a:pPr>
            <a:r>
              <a:rPr sz="3369" spc="-226" dirty="0">
                <a:latin typeface="Trebuchet MS"/>
                <a:cs typeface="Trebuchet MS"/>
              </a:rPr>
              <a:t>b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293439" y="3569565"/>
            <a:ext cx="1677379" cy="1179073"/>
            <a:chOff x="890794" y="1801308"/>
            <a:chExt cx="846455" cy="594995"/>
          </a:xfrm>
        </p:grpSpPr>
        <p:sp>
          <p:nvSpPr>
            <p:cNvPr id="10" name="object 10"/>
            <p:cNvSpPr/>
            <p:nvPr/>
          </p:nvSpPr>
          <p:spPr>
            <a:xfrm>
              <a:off x="90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1" name="object 11"/>
            <p:cNvSpPr/>
            <p:nvPr/>
          </p:nvSpPr>
          <p:spPr>
            <a:xfrm>
              <a:off x="1440005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381783" y="3587810"/>
            <a:ext cx="571290" cy="474489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56"/>
              </a:lnSpc>
            </a:pPr>
            <a:r>
              <a:rPr sz="3369" spc="-248" dirty="0">
                <a:latin typeface="Trebuchet MS"/>
                <a:cs typeface="Trebuchet MS"/>
              </a:rPr>
              <a:t>c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226066" y="2646081"/>
            <a:ext cx="3596360" cy="2106476"/>
            <a:chOff x="856796" y="1335291"/>
            <a:chExt cx="1814830" cy="1062990"/>
          </a:xfrm>
        </p:grpSpPr>
        <p:sp>
          <p:nvSpPr>
            <p:cNvPr id="14" name="object 14"/>
            <p:cNvSpPr/>
            <p:nvPr/>
          </p:nvSpPr>
          <p:spPr>
            <a:xfrm>
              <a:off x="1440005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5" name="object 15"/>
            <p:cNvSpPr/>
            <p:nvPr/>
          </p:nvSpPr>
          <p:spPr>
            <a:xfrm>
              <a:off x="1043998" y="2042626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4" h="200025">
                  <a:moveTo>
                    <a:pt x="0" y="199880"/>
                  </a:moveTo>
                  <a:lnTo>
                    <a:pt x="374717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6"/>
            <p:cNvSpPr/>
            <p:nvPr/>
          </p:nvSpPr>
          <p:spPr>
            <a:xfrm>
              <a:off x="1378151" y="2023663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90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" name="object 17"/>
            <p:cNvSpPr/>
            <p:nvPr/>
          </p:nvSpPr>
          <p:spPr>
            <a:xfrm>
              <a:off x="1431002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69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8" name="object 18"/>
            <p:cNvSpPr/>
            <p:nvPr/>
          </p:nvSpPr>
          <p:spPr>
            <a:xfrm>
              <a:off x="863996" y="1342491"/>
              <a:ext cx="300990" cy="448309"/>
            </a:xfrm>
            <a:custGeom>
              <a:avLst/>
              <a:gdLst/>
              <a:ahLst/>
              <a:cxnLst/>
              <a:rect l="l" t="t" r="r" b="b"/>
              <a:pathLst>
                <a:path w="300990" h="448310">
                  <a:moveTo>
                    <a:pt x="0" y="0"/>
                  </a:moveTo>
                  <a:lnTo>
                    <a:pt x="46755" y="10548"/>
                  </a:lnTo>
                  <a:lnTo>
                    <a:pt x="90730" y="27459"/>
                  </a:lnTo>
                  <a:lnTo>
                    <a:pt x="131556" y="50084"/>
                  </a:lnTo>
                  <a:lnTo>
                    <a:pt x="168863" y="77774"/>
                  </a:lnTo>
                  <a:lnTo>
                    <a:pt x="202282" y="109881"/>
                  </a:lnTo>
                  <a:lnTo>
                    <a:pt x="231443" y="145757"/>
                  </a:lnTo>
                  <a:lnTo>
                    <a:pt x="255978" y="184753"/>
                  </a:lnTo>
                  <a:lnTo>
                    <a:pt x="275517" y="226221"/>
                  </a:lnTo>
                  <a:lnTo>
                    <a:pt x="289690" y="269513"/>
                  </a:lnTo>
                  <a:lnTo>
                    <a:pt x="298128" y="313979"/>
                  </a:lnTo>
                  <a:lnTo>
                    <a:pt x="300462" y="358971"/>
                  </a:lnTo>
                  <a:lnTo>
                    <a:pt x="296323" y="403841"/>
                  </a:lnTo>
                  <a:lnTo>
                    <a:pt x="285341" y="447941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9" name="object 19"/>
            <p:cNvSpPr/>
            <p:nvPr/>
          </p:nvSpPr>
          <p:spPr>
            <a:xfrm>
              <a:off x="1126951" y="1758059"/>
              <a:ext cx="60325" cy="38100"/>
            </a:xfrm>
            <a:custGeom>
              <a:avLst/>
              <a:gdLst/>
              <a:ahLst/>
              <a:cxnLst/>
              <a:rect l="l" t="t" r="r" b="b"/>
              <a:pathLst>
                <a:path w="60325" h="38100">
                  <a:moveTo>
                    <a:pt x="59733" y="19948"/>
                  </a:moveTo>
                  <a:lnTo>
                    <a:pt x="49142" y="21274"/>
                  </a:lnTo>
                  <a:lnTo>
                    <a:pt x="37091" y="26392"/>
                  </a:lnTo>
                  <a:lnTo>
                    <a:pt x="26557" y="32794"/>
                  </a:lnTo>
                  <a:lnTo>
                    <a:pt x="20515" y="37974"/>
                  </a:lnTo>
                  <a:lnTo>
                    <a:pt x="18798" y="30203"/>
                  </a:lnTo>
                  <a:lnTo>
                    <a:pt x="14225" y="18756"/>
                  </a:lnTo>
                  <a:lnTo>
                    <a:pt x="7668" y="7423"/>
                  </a:lnTo>
                  <a:lnTo>
                    <a:pt x="0" y="0"/>
                  </a:lnTo>
                </a:path>
              </a:pathLst>
            </a:custGeom>
            <a:ln w="115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0" name="object 20"/>
            <p:cNvSpPr/>
            <p:nvPr/>
          </p:nvSpPr>
          <p:spPr>
            <a:xfrm>
              <a:off x="1747177" y="1342491"/>
              <a:ext cx="916940" cy="520065"/>
            </a:xfrm>
            <a:custGeom>
              <a:avLst/>
              <a:gdLst/>
              <a:ahLst/>
              <a:cxnLst/>
              <a:rect l="l" t="t" r="r" b="b"/>
              <a:pathLst>
                <a:path w="916939" h="520064">
                  <a:moveTo>
                    <a:pt x="916838" y="0"/>
                  </a:moveTo>
                  <a:lnTo>
                    <a:pt x="866186" y="28709"/>
                  </a:lnTo>
                  <a:lnTo>
                    <a:pt x="817494" y="56307"/>
                  </a:lnTo>
                  <a:lnTo>
                    <a:pt x="770562" y="82907"/>
                  </a:lnTo>
                  <a:lnTo>
                    <a:pt x="725192" y="108622"/>
                  </a:lnTo>
                  <a:lnTo>
                    <a:pt x="681184" y="133564"/>
                  </a:lnTo>
                  <a:lnTo>
                    <a:pt x="638340" y="157847"/>
                  </a:lnTo>
                  <a:lnTo>
                    <a:pt x="596461" y="181582"/>
                  </a:lnTo>
                  <a:lnTo>
                    <a:pt x="555347" y="204884"/>
                  </a:lnTo>
                  <a:lnTo>
                    <a:pt x="514800" y="227864"/>
                  </a:lnTo>
                  <a:lnTo>
                    <a:pt x="474620" y="250635"/>
                  </a:lnTo>
                  <a:lnTo>
                    <a:pt x="434609" y="273311"/>
                  </a:lnTo>
                  <a:lnTo>
                    <a:pt x="394568" y="296005"/>
                  </a:lnTo>
                  <a:lnTo>
                    <a:pt x="354297" y="318828"/>
                  </a:lnTo>
                  <a:lnTo>
                    <a:pt x="313598" y="341894"/>
                  </a:lnTo>
                  <a:lnTo>
                    <a:pt x="272272" y="365316"/>
                  </a:lnTo>
                  <a:lnTo>
                    <a:pt x="230120" y="389206"/>
                  </a:lnTo>
                  <a:lnTo>
                    <a:pt x="186942" y="413677"/>
                  </a:lnTo>
                  <a:lnTo>
                    <a:pt x="142540" y="438843"/>
                  </a:lnTo>
                  <a:lnTo>
                    <a:pt x="96715" y="464815"/>
                  </a:lnTo>
                  <a:lnTo>
                    <a:pt x="49268" y="491708"/>
                  </a:lnTo>
                  <a:lnTo>
                    <a:pt x="0" y="519633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1" name="object 21"/>
            <p:cNvSpPr/>
            <p:nvPr/>
          </p:nvSpPr>
          <p:spPr>
            <a:xfrm>
              <a:off x="1742031" y="1823019"/>
              <a:ext cx="41275" cy="55244"/>
            </a:xfrm>
            <a:custGeom>
              <a:avLst/>
              <a:gdLst/>
              <a:ahLst/>
              <a:cxnLst/>
              <a:rect l="l" t="t" r="r" b="b"/>
              <a:pathLst>
                <a:path w="41275" h="55244">
                  <a:moveTo>
                    <a:pt x="41278" y="54882"/>
                  </a:moveTo>
                  <a:lnTo>
                    <a:pt x="32505" y="48773"/>
                  </a:lnTo>
                  <a:lnTo>
                    <a:pt x="20102" y="44507"/>
                  </a:lnTo>
                  <a:lnTo>
                    <a:pt x="7969" y="42214"/>
                  </a:lnTo>
                  <a:lnTo>
                    <a:pt x="0" y="42021"/>
                  </a:lnTo>
                  <a:lnTo>
                    <a:pt x="3929" y="35086"/>
                  </a:lnTo>
                  <a:lnTo>
                    <a:pt x="8195" y="23497"/>
                  </a:lnTo>
                  <a:lnTo>
                    <a:pt x="10907" y="10666"/>
                  </a:lnTo>
                  <a:lnTo>
                    <a:pt x="10173" y="0"/>
                  </a:lnTo>
                </a:path>
              </a:pathLst>
            </a:custGeom>
            <a:ln w="115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516444" y="5302813"/>
            <a:ext cx="2224760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-59" dirty="0">
                <a:latin typeface="Arial"/>
                <a:cs typeface="Arial"/>
              </a:rPr>
              <a:t>Enqueue(d)</a:t>
            </a:r>
            <a:endParaRPr sz="3369">
              <a:latin typeface="Arial"/>
              <a:cs typeface="Arial"/>
            </a:endParaRP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1393060093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856290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766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6514501" y="2856290"/>
            <a:ext cx="586390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26" dirty="0">
                <a:latin typeface="Trebuchet MS"/>
                <a:cs typeface="Trebuchet MS"/>
              </a:rPr>
              <a:t>tail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11685" y="3587810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 txBox="1"/>
          <p:nvPr/>
        </p:nvSpPr>
        <p:spPr>
          <a:xfrm>
            <a:off x="3311685" y="3587811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marL="179948">
              <a:spcBef>
                <a:spcPts val="99"/>
              </a:spcBef>
            </a:pPr>
            <a:r>
              <a:rPr sz="3369" spc="-226" dirty="0">
                <a:latin typeface="Trebuchet MS"/>
                <a:cs typeface="Trebuchet MS"/>
              </a:rPr>
              <a:t>b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293439" y="3569565"/>
            <a:ext cx="1677379" cy="1179073"/>
            <a:chOff x="890794" y="1801308"/>
            <a:chExt cx="846455" cy="594995"/>
          </a:xfrm>
        </p:grpSpPr>
        <p:sp>
          <p:nvSpPr>
            <p:cNvPr id="10" name="object 10"/>
            <p:cNvSpPr/>
            <p:nvPr/>
          </p:nvSpPr>
          <p:spPr>
            <a:xfrm>
              <a:off x="90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1" name="object 11"/>
            <p:cNvSpPr/>
            <p:nvPr/>
          </p:nvSpPr>
          <p:spPr>
            <a:xfrm>
              <a:off x="1440005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381783" y="3587810"/>
            <a:ext cx="571290" cy="474489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56"/>
              </a:lnSpc>
            </a:pPr>
            <a:r>
              <a:rPr sz="3369" spc="-248" dirty="0">
                <a:latin typeface="Trebuchet MS"/>
                <a:cs typeface="Trebuchet MS"/>
              </a:rPr>
              <a:t>c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363538" y="3569565"/>
            <a:ext cx="1677379" cy="1179073"/>
            <a:chOff x="1430798" y="1801308"/>
            <a:chExt cx="846455" cy="594995"/>
          </a:xfrm>
        </p:grpSpPr>
        <p:sp>
          <p:nvSpPr>
            <p:cNvPr id="14" name="object 14"/>
            <p:cNvSpPr/>
            <p:nvPr/>
          </p:nvSpPr>
          <p:spPr>
            <a:xfrm>
              <a:off x="1440006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5" name="object 15"/>
            <p:cNvSpPr/>
            <p:nvPr/>
          </p:nvSpPr>
          <p:spPr>
            <a:xfrm>
              <a:off x="1979997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451858" y="3587811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marL="179948">
              <a:spcBef>
                <a:spcPts val="99"/>
              </a:spcBef>
            </a:pPr>
            <a:r>
              <a:rPr sz="3369" spc="-226" dirty="0">
                <a:latin typeface="Trebuchet MS"/>
                <a:cs typeface="Trebuchet MS"/>
              </a:rPr>
              <a:t>d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226066" y="2646081"/>
            <a:ext cx="3596360" cy="2106476"/>
            <a:chOff x="856796" y="1335291"/>
            <a:chExt cx="1814830" cy="1062990"/>
          </a:xfrm>
        </p:grpSpPr>
        <p:sp>
          <p:nvSpPr>
            <p:cNvPr id="18" name="object 18"/>
            <p:cNvSpPr/>
            <p:nvPr/>
          </p:nvSpPr>
          <p:spPr>
            <a:xfrm>
              <a:off x="1979997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9" name="object 19"/>
            <p:cNvSpPr/>
            <p:nvPr/>
          </p:nvSpPr>
          <p:spPr>
            <a:xfrm>
              <a:off x="1584004" y="2042626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17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0" name="object 20"/>
            <p:cNvSpPr/>
            <p:nvPr/>
          </p:nvSpPr>
          <p:spPr>
            <a:xfrm>
              <a:off x="1918158" y="2023663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1" name="object 21"/>
            <p:cNvSpPr/>
            <p:nvPr/>
          </p:nvSpPr>
          <p:spPr>
            <a:xfrm>
              <a:off x="1043998" y="2042626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4" h="200025">
                  <a:moveTo>
                    <a:pt x="0" y="199880"/>
                  </a:moveTo>
                  <a:lnTo>
                    <a:pt x="374717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2" name="object 22"/>
            <p:cNvSpPr/>
            <p:nvPr/>
          </p:nvSpPr>
          <p:spPr>
            <a:xfrm>
              <a:off x="1378151" y="2023663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90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71009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69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4" name="object 24"/>
            <p:cNvSpPr/>
            <p:nvPr/>
          </p:nvSpPr>
          <p:spPr>
            <a:xfrm>
              <a:off x="863996" y="1342491"/>
              <a:ext cx="300990" cy="448309"/>
            </a:xfrm>
            <a:custGeom>
              <a:avLst/>
              <a:gdLst/>
              <a:ahLst/>
              <a:cxnLst/>
              <a:rect l="l" t="t" r="r" b="b"/>
              <a:pathLst>
                <a:path w="300990" h="448310">
                  <a:moveTo>
                    <a:pt x="0" y="0"/>
                  </a:moveTo>
                  <a:lnTo>
                    <a:pt x="46755" y="10548"/>
                  </a:lnTo>
                  <a:lnTo>
                    <a:pt x="90730" y="27459"/>
                  </a:lnTo>
                  <a:lnTo>
                    <a:pt x="131556" y="50084"/>
                  </a:lnTo>
                  <a:lnTo>
                    <a:pt x="168863" y="77774"/>
                  </a:lnTo>
                  <a:lnTo>
                    <a:pt x="202282" y="109881"/>
                  </a:lnTo>
                  <a:lnTo>
                    <a:pt x="231443" y="145757"/>
                  </a:lnTo>
                  <a:lnTo>
                    <a:pt x="255978" y="184753"/>
                  </a:lnTo>
                  <a:lnTo>
                    <a:pt x="275517" y="226221"/>
                  </a:lnTo>
                  <a:lnTo>
                    <a:pt x="289690" y="269513"/>
                  </a:lnTo>
                  <a:lnTo>
                    <a:pt x="298128" y="313979"/>
                  </a:lnTo>
                  <a:lnTo>
                    <a:pt x="300462" y="358971"/>
                  </a:lnTo>
                  <a:lnTo>
                    <a:pt x="296323" y="403841"/>
                  </a:lnTo>
                  <a:lnTo>
                    <a:pt x="285341" y="447941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5" name="object 25"/>
            <p:cNvSpPr/>
            <p:nvPr/>
          </p:nvSpPr>
          <p:spPr>
            <a:xfrm>
              <a:off x="1126951" y="1758059"/>
              <a:ext cx="60325" cy="38100"/>
            </a:xfrm>
            <a:custGeom>
              <a:avLst/>
              <a:gdLst/>
              <a:ahLst/>
              <a:cxnLst/>
              <a:rect l="l" t="t" r="r" b="b"/>
              <a:pathLst>
                <a:path w="60325" h="38100">
                  <a:moveTo>
                    <a:pt x="59733" y="19948"/>
                  </a:moveTo>
                  <a:lnTo>
                    <a:pt x="49142" y="21274"/>
                  </a:lnTo>
                  <a:lnTo>
                    <a:pt x="37091" y="26392"/>
                  </a:lnTo>
                  <a:lnTo>
                    <a:pt x="26557" y="32794"/>
                  </a:lnTo>
                  <a:lnTo>
                    <a:pt x="20515" y="37974"/>
                  </a:lnTo>
                  <a:lnTo>
                    <a:pt x="18798" y="30203"/>
                  </a:lnTo>
                  <a:lnTo>
                    <a:pt x="14225" y="18756"/>
                  </a:lnTo>
                  <a:lnTo>
                    <a:pt x="7668" y="7423"/>
                  </a:lnTo>
                  <a:lnTo>
                    <a:pt x="0" y="0"/>
                  </a:lnTo>
                </a:path>
              </a:pathLst>
            </a:custGeom>
            <a:ln w="115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6" name="object 26"/>
            <p:cNvSpPr/>
            <p:nvPr/>
          </p:nvSpPr>
          <p:spPr>
            <a:xfrm>
              <a:off x="2189191" y="1342491"/>
              <a:ext cx="474980" cy="448945"/>
            </a:xfrm>
            <a:custGeom>
              <a:avLst/>
              <a:gdLst/>
              <a:ahLst/>
              <a:cxnLst/>
              <a:rect l="l" t="t" r="r" b="b"/>
              <a:pathLst>
                <a:path w="474980" h="448944">
                  <a:moveTo>
                    <a:pt x="474823" y="0"/>
                  </a:moveTo>
                  <a:lnTo>
                    <a:pt x="421918" y="24435"/>
                  </a:lnTo>
                  <a:lnTo>
                    <a:pt x="372665" y="49723"/>
                  </a:lnTo>
                  <a:lnTo>
                    <a:pt x="326812" y="76087"/>
                  </a:lnTo>
                  <a:lnTo>
                    <a:pt x="284109" y="103754"/>
                  </a:lnTo>
                  <a:lnTo>
                    <a:pt x="244303" y="132948"/>
                  </a:lnTo>
                  <a:lnTo>
                    <a:pt x="207143" y="163895"/>
                  </a:lnTo>
                  <a:lnTo>
                    <a:pt x="172379" y="196821"/>
                  </a:lnTo>
                  <a:lnTo>
                    <a:pt x="139757" y="231950"/>
                  </a:lnTo>
                  <a:lnTo>
                    <a:pt x="109028" y="269508"/>
                  </a:lnTo>
                  <a:lnTo>
                    <a:pt x="79938" y="309721"/>
                  </a:lnTo>
                  <a:lnTo>
                    <a:pt x="52238" y="352813"/>
                  </a:lnTo>
                  <a:lnTo>
                    <a:pt x="25676" y="399010"/>
                  </a:lnTo>
                  <a:lnTo>
                    <a:pt x="0" y="448538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7" name="object 27"/>
            <p:cNvSpPr/>
            <p:nvPr/>
          </p:nvSpPr>
          <p:spPr>
            <a:xfrm>
              <a:off x="2171408" y="1755901"/>
              <a:ext cx="56515" cy="40640"/>
            </a:xfrm>
            <a:custGeom>
              <a:avLst/>
              <a:gdLst/>
              <a:ahLst/>
              <a:cxnLst/>
              <a:rect l="l" t="t" r="r" b="b"/>
              <a:pathLst>
                <a:path w="56514" h="40639">
                  <a:moveTo>
                    <a:pt x="56486" y="27893"/>
                  </a:moveTo>
                  <a:lnTo>
                    <a:pt x="45810" y="27768"/>
                  </a:lnTo>
                  <a:lnTo>
                    <a:pt x="33170" y="31201"/>
                  </a:lnTo>
                  <a:lnTo>
                    <a:pt x="21859" y="36113"/>
                  </a:lnTo>
                  <a:lnTo>
                    <a:pt x="15167" y="40424"/>
                  </a:lnTo>
                  <a:lnTo>
                    <a:pt x="14523" y="32490"/>
                  </a:lnTo>
                  <a:lnTo>
                    <a:pt x="11547" y="20523"/>
                  </a:lnTo>
                  <a:lnTo>
                    <a:pt x="6589" y="8400"/>
                  </a:lnTo>
                  <a:lnTo>
                    <a:pt x="0" y="0"/>
                  </a:lnTo>
                </a:path>
              </a:pathLst>
            </a:custGeom>
            <a:ln w="11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516444" y="5302813"/>
            <a:ext cx="2224760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-59" dirty="0">
                <a:latin typeface="Arial"/>
                <a:cs typeface="Arial"/>
              </a:rPr>
              <a:t>Enqueue(d)</a:t>
            </a:r>
            <a:endParaRPr sz="3369">
              <a:latin typeface="Arial"/>
              <a:cs typeface="Arial"/>
            </a:endParaRP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3269656055"/>
      </p:ext>
    </p:extLst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856290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766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6514501" y="2856290"/>
            <a:ext cx="586390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26" dirty="0">
                <a:latin typeface="Trebuchet MS"/>
                <a:cs typeface="Trebuchet MS"/>
              </a:rPr>
              <a:t>tail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11685" y="3587810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 txBox="1"/>
          <p:nvPr/>
        </p:nvSpPr>
        <p:spPr>
          <a:xfrm>
            <a:off x="3467083" y="3569674"/>
            <a:ext cx="260478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26" dirty="0">
                <a:latin typeface="Trebuchet MS"/>
                <a:cs typeface="Trebuchet MS"/>
              </a:rPr>
              <a:t>b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293439" y="3569565"/>
            <a:ext cx="1677379" cy="1179073"/>
            <a:chOff x="890794" y="1801308"/>
            <a:chExt cx="846455" cy="594995"/>
          </a:xfrm>
        </p:grpSpPr>
        <p:sp>
          <p:nvSpPr>
            <p:cNvPr id="10" name="object 10"/>
            <p:cNvSpPr/>
            <p:nvPr/>
          </p:nvSpPr>
          <p:spPr>
            <a:xfrm>
              <a:off x="90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1" name="object 11"/>
            <p:cNvSpPr/>
            <p:nvPr/>
          </p:nvSpPr>
          <p:spPr>
            <a:xfrm>
              <a:off x="1440005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551452" y="3508718"/>
            <a:ext cx="231534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48" dirty="0">
                <a:latin typeface="Trebuchet MS"/>
                <a:cs typeface="Trebuchet MS"/>
              </a:rPr>
              <a:t>c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363538" y="3569565"/>
            <a:ext cx="1677379" cy="1179073"/>
            <a:chOff x="1430798" y="1801308"/>
            <a:chExt cx="846455" cy="594995"/>
          </a:xfrm>
        </p:grpSpPr>
        <p:sp>
          <p:nvSpPr>
            <p:cNvPr id="14" name="object 14"/>
            <p:cNvSpPr/>
            <p:nvPr/>
          </p:nvSpPr>
          <p:spPr>
            <a:xfrm>
              <a:off x="1440006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5" name="object 15"/>
            <p:cNvSpPr/>
            <p:nvPr/>
          </p:nvSpPr>
          <p:spPr>
            <a:xfrm>
              <a:off x="1979997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607258" y="3569674"/>
            <a:ext cx="260478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26" dirty="0">
                <a:latin typeface="Trebuchet MS"/>
                <a:cs typeface="Trebuchet MS"/>
              </a:rPr>
              <a:t>d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226066" y="2646081"/>
            <a:ext cx="3596360" cy="2106476"/>
            <a:chOff x="856796" y="1335291"/>
            <a:chExt cx="1814830" cy="1062990"/>
          </a:xfrm>
        </p:grpSpPr>
        <p:sp>
          <p:nvSpPr>
            <p:cNvPr id="18" name="object 18"/>
            <p:cNvSpPr/>
            <p:nvPr/>
          </p:nvSpPr>
          <p:spPr>
            <a:xfrm>
              <a:off x="1979997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9" name="object 19"/>
            <p:cNvSpPr/>
            <p:nvPr/>
          </p:nvSpPr>
          <p:spPr>
            <a:xfrm>
              <a:off x="1584004" y="2042626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17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0" name="object 20"/>
            <p:cNvSpPr/>
            <p:nvPr/>
          </p:nvSpPr>
          <p:spPr>
            <a:xfrm>
              <a:off x="1918158" y="2023663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1" name="object 21"/>
            <p:cNvSpPr/>
            <p:nvPr/>
          </p:nvSpPr>
          <p:spPr>
            <a:xfrm>
              <a:off x="1043998" y="2042626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4" h="200025">
                  <a:moveTo>
                    <a:pt x="0" y="199880"/>
                  </a:moveTo>
                  <a:lnTo>
                    <a:pt x="374717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2" name="object 22"/>
            <p:cNvSpPr/>
            <p:nvPr/>
          </p:nvSpPr>
          <p:spPr>
            <a:xfrm>
              <a:off x="1378151" y="2023663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90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71009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69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4" name="object 24"/>
            <p:cNvSpPr/>
            <p:nvPr/>
          </p:nvSpPr>
          <p:spPr>
            <a:xfrm>
              <a:off x="863996" y="1342491"/>
              <a:ext cx="300990" cy="448309"/>
            </a:xfrm>
            <a:custGeom>
              <a:avLst/>
              <a:gdLst/>
              <a:ahLst/>
              <a:cxnLst/>
              <a:rect l="l" t="t" r="r" b="b"/>
              <a:pathLst>
                <a:path w="300990" h="448310">
                  <a:moveTo>
                    <a:pt x="0" y="0"/>
                  </a:moveTo>
                  <a:lnTo>
                    <a:pt x="46755" y="10548"/>
                  </a:lnTo>
                  <a:lnTo>
                    <a:pt x="90730" y="27459"/>
                  </a:lnTo>
                  <a:lnTo>
                    <a:pt x="131556" y="50084"/>
                  </a:lnTo>
                  <a:lnTo>
                    <a:pt x="168863" y="77774"/>
                  </a:lnTo>
                  <a:lnTo>
                    <a:pt x="202282" y="109881"/>
                  </a:lnTo>
                  <a:lnTo>
                    <a:pt x="231443" y="145757"/>
                  </a:lnTo>
                  <a:lnTo>
                    <a:pt x="255978" y="184753"/>
                  </a:lnTo>
                  <a:lnTo>
                    <a:pt x="275517" y="226221"/>
                  </a:lnTo>
                  <a:lnTo>
                    <a:pt x="289690" y="269513"/>
                  </a:lnTo>
                  <a:lnTo>
                    <a:pt x="298128" y="313979"/>
                  </a:lnTo>
                  <a:lnTo>
                    <a:pt x="300462" y="358971"/>
                  </a:lnTo>
                  <a:lnTo>
                    <a:pt x="296323" y="403841"/>
                  </a:lnTo>
                  <a:lnTo>
                    <a:pt x="285341" y="447941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5" name="object 25"/>
            <p:cNvSpPr/>
            <p:nvPr/>
          </p:nvSpPr>
          <p:spPr>
            <a:xfrm>
              <a:off x="1126951" y="1758059"/>
              <a:ext cx="60325" cy="38100"/>
            </a:xfrm>
            <a:custGeom>
              <a:avLst/>
              <a:gdLst/>
              <a:ahLst/>
              <a:cxnLst/>
              <a:rect l="l" t="t" r="r" b="b"/>
              <a:pathLst>
                <a:path w="60325" h="38100">
                  <a:moveTo>
                    <a:pt x="59733" y="19948"/>
                  </a:moveTo>
                  <a:lnTo>
                    <a:pt x="49142" y="21274"/>
                  </a:lnTo>
                  <a:lnTo>
                    <a:pt x="37091" y="26392"/>
                  </a:lnTo>
                  <a:lnTo>
                    <a:pt x="26557" y="32794"/>
                  </a:lnTo>
                  <a:lnTo>
                    <a:pt x="20515" y="37974"/>
                  </a:lnTo>
                  <a:lnTo>
                    <a:pt x="18798" y="30203"/>
                  </a:lnTo>
                  <a:lnTo>
                    <a:pt x="14225" y="18756"/>
                  </a:lnTo>
                  <a:lnTo>
                    <a:pt x="7668" y="7423"/>
                  </a:lnTo>
                  <a:lnTo>
                    <a:pt x="0" y="0"/>
                  </a:lnTo>
                </a:path>
              </a:pathLst>
            </a:custGeom>
            <a:ln w="115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6" name="object 26"/>
            <p:cNvSpPr/>
            <p:nvPr/>
          </p:nvSpPr>
          <p:spPr>
            <a:xfrm>
              <a:off x="2189191" y="1342491"/>
              <a:ext cx="474980" cy="448945"/>
            </a:xfrm>
            <a:custGeom>
              <a:avLst/>
              <a:gdLst/>
              <a:ahLst/>
              <a:cxnLst/>
              <a:rect l="l" t="t" r="r" b="b"/>
              <a:pathLst>
                <a:path w="474980" h="448944">
                  <a:moveTo>
                    <a:pt x="474823" y="0"/>
                  </a:moveTo>
                  <a:lnTo>
                    <a:pt x="421918" y="24435"/>
                  </a:lnTo>
                  <a:lnTo>
                    <a:pt x="372665" y="49723"/>
                  </a:lnTo>
                  <a:lnTo>
                    <a:pt x="326812" y="76087"/>
                  </a:lnTo>
                  <a:lnTo>
                    <a:pt x="284109" y="103754"/>
                  </a:lnTo>
                  <a:lnTo>
                    <a:pt x="244303" y="132948"/>
                  </a:lnTo>
                  <a:lnTo>
                    <a:pt x="207143" y="163895"/>
                  </a:lnTo>
                  <a:lnTo>
                    <a:pt x="172379" y="196821"/>
                  </a:lnTo>
                  <a:lnTo>
                    <a:pt x="139757" y="231950"/>
                  </a:lnTo>
                  <a:lnTo>
                    <a:pt x="109028" y="269508"/>
                  </a:lnTo>
                  <a:lnTo>
                    <a:pt x="79938" y="309721"/>
                  </a:lnTo>
                  <a:lnTo>
                    <a:pt x="52238" y="352813"/>
                  </a:lnTo>
                  <a:lnTo>
                    <a:pt x="25676" y="399010"/>
                  </a:lnTo>
                  <a:lnTo>
                    <a:pt x="0" y="448538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7" name="object 27"/>
            <p:cNvSpPr/>
            <p:nvPr/>
          </p:nvSpPr>
          <p:spPr>
            <a:xfrm>
              <a:off x="2171408" y="1755901"/>
              <a:ext cx="56515" cy="40640"/>
            </a:xfrm>
            <a:custGeom>
              <a:avLst/>
              <a:gdLst/>
              <a:ahLst/>
              <a:cxnLst/>
              <a:rect l="l" t="t" r="r" b="b"/>
              <a:pathLst>
                <a:path w="56514" h="40639">
                  <a:moveTo>
                    <a:pt x="56486" y="27893"/>
                  </a:moveTo>
                  <a:lnTo>
                    <a:pt x="45810" y="27768"/>
                  </a:lnTo>
                  <a:lnTo>
                    <a:pt x="33170" y="31201"/>
                  </a:lnTo>
                  <a:lnTo>
                    <a:pt x="21859" y="36113"/>
                  </a:lnTo>
                  <a:lnTo>
                    <a:pt x="15167" y="40424"/>
                  </a:lnTo>
                  <a:lnTo>
                    <a:pt x="14523" y="32490"/>
                  </a:lnTo>
                  <a:lnTo>
                    <a:pt x="11547" y="20523"/>
                  </a:lnTo>
                  <a:lnTo>
                    <a:pt x="6589" y="8400"/>
                  </a:lnTo>
                  <a:lnTo>
                    <a:pt x="0" y="0"/>
                  </a:lnTo>
                </a:path>
              </a:pathLst>
            </a:custGeom>
            <a:ln w="11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1388466068"/>
      </p:ext>
    </p:extLst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856290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766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6514501" y="2856290"/>
            <a:ext cx="586390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26" dirty="0">
                <a:latin typeface="Trebuchet MS"/>
                <a:cs typeface="Trebuchet MS"/>
              </a:rPr>
              <a:t>tail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11685" y="3587810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 txBox="1"/>
          <p:nvPr/>
        </p:nvSpPr>
        <p:spPr>
          <a:xfrm>
            <a:off x="3311685" y="3587811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marL="179948">
              <a:spcBef>
                <a:spcPts val="99"/>
              </a:spcBef>
            </a:pPr>
            <a:r>
              <a:rPr sz="3369" spc="-226" dirty="0">
                <a:latin typeface="Trebuchet MS"/>
                <a:cs typeface="Trebuchet MS"/>
              </a:rPr>
              <a:t>b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293439" y="3569565"/>
            <a:ext cx="1677379" cy="1179073"/>
            <a:chOff x="890794" y="1801308"/>
            <a:chExt cx="846455" cy="594995"/>
          </a:xfrm>
        </p:grpSpPr>
        <p:sp>
          <p:nvSpPr>
            <p:cNvPr id="10" name="object 10"/>
            <p:cNvSpPr/>
            <p:nvPr/>
          </p:nvSpPr>
          <p:spPr>
            <a:xfrm>
              <a:off x="90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1" name="object 11"/>
            <p:cNvSpPr/>
            <p:nvPr/>
          </p:nvSpPr>
          <p:spPr>
            <a:xfrm>
              <a:off x="1440005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381783" y="3587810"/>
            <a:ext cx="571290" cy="474489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56"/>
              </a:lnSpc>
            </a:pPr>
            <a:r>
              <a:rPr sz="3369" spc="-248" dirty="0">
                <a:latin typeface="Trebuchet MS"/>
                <a:cs typeface="Trebuchet MS"/>
              </a:rPr>
              <a:t>c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363538" y="3569565"/>
            <a:ext cx="1677379" cy="1179073"/>
            <a:chOff x="1430798" y="1801308"/>
            <a:chExt cx="846455" cy="594995"/>
          </a:xfrm>
        </p:grpSpPr>
        <p:sp>
          <p:nvSpPr>
            <p:cNvPr id="14" name="object 14"/>
            <p:cNvSpPr/>
            <p:nvPr/>
          </p:nvSpPr>
          <p:spPr>
            <a:xfrm>
              <a:off x="1440006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5" name="object 15"/>
            <p:cNvSpPr/>
            <p:nvPr/>
          </p:nvSpPr>
          <p:spPr>
            <a:xfrm>
              <a:off x="1979997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451858" y="3587811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marL="179948">
              <a:spcBef>
                <a:spcPts val="99"/>
              </a:spcBef>
            </a:pPr>
            <a:r>
              <a:rPr sz="3369" spc="-226" dirty="0">
                <a:latin typeface="Trebuchet MS"/>
                <a:cs typeface="Trebuchet MS"/>
              </a:rPr>
              <a:t>d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226066" y="2646081"/>
            <a:ext cx="3596360" cy="2106476"/>
            <a:chOff x="856796" y="1335291"/>
            <a:chExt cx="1814830" cy="1062990"/>
          </a:xfrm>
        </p:grpSpPr>
        <p:sp>
          <p:nvSpPr>
            <p:cNvPr id="18" name="object 18"/>
            <p:cNvSpPr/>
            <p:nvPr/>
          </p:nvSpPr>
          <p:spPr>
            <a:xfrm>
              <a:off x="1979997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9" name="object 19"/>
            <p:cNvSpPr/>
            <p:nvPr/>
          </p:nvSpPr>
          <p:spPr>
            <a:xfrm>
              <a:off x="1584004" y="2042626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17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0" name="object 20"/>
            <p:cNvSpPr/>
            <p:nvPr/>
          </p:nvSpPr>
          <p:spPr>
            <a:xfrm>
              <a:off x="1918158" y="2023663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1" name="object 21"/>
            <p:cNvSpPr/>
            <p:nvPr/>
          </p:nvSpPr>
          <p:spPr>
            <a:xfrm>
              <a:off x="1043998" y="2042626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4" h="200025">
                  <a:moveTo>
                    <a:pt x="0" y="199880"/>
                  </a:moveTo>
                  <a:lnTo>
                    <a:pt x="374717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2" name="object 22"/>
            <p:cNvSpPr/>
            <p:nvPr/>
          </p:nvSpPr>
          <p:spPr>
            <a:xfrm>
              <a:off x="1378151" y="2023663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90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71009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69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4" name="object 24"/>
            <p:cNvSpPr/>
            <p:nvPr/>
          </p:nvSpPr>
          <p:spPr>
            <a:xfrm>
              <a:off x="863996" y="1342491"/>
              <a:ext cx="300990" cy="448309"/>
            </a:xfrm>
            <a:custGeom>
              <a:avLst/>
              <a:gdLst/>
              <a:ahLst/>
              <a:cxnLst/>
              <a:rect l="l" t="t" r="r" b="b"/>
              <a:pathLst>
                <a:path w="300990" h="448310">
                  <a:moveTo>
                    <a:pt x="0" y="0"/>
                  </a:moveTo>
                  <a:lnTo>
                    <a:pt x="46755" y="10548"/>
                  </a:lnTo>
                  <a:lnTo>
                    <a:pt x="90730" y="27459"/>
                  </a:lnTo>
                  <a:lnTo>
                    <a:pt x="131556" y="50084"/>
                  </a:lnTo>
                  <a:lnTo>
                    <a:pt x="168863" y="77774"/>
                  </a:lnTo>
                  <a:lnTo>
                    <a:pt x="202282" y="109881"/>
                  </a:lnTo>
                  <a:lnTo>
                    <a:pt x="231443" y="145757"/>
                  </a:lnTo>
                  <a:lnTo>
                    <a:pt x="255978" y="184753"/>
                  </a:lnTo>
                  <a:lnTo>
                    <a:pt x="275517" y="226221"/>
                  </a:lnTo>
                  <a:lnTo>
                    <a:pt x="289690" y="269513"/>
                  </a:lnTo>
                  <a:lnTo>
                    <a:pt x="298128" y="313979"/>
                  </a:lnTo>
                  <a:lnTo>
                    <a:pt x="300462" y="358971"/>
                  </a:lnTo>
                  <a:lnTo>
                    <a:pt x="296323" y="403841"/>
                  </a:lnTo>
                  <a:lnTo>
                    <a:pt x="285341" y="447941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5" name="object 25"/>
            <p:cNvSpPr/>
            <p:nvPr/>
          </p:nvSpPr>
          <p:spPr>
            <a:xfrm>
              <a:off x="1126951" y="1758059"/>
              <a:ext cx="60325" cy="38100"/>
            </a:xfrm>
            <a:custGeom>
              <a:avLst/>
              <a:gdLst/>
              <a:ahLst/>
              <a:cxnLst/>
              <a:rect l="l" t="t" r="r" b="b"/>
              <a:pathLst>
                <a:path w="60325" h="38100">
                  <a:moveTo>
                    <a:pt x="59733" y="19948"/>
                  </a:moveTo>
                  <a:lnTo>
                    <a:pt x="49142" y="21274"/>
                  </a:lnTo>
                  <a:lnTo>
                    <a:pt x="37091" y="26392"/>
                  </a:lnTo>
                  <a:lnTo>
                    <a:pt x="26557" y="32794"/>
                  </a:lnTo>
                  <a:lnTo>
                    <a:pt x="20515" y="37974"/>
                  </a:lnTo>
                  <a:lnTo>
                    <a:pt x="18798" y="30203"/>
                  </a:lnTo>
                  <a:lnTo>
                    <a:pt x="14225" y="18756"/>
                  </a:lnTo>
                  <a:lnTo>
                    <a:pt x="7668" y="7423"/>
                  </a:lnTo>
                  <a:lnTo>
                    <a:pt x="0" y="0"/>
                  </a:lnTo>
                </a:path>
              </a:pathLst>
            </a:custGeom>
            <a:ln w="115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6" name="object 26"/>
            <p:cNvSpPr/>
            <p:nvPr/>
          </p:nvSpPr>
          <p:spPr>
            <a:xfrm>
              <a:off x="2189191" y="1342491"/>
              <a:ext cx="474980" cy="448945"/>
            </a:xfrm>
            <a:custGeom>
              <a:avLst/>
              <a:gdLst/>
              <a:ahLst/>
              <a:cxnLst/>
              <a:rect l="l" t="t" r="r" b="b"/>
              <a:pathLst>
                <a:path w="474980" h="448944">
                  <a:moveTo>
                    <a:pt x="474823" y="0"/>
                  </a:moveTo>
                  <a:lnTo>
                    <a:pt x="421918" y="24435"/>
                  </a:lnTo>
                  <a:lnTo>
                    <a:pt x="372665" y="49723"/>
                  </a:lnTo>
                  <a:lnTo>
                    <a:pt x="326812" y="76087"/>
                  </a:lnTo>
                  <a:lnTo>
                    <a:pt x="284109" y="103754"/>
                  </a:lnTo>
                  <a:lnTo>
                    <a:pt x="244303" y="132948"/>
                  </a:lnTo>
                  <a:lnTo>
                    <a:pt x="207143" y="163895"/>
                  </a:lnTo>
                  <a:lnTo>
                    <a:pt x="172379" y="196821"/>
                  </a:lnTo>
                  <a:lnTo>
                    <a:pt x="139757" y="231950"/>
                  </a:lnTo>
                  <a:lnTo>
                    <a:pt x="109028" y="269508"/>
                  </a:lnTo>
                  <a:lnTo>
                    <a:pt x="79938" y="309721"/>
                  </a:lnTo>
                  <a:lnTo>
                    <a:pt x="52238" y="352813"/>
                  </a:lnTo>
                  <a:lnTo>
                    <a:pt x="25676" y="399010"/>
                  </a:lnTo>
                  <a:lnTo>
                    <a:pt x="0" y="448538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7" name="object 27"/>
            <p:cNvSpPr/>
            <p:nvPr/>
          </p:nvSpPr>
          <p:spPr>
            <a:xfrm>
              <a:off x="2171408" y="1755901"/>
              <a:ext cx="56515" cy="40640"/>
            </a:xfrm>
            <a:custGeom>
              <a:avLst/>
              <a:gdLst/>
              <a:ahLst/>
              <a:cxnLst/>
              <a:rect l="l" t="t" r="r" b="b"/>
              <a:pathLst>
                <a:path w="56514" h="40639">
                  <a:moveTo>
                    <a:pt x="56486" y="27893"/>
                  </a:moveTo>
                  <a:lnTo>
                    <a:pt x="45810" y="27768"/>
                  </a:lnTo>
                  <a:lnTo>
                    <a:pt x="33170" y="31201"/>
                  </a:lnTo>
                  <a:lnTo>
                    <a:pt x="21859" y="36113"/>
                  </a:lnTo>
                  <a:lnTo>
                    <a:pt x="15167" y="40424"/>
                  </a:lnTo>
                  <a:lnTo>
                    <a:pt x="14523" y="32490"/>
                  </a:lnTo>
                  <a:lnTo>
                    <a:pt x="11547" y="20523"/>
                  </a:lnTo>
                  <a:lnTo>
                    <a:pt x="6589" y="8400"/>
                  </a:lnTo>
                  <a:lnTo>
                    <a:pt x="0" y="0"/>
                  </a:lnTo>
                </a:path>
              </a:pathLst>
            </a:custGeom>
            <a:ln w="11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673511" y="5287598"/>
            <a:ext cx="1993224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874"/>
              </a:lnSpc>
            </a:pPr>
            <a:r>
              <a:rPr sz="3369" spc="-208" dirty="0">
                <a:latin typeface="Trebuchet MS"/>
                <a:cs typeface="Trebuchet MS"/>
              </a:rPr>
              <a:t>Enqueue(e)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3342961363"/>
      </p:ext>
    </p:extLst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856290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766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6514501" y="2856290"/>
            <a:ext cx="586390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26" dirty="0">
                <a:latin typeface="Trebuchet MS"/>
                <a:cs typeface="Trebuchet MS"/>
              </a:rPr>
              <a:t>tail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11685" y="3587810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 txBox="1"/>
          <p:nvPr/>
        </p:nvSpPr>
        <p:spPr>
          <a:xfrm>
            <a:off x="3467083" y="3569674"/>
            <a:ext cx="260478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26" dirty="0">
                <a:latin typeface="Trebuchet MS"/>
                <a:cs typeface="Trebuchet MS"/>
              </a:rPr>
              <a:t>b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293439" y="3569565"/>
            <a:ext cx="1677379" cy="1179073"/>
            <a:chOff x="890794" y="1801308"/>
            <a:chExt cx="846455" cy="594995"/>
          </a:xfrm>
        </p:grpSpPr>
        <p:sp>
          <p:nvSpPr>
            <p:cNvPr id="10" name="object 10"/>
            <p:cNvSpPr/>
            <p:nvPr/>
          </p:nvSpPr>
          <p:spPr>
            <a:xfrm>
              <a:off x="90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1" name="object 11"/>
            <p:cNvSpPr/>
            <p:nvPr/>
          </p:nvSpPr>
          <p:spPr>
            <a:xfrm>
              <a:off x="1440005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551452" y="3508718"/>
            <a:ext cx="231534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48" dirty="0">
                <a:latin typeface="Trebuchet MS"/>
                <a:cs typeface="Trebuchet MS"/>
              </a:rPr>
              <a:t>c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363538" y="3569565"/>
            <a:ext cx="1677379" cy="1179073"/>
            <a:chOff x="1430798" y="1801308"/>
            <a:chExt cx="846455" cy="594995"/>
          </a:xfrm>
        </p:grpSpPr>
        <p:sp>
          <p:nvSpPr>
            <p:cNvPr id="14" name="object 14"/>
            <p:cNvSpPr/>
            <p:nvPr/>
          </p:nvSpPr>
          <p:spPr>
            <a:xfrm>
              <a:off x="1440006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5" name="object 15"/>
            <p:cNvSpPr/>
            <p:nvPr/>
          </p:nvSpPr>
          <p:spPr>
            <a:xfrm>
              <a:off x="1979997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607258" y="3569674"/>
            <a:ext cx="260478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26" dirty="0">
                <a:latin typeface="Trebuchet MS"/>
                <a:cs typeface="Trebuchet MS"/>
              </a:rPr>
              <a:t>d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433612" y="3569565"/>
            <a:ext cx="1677379" cy="1179073"/>
            <a:chOff x="1970789" y="1801308"/>
            <a:chExt cx="846455" cy="594995"/>
          </a:xfrm>
        </p:grpSpPr>
        <p:sp>
          <p:nvSpPr>
            <p:cNvPr id="18" name="object 18"/>
            <p:cNvSpPr/>
            <p:nvPr/>
          </p:nvSpPr>
          <p:spPr>
            <a:xfrm>
              <a:off x="1979997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9" name="object 19"/>
            <p:cNvSpPr/>
            <p:nvPr/>
          </p:nvSpPr>
          <p:spPr>
            <a:xfrm>
              <a:off x="2520001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691626" y="3508718"/>
            <a:ext cx="231534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416" dirty="0">
                <a:latin typeface="Trebuchet MS"/>
                <a:cs typeface="Trebuchet MS"/>
              </a:rPr>
              <a:t>e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226066" y="2646081"/>
            <a:ext cx="3889556" cy="2106476"/>
            <a:chOff x="856796" y="1335291"/>
            <a:chExt cx="1962785" cy="1062990"/>
          </a:xfrm>
        </p:grpSpPr>
        <p:sp>
          <p:nvSpPr>
            <p:cNvPr id="22" name="object 22"/>
            <p:cNvSpPr/>
            <p:nvPr/>
          </p:nvSpPr>
          <p:spPr>
            <a:xfrm>
              <a:off x="252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3" name="object 23"/>
            <p:cNvSpPr/>
            <p:nvPr/>
          </p:nvSpPr>
          <p:spPr>
            <a:xfrm>
              <a:off x="2124011" y="2042626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13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4" name="object 24"/>
            <p:cNvSpPr/>
            <p:nvPr/>
          </p:nvSpPr>
          <p:spPr>
            <a:xfrm>
              <a:off x="2458161" y="2023663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5" name="object 25"/>
            <p:cNvSpPr/>
            <p:nvPr/>
          </p:nvSpPr>
          <p:spPr>
            <a:xfrm>
              <a:off x="1584004" y="2042626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17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6" name="object 26"/>
            <p:cNvSpPr/>
            <p:nvPr/>
          </p:nvSpPr>
          <p:spPr>
            <a:xfrm>
              <a:off x="1918158" y="2023663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7" name="object 27"/>
            <p:cNvSpPr/>
            <p:nvPr/>
          </p:nvSpPr>
          <p:spPr>
            <a:xfrm>
              <a:off x="1043998" y="2042626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4" h="200025">
                  <a:moveTo>
                    <a:pt x="0" y="199880"/>
                  </a:moveTo>
                  <a:lnTo>
                    <a:pt x="374717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8" name="object 28"/>
            <p:cNvSpPr/>
            <p:nvPr/>
          </p:nvSpPr>
          <p:spPr>
            <a:xfrm>
              <a:off x="1378151" y="2023663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90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9" name="object 29"/>
            <p:cNvSpPr/>
            <p:nvPr/>
          </p:nvSpPr>
          <p:spPr>
            <a:xfrm>
              <a:off x="2511018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69" h="306069">
                  <a:moveTo>
                    <a:pt x="0" y="306003"/>
                  </a:moveTo>
                  <a:lnTo>
                    <a:pt x="30600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0" name="object 30"/>
            <p:cNvSpPr/>
            <p:nvPr/>
          </p:nvSpPr>
          <p:spPr>
            <a:xfrm>
              <a:off x="863996" y="1342491"/>
              <a:ext cx="300990" cy="448309"/>
            </a:xfrm>
            <a:custGeom>
              <a:avLst/>
              <a:gdLst/>
              <a:ahLst/>
              <a:cxnLst/>
              <a:rect l="l" t="t" r="r" b="b"/>
              <a:pathLst>
                <a:path w="300990" h="448310">
                  <a:moveTo>
                    <a:pt x="0" y="0"/>
                  </a:moveTo>
                  <a:lnTo>
                    <a:pt x="46755" y="10548"/>
                  </a:lnTo>
                  <a:lnTo>
                    <a:pt x="90730" y="27459"/>
                  </a:lnTo>
                  <a:lnTo>
                    <a:pt x="131556" y="50084"/>
                  </a:lnTo>
                  <a:lnTo>
                    <a:pt x="168863" y="77774"/>
                  </a:lnTo>
                  <a:lnTo>
                    <a:pt x="202282" y="109881"/>
                  </a:lnTo>
                  <a:lnTo>
                    <a:pt x="231443" y="145757"/>
                  </a:lnTo>
                  <a:lnTo>
                    <a:pt x="255978" y="184753"/>
                  </a:lnTo>
                  <a:lnTo>
                    <a:pt x="275517" y="226221"/>
                  </a:lnTo>
                  <a:lnTo>
                    <a:pt x="289690" y="269513"/>
                  </a:lnTo>
                  <a:lnTo>
                    <a:pt x="298128" y="313979"/>
                  </a:lnTo>
                  <a:lnTo>
                    <a:pt x="300462" y="358971"/>
                  </a:lnTo>
                  <a:lnTo>
                    <a:pt x="296323" y="403841"/>
                  </a:lnTo>
                  <a:lnTo>
                    <a:pt x="285341" y="447941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1" name="object 31"/>
            <p:cNvSpPr/>
            <p:nvPr/>
          </p:nvSpPr>
          <p:spPr>
            <a:xfrm>
              <a:off x="1126951" y="1758059"/>
              <a:ext cx="60325" cy="38100"/>
            </a:xfrm>
            <a:custGeom>
              <a:avLst/>
              <a:gdLst/>
              <a:ahLst/>
              <a:cxnLst/>
              <a:rect l="l" t="t" r="r" b="b"/>
              <a:pathLst>
                <a:path w="60325" h="38100">
                  <a:moveTo>
                    <a:pt x="59733" y="19948"/>
                  </a:moveTo>
                  <a:lnTo>
                    <a:pt x="49142" y="21274"/>
                  </a:lnTo>
                  <a:lnTo>
                    <a:pt x="37091" y="26392"/>
                  </a:lnTo>
                  <a:lnTo>
                    <a:pt x="26557" y="32794"/>
                  </a:lnTo>
                  <a:lnTo>
                    <a:pt x="20515" y="37974"/>
                  </a:lnTo>
                  <a:lnTo>
                    <a:pt x="18798" y="30203"/>
                  </a:lnTo>
                  <a:lnTo>
                    <a:pt x="14225" y="18756"/>
                  </a:lnTo>
                  <a:lnTo>
                    <a:pt x="7668" y="7423"/>
                  </a:lnTo>
                  <a:lnTo>
                    <a:pt x="0" y="0"/>
                  </a:lnTo>
                </a:path>
              </a:pathLst>
            </a:custGeom>
            <a:ln w="115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2" name="object 32"/>
            <p:cNvSpPr/>
            <p:nvPr/>
          </p:nvSpPr>
          <p:spPr>
            <a:xfrm>
              <a:off x="2664015" y="1342491"/>
              <a:ext cx="0" cy="447675"/>
            </a:xfrm>
            <a:custGeom>
              <a:avLst/>
              <a:gdLst/>
              <a:ahLst/>
              <a:cxnLst/>
              <a:rect l="l" t="t" r="r" b="b"/>
              <a:pathLst>
                <a:path h="447675">
                  <a:moveTo>
                    <a:pt x="0" y="0"/>
                  </a:moveTo>
                  <a:lnTo>
                    <a:pt x="0" y="0"/>
                  </a:lnTo>
                  <a:lnTo>
                    <a:pt x="0" y="393834"/>
                  </a:lnTo>
                  <a:lnTo>
                    <a:pt x="0" y="447357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3" name="object 33"/>
            <p:cNvSpPr/>
            <p:nvPr/>
          </p:nvSpPr>
          <p:spPr>
            <a:xfrm>
              <a:off x="2632564" y="1766260"/>
              <a:ext cx="63500" cy="29845"/>
            </a:xfrm>
            <a:custGeom>
              <a:avLst/>
              <a:gdLst/>
              <a:ahLst/>
              <a:cxnLst/>
              <a:rect l="l" t="t" r="r" b="b"/>
              <a:pathLst>
                <a:path w="63500" h="29844">
                  <a:moveTo>
                    <a:pt x="62902" y="0"/>
                  </a:moveTo>
                  <a:lnTo>
                    <a:pt x="53288" y="4607"/>
                  </a:lnTo>
                  <a:lnTo>
                    <a:pt x="43490" y="13268"/>
                  </a:lnTo>
                  <a:lnTo>
                    <a:pt x="35535" y="22666"/>
                  </a:lnTo>
                  <a:lnTo>
                    <a:pt x="31451" y="29485"/>
                  </a:lnTo>
                  <a:lnTo>
                    <a:pt x="27366" y="22666"/>
                  </a:lnTo>
                  <a:lnTo>
                    <a:pt x="19411" y="13268"/>
                  </a:lnTo>
                  <a:lnTo>
                    <a:pt x="9613" y="4607"/>
                  </a:lnTo>
                  <a:lnTo>
                    <a:pt x="0" y="0"/>
                  </a:lnTo>
                </a:path>
              </a:pathLst>
            </a:custGeom>
            <a:ln w="115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673511" y="5287598"/>
            <a:ext cx="1993224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874"/>
              </a:lnSpc>
            </a:pPr>
            <a:r>
              <a:rPr sz="3369" spc="-208" dirty="0">
                <a:latin typeface="Trebuchet MS"/>
                <a:cs typeface="Trebuchet MS"/>
              </a:rPr>
              <a:t>Enqueue(e)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1340837537"/>
      </p:ext>
    </p:extLst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856290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766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6514501" y="2856290"/>
            <a:ext cx="586390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26" dirty="0">
                <a:latin typeface="Trebuchet MS"/>
                <a:cs typeface="Trebuchet MS"/>
              </a:rPr>
              <a:t>tail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11685" y="3587810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 txBox="1"/>
          <p:nvPr/>
        </p:nvSpPr>
        <p:spPr>
          <a:xfrm>
            <a:off x="3467083" y="3569674"/>
            <a:ext cx="260478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26" dirty="0">
                <a:latin typeface="Trebuchet MS"/>
                <a:cs typeface="Trebuchet MS"/>
              </a:rPr>
              <a:t>b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293439" y="3569565"/>
            <a:ext cx="1677379" cy="1179073"/>
            <a:chOff x="890794" y="1801308"/>
            <a:chExt cx="846455" cy="594995"/>
          </a:xfrm>
        </p:grpSpPr>
        <p:sp>
          <p:nvSpPr>
            <p:cNvPr id="10" name="object 10"/>
            <p:cNvSpPr/>
            <p:nvPr/>
          </p:nvSpPr>
          <p:spPr>
            <a:xfrm>
              <a:off x="90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1" name="object 11"/>
            <p:cNvSpPr/>
            <p:nvPr/>
          </p:nvSpPr>
          <p:spPr>
            <a:xfrm>
              <a:off x="1440005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551452" y="3508718"/>
            <a:ext cx="231534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48" dirty="0">
                <a:latin typeface="Trebuchet MS"/>
                <a:cs typeface="Trebuchet MS"/>
              </a:rPr>
              <a:t>c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363538" y="3569565"/>
            <a:ext cx="1677379" cy="1179073"/>
            <a:chOff x="1430798" y="1801308"/>
            <a:chExt cx="846455" cy="594995"/>
          </a:xfrm>
        </p:grpSpPr>
        <p:sp>
          <p:nvSpPr>
            <p:cNvPr id="14" name="object 14"/>
            <p:cNvSpPr/>
            <p:nvPr/>
          </p:nvSpPr>
          <p:spPr>
            <a:xfrm>
              <a:off x="1440006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5" name="object 15"/>
            <p:cNvSpPr/>
            <p:nvPr/>
          </p:nvSpPr>
          <p:spPr>
            <a:xfrm>
              <a:off x="1979997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607258" y="3569674"/>
            <a:ext cx="260478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26" dirty="0">
                <a:latin typeface="Trebuchet MS"/>
                <a:cs typeface="Trebuchet MS"/>
              </a:rPr>
              <a:t>d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433612" y="3569565"/>
            <a:ext cx="1677379" cy="1179073"/>
            <a:chOff x="1970789" y="1801308"/>
            <a:chExt cx="846455" cy="594995"/>
          </a:xfrm>
        </p:grpSpPr>
        <p:sp>
          <p:nvSpPr>
            <p:cNvPr id="18" name="object 18"/>
            <p:cNvSpPr/>
            <p:nvPr/>
          </p:nvSpPr>
          <p:spPr>
            <a:xfrm>
              <a:off x="1979997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9" name="object 19"/>
            <p:cNvSpPr/>
            <p:nvPr/>
          </p:nvSpPr>
          <p:spPr>
            <a:xfrm>
              <a:off x="2520001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691626" y="3508718"/>
            <a:ext cx="231534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416" dirty="0">
                <a:latin typeface="Trebuchet MS"/>
                <a:cs typeface="Trebuchet MS"/>
              </a:rPr>
              <a:t>e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226066" y="2646081"/>
            <a:ext cx="3889556" cy="2106476"/>
            <a:chOff x="856796" y="1335291"/>
            <a:chExt cx="1962785" cy="1062990"/>
          </a:xfrm>
        </p:grpSpPr>
        <p:sp>
          <p:nvSpPr>
            <p:cNvPr id="22" name="object 22"/>
            <p:cNvSpPr/>
            <p:nvPr/>
          </p:nvSpPr>
          <p:spPr>
            <a:xfrm>
              <a:off x="252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3" name="object 23"/>
            <p:cNvSpPr/>
            <p:nvPr/>
          </p:nvSpPr>
          <p:spPr>
            <a:xfrm>
              <a:off x="2124011" y="2042626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13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4" name="object 24"/>
            <p:cNvSpPr/>
            <p:nvPr/>
          </p:nvSpPr>
          <p:spPr>
            <a:xfrm>
              <a:off x="2458161" y="2023663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5" name="object 25"/>
            <p:cNvSpPr/>
            <p:nvPr/>
          </p:nvSpPr>
          <p:spPr>
            <a:xfrm>
              <a:off x="1584004" y="2042626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17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6" name="object 26"/>
            <p:cNvSpPr/>
            <p:nvPr/>
          </p:nvSpPr>
          <p:spPr>
            <a:xfrm>
              <a:off x="1918158" y="2023663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7" name="object 27"/>
            <p:cNvSpPr/>
            <p:nvPr/>
          </p:nvSpPr>
          <p:spPr>
            <a:xfrm>
              <a:off x="1043998" y="2042626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4" h="200025">
                  <a:moveTo>
                    <a:pt x="0" y="199880"/>
                  </a:moveTo>
                  <a:lnTo>
                    <a:pt x="374717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8" name="object 28"/>
            <p:cNvSpPr/>
            <p:nvPr/>
          </p:nvSpPr>
          <p:spPr>
            <a:xfrm>
              <a:off x="1378151" y="2023663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90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9" name="object 29"/>
            <p:cNvSpPr/>
            <p:nvPr/>
          </p:nvSpPr>
          <p:spPr>
            <a:xfrm>
              <a:off x="2511018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69" h="306069">
                  <a:moveTo>
                    <a:pt x="0" y="306003"/>
                  </a:moveTo>
                  <a:lnTo>
                    <a:pt x="30600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0" name="object 30"/>
            <p:cNvSpPr/>
            <p:nvPr/>
          </p:nvSpPr>
          <p:spPr>
            <a:xfrm>
              <a:off x="863996" y="1342491"/>
              <a:ext cx="300990" cy="448309"/>
            </a:xfrm>
            <a:custGeom>
              <a:avLst/>
              <a:gdLst/>
              <a:ahLst/>
              <a:cxnLst/>
              <a:rect l="l" t="t" r="r" b="b"/>
              <a:pathLst>
                <a:path w="300990" h="448310">
                  <a:moveTo>
                    <a:pt x="0" y="0"/>
                  </a:moveTo>
                  <a:lnTo>
                    <a:pt x="46755" y="10548"/>
                  </a:lnTo>
                  <a:lnTo>
                    <a:pt x="90730" y="27459"/>
                  </a:lnTo>
                  <a:lnTo>
                    <a:pt x="131556" y="50084"/>
                  </a:lnTo>
                  <a:lnTo>
                    <a:pt x="168863" y="77774"/>
                  </a:lnTo>
                  <a:lnTo>
                    <a:pt x="202282" y="109881"/>
                  </a:lnTo>
                  <a:lnTo>
                    <a:pt x="231443" y="145757"/>
                  </a:lnTo>
                  <a:lnTo>
                    <a:pt x="255978" y="184753"/>
                  </a:lnTo>
                  <a:lnTo>
                    <a:pt x="275517" y="226221"/>
                  </a:lnTo>
                  <a:lnTo>
                    <a:pt x="289690" y="269513"/>
                  </a:lnTo>
                  <a:lnTo>
                    <a:pt x="298128" y="313979"/>
                  </a:lnTo>
                  <a:lnTo>
                    <a:pt x="300462" y="358971"/>
                  </a:lnTo>
                  <a:lnTo>
                    <a:pt x="296323" y="403841"/>
                  </a:lnTo>
                  <a:lnTo>
                    <a:pt x="285341" y="447941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1" name="object 31"/>
            <p:cNvSpPr/>
            <p:nvPr/>
          </p:nvSpPr>
          <p:spPr>
            <a:xfrm>
              <a:off x="1126951" y="1758059"/>
              <a:ext cx="60325" cy="38100"/>
            </a:xfrm>
            <a:custGeom>
              <a:avLst/>
              <a:gdLst/>
              <a:ahLst/>
              <a:cxnLst/>
              <a:rect l="l" t="t" r="r" b="b"/>
              <a:pathLst>
                <a:path w="60325" h="38100">
                  <a:moveTo>
                    <a:pt x="59733" y="19948"/>
                  </a:moveTo>
                  <a:lnTo>
                    <a:pt x="49142" y="21274"/>
                  </a:lnTo>
                  <a:lnTo>
                    <a:pt x="37091" y="26392"/>
                  </a:lnTo>
                  <a:lnTo>
                    <a:pt x="26557" y="32794"/>
                  </a:lnTo>
                  <a:lnTo>
                    <a:pt x="20515" y="37974"/>
                  </a:lnTo>
                  <a:lnTo>
                    <a:pt x="18798" y="30203"/>
                  </a:lnTo>
                  <a:lnTo>
                    <a:pt x="14225" y="18756"/>
                  </a:lnTo>
                  <a:lnTo>
                    <a:pt x="7668" y="7423"/>
                  </a:lnTo>
                  <a:lnTo>
                    <a:pt x="0" y="0"/>
                  </a:lnTo>
                </a:path>
              </a:pathLst>
            </a:custGeom>
            <a:ln w="115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2" name="object 32"/>
            <p:cNvSpPr/>
            <p:nvPr/>
          </p:nvSpPr>
          <p:spPr>
            <a:xfrm>
              <a:off x="2664015" y="1342491"/>
              <a:ext cx="0" cy="447675"/>
            </a:xfrm>
            <a:custGeom>
              <a:avLst/>
              <a:gdLst/>
              <a:ahLst/>
              <a:cxnLst/>
              <a:rect l="l" t="t" r="r" b="b"/>
              <a:pathLst>
                <a:path h="447675">
                  <a:moveTo>
                    <a:pt x="0" y="0"/>
                  </a:moveTo>
                  <a:lnTo>
                    <a:pt x="0" y="0"/>
                  </a:lnTo>
                  <a:lnTo>
                    <a:pt x="0" y="393834"/>
                  </a:lnTo>
                  <a:lnTo>
                    <a:pt x="0" y="447357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3" name="object 33"/>
            <p:cNvSpPr/>
            <p:nvPr/>
          </p:nvSpPr>
          <p:spPr>
            <a:xfrm>
              <a:off x="2632564" y="1766260"/>
              <a:ext cx="63500" cy="29845"/>
            </a:xfrm>
            <a:custGeom>
              <a:avLst/>
              <a:gdLst/>
              <a:ahLst/>
              <a:cxnLst/>
              <a:rect l="l" t="t" r="r" b="b"/>
              <a:pathLst>
                <a:path w="63500" h="29844">
                  <a:moveTo>
                    <a:pt x="62902" y="0"/>
                  </a:moveTo>
                  <a:lnTo>
                    <a:pt x="53288" y="4607"/>
                  </a:lnTo>
                  <a:lnTo>
                    <a:pt x="43490" y="13268"/>
                  </a:lnTo>
                  <a:lnTo>
                    <a:pt x="35535" y="22666"/>
                  </a:lnTo>
                  <a:lnTo>
                    <a:pt x="31451" y="29485"/>
                  </a:lnTo>
                  <a:lnTo>
                    <a:pt x="27366" y="22666"/>
                  </a:lnTo>
                  <a:lnTo>
                    <a:pt x="19411" y="13268"/>
                  </a:lnTo>
                  <a:lnTo>
                    <a:pt x="9613" y="4607"/>
                  </a:lnTo>
                  <a:lnTo>
                    <a:pt x="0" y="0"/>
                  </a:lnTo>
                </a:path>
              </a:pathLst>
            </a:custGeom>
            <a:ln w="115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4106596390"/>
      </p:ext>
    </p:extLst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856290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766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6514501" y="2856290"/>
            <a:ext cx="586390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26" dirty="0">
                <a:latin typeface="Trebuchet MS"/>
                <a:cs typeface="Trebuchet MS"/>
              </a:rPr>
              <a:t>tail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11685" y="3587810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 txBox="1"/>
          <p:nvPr/>
        </p:nvSpPr>
        <p:spPr>
          <a:xfrm>
            <a:off x="3467083" y="3569674"/>
            <a:ext cx="260478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26" dirty="0">
                <a:latin typeface="Trebuchet MS"/>
                <a:cs typeface="Trebuchet MS"/>
              </a:rPr>
              <a:t>b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293439" y="3569565"/>
            <a:ext cx="1677379" cy="1179073"/>
            <a:chOff x="890794" y="1801308"/>
            <a:chExt cx="846455" cy="594995"/>
          </a:xfrm>
        </p:grpSpPr>
        <p:sp>
          <p:nvSpPr>
            <p:cNvPr id="10" name="object 10"/>
            <p:cNvSpPr/>
            <p:nvPr/>
          </p:nvSpPr>
          <p:spPr>
            <a:xfrm>
              <a:off x="90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1" name="object 11"/>
            <p:cNvSpPr/>
            <p:nvPr/>
          </p:nvSpPr>
          <p:spPr>
            <a:xfrm>
              <a:off x="1440005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551452" y="3508718"/>
            <a:ext cx="231534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48" dirty="0">
                <a:latin typeface="Trebuchet MS"/>
                <a:cs typeface="Trebuchet MS"/>
              </a:rPr>
              <a:t>c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363538" y="3569565"/>
            <a:ext cx="1677379" cy="1179073"/>
            <a:chOff x="1430798" y="1801308"/>
            <a:chExt cx="846455" cy="594995"/>
          </a:xfrm>
        </p:grpSpPr>
        <p:sp>
          <p:nvSpPr>
            <p:cNvPr id="14" name="object 14"/>
            <p:cNvSpPr/>
            <p:nvPr/>
          </p:nvSpPr>
          <p:spPr>
            <a:xfrm>
              <a:off x="1440006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5" name="object 15"/>
            <p:cNvSpPr/>
            <p:nvPr/>
          </p:nvSpPr>
          <p:spPr>
            <a:xfrm>
              <a:off x="1979997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607258" y="3569674"/>
            <a:ext cx="260478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26" dirty="0">
                <a:latin typeface="Trebuchet MS"/>
                <a:cs typeface="Trebuchet MS"/>
              </a:rPr>
              <a:t>d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433612" y="3569565"/>
            <a:ext cx="1677379" cy="1179073"/>
            <a:chOff x="1970789" y="1801308"/>
            <a:chExt cx="846455" cy="594995"/>
          </a:xfrm>
        </p:grpSpPr>
        <p:sp>
          <p:nvSpPr>
            <p:cNvPr id="18" name="object 18"/>
            <p:cNvSpPr/>
            <p:nvPr/>
          </p:nvSpPr>
          <p:spPr>
            <a:xfrm>
              <a:off x="1979997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9" name="object 19"/>
            <p:cNvSpPr/>
            <p:nvPr/>
          </p:nvSpPr>
          <p:spPr>
            <a:xfrm>
              <a:off x="2520001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691626" y="3508718"/>
            <a:ext cx="231534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416" dirty="0">
                <a:latin typeface="Trebuchet MS"/>
                <a:cs typeface="Trebuchet MS"/>
              </a:rPr>
              <a:t>e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226066" y="2646081"/>
            <a:ext cx="3889556" cy="2106476"/>
            <a:chOff x="856796" y="1335291"/>
            <a:chExt cx="1962785" cy="1062990"/>
          </a:xfrm>
        </p:grpSpPr>
        <p:sp>
          <p:nvSpPr>
            <p:cNvPr id="22" name="object 22"/>
            <p:cNvSpPr/>
            <p:nvPr/>
          </p:nvSpPr>
          <p:spPr>
            <a:xfrm>
              <a:off x="252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3" name="object 23"/>
            <p:cNvSpPr/>
            <p:nvPr/>
          </p:nvSpPr>
          <p:spPr>
            <a:xfrm>
              <a:off x="2124011" y="2042626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13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4" name="object 24"/>
            <p:cNvSpPr/>
            <p:nvPr/>
          </p:nvSpPr>
          <p:spPr>
            <a:xfrm>
              <a:off x="2458161" y="2023663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5" name="object 25"/>
            <p:cNvSpPr/>
            <p:nvPr/>
          </p:nvSpPr>
          <p:spPr>
            <a:xfrm>
              <a:off x="1584004" y="2042626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17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6" name="object 26"/>
            <p:cNvSpPr/>
            <p:nvPr/>
          </p:nvSpPr>
          <p:spPr>
            <a:xfrm>
              <a:off x="1918158" y="2023663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7" name="object 27"/>
            <p:cNvSpPr/>
            <p:nvPr/>
          </p:nvSpPr>
          <p:spPr>
            <a:xfrm>
              <a:off x="1043998" y="2042626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4" h="200025">
                  <a:moveTo>
                    <a:pt x="0" y="199880"/>
                  </a:moveTo>
                  <a:lnTo>
                    <a:pt x="374717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8" name="object 28"/>
            <p:cNvSpPr/>
            <p:nvPr/>
          </p:nvSpPr>
          <p:spPr>
            <a:xfrm>
              <a:off x="1378151" y="2023663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90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9" name="object 29"/>
            <p:cNvSpPr/>
            <p:nvPr/>
          </p:nvSpPr>
          <p:spPr>
            <a:xfrm>
              <a:off x="2511018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69" h="306069">
                  <a:moveTo>
                    <a:pt x="0" y="306003"/>
                  </a:moveTo>
                  <a:lnTo>
                    <a:pt x="30600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0" name="object 30"/>
            <p:cNvSpPr/>
            <p:nvPr/>
          </p:nvSpPr>
          <p:spPr>
            <a:xfrm>
              <a:off x="863996" y="1342491"/>
              <a:ext cx="300990" cy="448309"/>
            </a:xfrm>
            <a:custGeom>
              <a:avLst/>
              <a:gdLst/>
              <a:ahLst/>
              <a:cxnLst/>
              <a:rect l="l" t="t" r="r" b="b"/>
              <a:pathLst>
                <a:path w="300990" h="448310">
                  <a:moveTo>
                    <a:pt x="0" y="0"/>
                  </a:moveTo>
                  <a:lnTo>
                    <a:pt x="46755" y="10548"/>
                  </a:lnTo>
                  <a:lnTo>
                    <a:pt x="90730" y="27459"/>
                  </a:lnTo>
                  <a:lnTo>
                    <a:pt x="131556" y="50084"/>
                  </a:lnTo>
                  <a:lnTo>
                    <a:pt x="168863" y="77774"/>
                  </a:lnTo>
                  <a:lnTo>
                    <a:pt x="202282" y="109881"/>
                  </a:lnTo>
                  <a:lnTo>
                    <a:pt x="231443" y="145757"/>
                  </a:lnTo>
                  <a:lnTo>
                    <a:pt x="255978" y="184753"/>
                  </a:lnTo>
                  <a:lnTo>
                    <a:pt x="275517" y="226221"/>
                  </a:lnTo>
                  <a:lnTo>
                    <a:pt x="289690" y="269513"/>
                  </a:lnTo>
                  <a:lnTo>
                    <a:pt x="298128" y="313979"/>
                  </a:lnTo>
                  <a:lnTo>
                    <a:pt x="300462" y="358971"/>
                  </a:lnTo>
                  <a:lnTo>
                    <a:pt x="296323" y="403841"/>
                  </a:lnTo>
                  <a:lnTo>
                    <a:pt x="285341" y="447941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1" name="object 31"/>
            <p:cNvSpPr/>
            <p:nvPr/>
          </p:nvSpPr>
          <p:spPr>
            <a:xfrm>
              <a:off x="1126951" y="1758059"/>
              <a:ext cx="60325" cy="38100"/>
            </a:xfrm>
            <a:custGeom>
              <a:avLst/>
              <a:gdLst/>
              <a:ahLst/>
              <a:cxnLst/>
              <a:rect l="l" t="t" r="r" b="b"/>
              <a:pathLst>
                <a:path w="60325" h="38100">
                  <a:moveTo>
                    <a:pt x="59733" y="19948"/>
                  </a:moveTo>
                  <a:lnTo>
                    <a:pt x="49142" y="21274"/>
                  </a:lnTo>
                  <a:lnTo>
                    <a:pt x="37091" y="26392"/>
                  </a:lnTo>
                  <a:lnTo>
                    <a:pt x="26557" y="32794"/>
                  </a:lnTo>
                  <a:lnTo>
                    <a:pt x="20515" y="37974"/>
                  </a:lnTo>
                  <a:lnTo>
                    <a:pt x="18798" y="30203"/>
                  </a:lnTo>
                  <a:lnTo>
                    <a:pt x="14225" y="18756"/>
                  </a:lnTo>
                  <a:lnTo>
                    <a:pt x="7668" y="7423"/>
                  </a:lnTo>
                  <a:lnTo>
                    <a:pt x="0" y="0"/>
                  </a:lnTo>
                </a:path>
              </a:pathLst>
            </a:custGeom>
            <a:ln w="115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2" name="object 32"/>
            <p:cNvSpPr/>
            <p:nvPr/>
          </p:nvSpPr>
          <p:spPr>
            <a:xfrm>
              <a:off x="2664015" y="1342491"/>
              <a:ext cx="0" cy="447675"/>
            </a:xfrm>
            <a:custGeom>
              <a:avLst/>
              <a:gdLst/>
              <a:ahLst/>
              <a:cxnLst/>
              <a:rect l="l" t="t" r="r" b="b"/>
              <a:pathLst>
                <a:path h="447675">
                  <a:moveTo>
                    <a:pt x="0" y="0"/>
                  </a:moveTo>
                  <a:lnTo>
                    <a:pt x="0" y="0"/>
                  </a:lnTo>
                  <a:lnTo>
                    <a:pt x="0" y="393834"/>
                  </a:lnTo>
                  <a:lnTo>
                    <a:pt x="0" y="447357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3" name="object 33"/>
            <p:cNvSpPr/>
            <p:nvPr/>
          </p:nvSpPr>
          <p:spPr>
            <a:xfrm>
              <a:off x="2632564" y="1766260"/>
              <a:ext cx="63500" cy="29845"/>
            </a:xfrm>
            <a:custGeom>
              <a:avLst/>
              <a:gdLst/>
              <a:ahLst/>
              <a:cxnLst/>
              <a:rect l="l" t="t" r="r" b="b"/>
              <a:pathLst>
                <a:path w="63500" h="29844">
                  <a:moveTo>
                    <a:pt x="62902" y="0"/>
                  </a:moveTo>
                  <a:lnTo>
                    <a:pt x="53288" y="4607"/>
                  </a:lnTo>
                  <a:lnTo>
                    <a:pt x="43490" y="13268"/>
                  </a:lnTo>
                  <a:lnTo>
                    <a:pt x="35535" y="22666"/>
                  </a:lnTo>
                  <a:lnTo>
                    <a:pt x="31451" y="29485"/>
                  </a:lnTo>
                  <a:lnTo>
                    <a:pt x="27366" y="22666"/>
                  </a:lnTo>
                  <a:lnTo>
                    <a:pt x="19411" y="13268"/>
                  </a:lnTo>
                  <a:lnTo>
                    <a:pt x="9613" y="4607"/>
                  </a:lnTo>
                  <a:lnTo>
                    <a:pt x="0" y="0"/>
                  </a:lnTo>
                </a:path>
              </a:pathLst>
            </a:custGeom>
            <a:ln w="115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516444" y="5302813"/>
            <a:ext cx="2224760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30" dirty="0">
                <a:latin typeface="Arial"/>
                <a:cs typeface="Arial"/>
              </a:rPr>
              <a:t>Enqueue(f)</a:t>
            </a:r>
            <a:endParaRPr sz="3369">
              <a:latin typeface="Arial"/>
              <a:cs typeface="Arial"/>
            </a:endParaRP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1500482911"/>
      </p:ext>
    </p:extLst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856290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766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6514501" y="2856290"/>
            <a:ext cx="586390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26" dirty="0">
                <a:latin typeface="Trebuchet MS"/>
                <a:cs typeface="Trebuchet MS"/>
              </a:rPr>
              <a:t>tail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11685" y="3587810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 txBox="1"/>
          <p:nvPr/>
        </p:nvSpPr>
        <p:spPr>
          <a:xfrm>
            <a:off x="3311685" y="3587811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marL="179948">
              <a:spcBef>
                <a:spcPts val="99"/>
              </a:spcBef>
            </a:pPr>
            <a:r>
              <a:rPr sz="3369" spc="-226" dirty="0">
                <a:latin typeface="Trebuchet MS"/>
                <a:cs typeface="Trebuchet MS"/>
              </a:rPr>
              <a:t>b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293439" y="3569565"/>
            <a:ext cx="1677379" cy="1179073"/>
            <a:chOff x="890794" y="1801308"/>
            <a:chExt cx="846455" cy="594995"/>
          </a:xfrm>
        </p:grpSpPr>
        <p:sp>
          <p:nvSpPr>
            <p:cNvPr id="10" name="object 10"/>
            <p:cNvSpPr/>
            <p:nvPr/>
          </p:nvSpPr>
          <p:spPr>
            <a:xfrm>
              <a:off x="90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1" name="object 11"/>
            <p:cNvSpPr/>
            <p:nvPr/>
          </p:nvSpPr>
          <p:spPr>
            <a:xfrm>
              <a:off x="1440005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381783" y="3587810"/>
            <a:ext cx="571290" cy="474489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56"/>
              </a:lnSpc>
            </a:pPr>
            <a:r>
              <a:rPr sz="3369" spc="-248" dirty="0">
                <a:latin typeface="Trebuchet MS"/>
                <a:cs typeface="Trebuchet MS"/>
              </a:rPr>
              <a:t>c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363538" y="3569565"/>
            <a:ext cx="1677379" cy="1179073"/>
            <a:chOff x="1430798" y="1801308"/>
            <a:chExt cx="846455" cy="594995"/>
          </a:xfrm>
        </p:grpSpPr>
        <p:sp>
          <p:nvSpPr>
            <p:cNvPr id="14" name="object 14"/>
            <p:cNvSpPr/>
            <p:nvPr/>
          </p:nvSpPr>
          <p:spPr>
            <a:xfrm>
              <a:off x="1440006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5" name="object 15"/>
            <p:cNvSpPr/>
            <p:nvPr/>
          </p:nvSpPr>
          <p:spPr>
            <a:xfrm>
              <a:off x="1979997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451858" y="3587811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marL="179948">
              <a:spcBef>
                <a:spcPts val="99"/>
              </a:spcBef>
            </a:pPr>
            <a:r>
              <a:rPr sz="3369" spc="-226" dirty="0">
                <a:latin typeface="Trebuchet MS"/>
                <a:cs typeface="Trebuchet MS"/>
              </a:rPr>
              <a:t>d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433612" y="3569565"/>
            <a:ext cx="1677379" cy="1179073"/>
            <a:chOff x="1970789" y="1801308"/>
            <a:chExt cx="846455" cy="594995"/>
          </a:xfrm>
        </p:grpSpPr>
        <p:sp>
          <p:nvSpPr>
            <p:cNvPr id="18" name="object 18"/>
            <p:cNvSpPr/>
            <p:nvPr/>
          </p:nvSpPr>
          <p:spPr>
            <a:xfrm>
              <a:off x="1979997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9" name="object 19"/>
            <p:cNvSpPr/>
            <p:nvPr/>
          </p:nvSpPr>
          <p:spPr>
            <a:xfrm>
              <a:off x="2520001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521958" y="3587810"/>
            <a:ext cx="571290" cy="474489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56"/>
              </a:lnSpc>
            </a:pPr>
            <a:r>
              <a:rPr sz="3369" spc="-416" dirty="0">
                <a:latin typeface="Trebuchet MS"/>
                <a:cs typeface="Trebuchet MS"/>
              </a:rPr>
              <a:t>e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503712" y="3569565"/>
            <a:ext cx="1677379" cy="1179073"/>
            <a:chOff x="2510793" y="1801308"/>
            <a:chExt cx="846455" cy="594995"/>
          </a:xfrm>
        </p:grpSpPr>
        <p:sp>
          <p:nvSpPr>
            <p:cNvPr id="22" name="object 22"/>
            <p:cNvSpPr/>
            <p:nvPr/>
          </p:nvSpPr>
          <p:spPr>
            <a:xfrm>
              <a:off x="252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3" name="object 23"/>
            <p:cNvSpPr/>
            <p:nvPr/>
          </p:nvSpPr>
          <p:spPr>
            <a:xfrm>
              <a:off x="3059992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592032" y="3587811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algn="ctr">
              <a:spcBef>
                <a:spcPts val="99"/>
              </a:spcBef>
            </a:pPr>
            <a:r>
              <a:rPr sz="3369" spc="-268" dirty="0">
                <a:latin typeface="Trebuchet MS"/>
                <a:cs typeface="Trebuchet MS"/>
              </a:rPr>
              <a:t>f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226066" y="2646081"/>
            <a:ext cx="4960410" cy="2106476"/>
            <a:chOff x="856796" y="1335291"/>
            <a:chExt cx="2503170" cy="1062990"/>
          </a:xfrm>
        </p:grpSpPr>
        <p:sp>
          <p:nvSpPr>
            <p:cNvPr id="26" name="object 26"/>
            <p:cNvSpPr/>
            <p:nvPr/>
          </p:nvSpPr>
          <p:spPr>
            <a:xfrm>
              <a:off x="3059992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7" name="object 27"/>
            <p:cNvSpPr/>
            <p:nvPr/>
          </p:nvSpPr>
          <p:spPr>
            <a:xfrm>
              <a:off x="2664015" y="2042626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8" name="object 28"/>
            <p:cNvSpPr/>
            <p:nvPr/>
          </p:nvSpPr>
          <p:spPr>
            <a:xfrm>
              <a:off x="2998177" y="2023663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9" name="object 29"/>
            <p:cNvSpPr/>
            <p:nvPr/>
          </p:nvSpPr>
          <p:spPr>
            <a:xfrm>
              <a:off x="2124011" y="2042626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13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0" name="object 30"/>
            <p:cNvSpPr/>
            <p:nvPr/>
          </p:nvSpPr>
          <p:spPr>
            <a:xfrm>
              <a:off x="2458161" y="2023663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1" name="object 31"/>
            <p:cNvSpPr/>
            <p:nvPr/>
          </p:nvSpPr>
          <p:spPr>
            <a:xfrm>
              <a:off x="1584004" y="2042626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17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18158" y="2023663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3" name="object 33"/>
            <p:cNvSpPr/>
            <p:nvPr/>
          </p:nvSpPr>
          <p:spPr>
            <a:xfrm>
              <a:off x="1043998" y="2042626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4" h="200025">
                  <a:moveTo>
                    <a:pt x="0" y="199880"/>
                  </a:moveTo>
                  <a:lnTo>
                    <a:pt x="374717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4" name="object 34"/>
            <p:cNvSpPr/>
            <p:nvPr/>
          </p:nvSpPr>
          <p:spPr>
            <a:xfrm>
              <a:off x="1378151" y="2023663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90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5" name="object 35"/>
            <p:cNvSpPr/>
            <p:nvPr/>
          </p:nvSpPr>
          <p:spPr>
            <a:xfrm>
              <a:off x="3051022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6" name="object 36"/>
            <p:cNvSpPr/>
            <p:nvPr/>
          </p:nvSpPr>
          <p:spPr>
            <a:xfrm>
              <a:off x="863996" y="1342491"/>
              <a:ext cx="300990" cy="448309"/>
            </a:xfrm>
            <a:custGeom>
              <a:avLst/>
              <a:gdLst/>
              <a:ahLst/>
              <a:cxnLst/>
              <a:rect l="l" t="t" r="r" b="b"/>
              <a:pathLst>
                <a:path w="300990" h="448310">
                  <a:moveTo>
                    <a:pt x="0" y="0"/>
                  </a:moveTo>
                  <a:lnTo>
                    <a:pt x="46755" y="10548"/>
                  </a:lnTo>
                  <a:lnTo>
                    <a:pt x="90730" y="27459"/>
                  </a:lnTo>
                  <a:lnTo>
                    <a:pt x="131556" y="50084"/>
                  </a:lnTo>
                  <a:lnTo>
                    <a:pt x="168863" y="77774"/>
                  </a:lnTo>
                  <a:lnTo>
                    <a:pt x="202282" y="109881"/>
                  </a:lnTo>
                  <a:lnTo>
                    <a:pt x="231443" y="145757"/>
                  </a:lnTo>
                  <a:lnTo>
                    <a:pt x="255978" y="184753"/>
                  </a:lnTo>
                  <a:lnTo>
                    <a:pt x="275517" y="226221"/>
                  </a:lnTo>
                  <a:lnTo>
                    <a:pt x="289690" y="269513"/>
                  </a:lnTo>
                  <a:lnTo>
                    <a:pt x="298128" y="313979"/>
                  </a:lnTo>
                  <a:lnTo>
                    <a:pt x="300462" y="358971"/>
                  </a:lnTo>
                  <a:lnTo>
                    <a:pt x="296323" y="403841"/>
                  </a:lnTo>
                  <a:lnTo>
                    <a:pt x="285341" y="447941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7" name="object 37"/>
            <p:cNvSpPr/>
            <p:nvPr/>
          </p:nvSpPr>
          <p:spPr>
            <a:xfrm>
              <a:off x="1126951" y="1758059"/>
              <a:ext cx="60325" cy="38100"/>
            </a:xfrm>
            <a:custGeom>
              <a:avLst/>
              <a:gdLst/>
              <a:ahLst/>
              <a:cxnLst/>
              <a:rect l="l" t="t" r="r" b="b"/>
              <a:pathLst>
                <a:path w="60325" h="38100">
                  <a:moveTo>
                    <a:pt x="59733" y="19948"/>
                  </a:moveTo>
                  <a:lnTo>
                    <a:pt x="49142" y="21274"/>
                  </a:lnTo>
                  <a:lnTo>
                    <a:pt x="37091" y="26392"/>
                  </a:lnTo>
                  <a:lnTo>
                    <a:pt x="26557" y="32794"/>
                  </a:lnTo>
                  <a:lnTo>
                    <a:pt x="20515" y="37974"/>
                  </a:lnTo>
                  <a:lnTo>
                    <a:pt x="18798" y="30203"/>
                  </a:lnTo>
                  <a:lnTo>
                    <a:pt x="14225" y="18756"/>
                  </a:lnTo>
                  <a:lnTo>
                    <a:pt x="7668" y="7423"/>
                  </a:lnTo>
                  <a:lnTo>
                    <a:pt x="0" y="0"/>
                  </a:lnTo>
                </a:path>
              </a:pathLst>
            </a:custGeom>
            <a:ln w="115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8" name="object 38"/>
            <p:cNvSpPr/>
            <p:nvPr/>
          </p:nvSpPr>
          <p:spPr>
            <a:xfrm>
              <a:off x="2664015" y="1342491"/>
              <a:ext cx="474980" cy="448945"/>
            </a:xfrm>
            <a:custGeom>
              <a:avLst/>
              <a:gdLst/>
              <a:ahLst/>
              <a:cxnLst/>
              <a:rect l="l" t="t" r="r" b="b"/>
              <a:pathLst>
                <a:path w="474980" h="448944">
                  <a:moveTo>
                    <a:pt x="0" y="0"/>
                  </a:moveTo>
                  <a:lnTo>
                    <a:pt x="52907" y="24435"/>
                  </a:lnTo>
                  <a:lnTo>
                    <a:pt x="102161" y="49723"/>
                  </a:lnTo>
                  <a:lnTo>
                    <a:pt x="148015" y="76087"/>
                  </a:lnTo>
                  <a:lnTo>
                    <a:pt x="190720" y="103754"/>
                  </a:lnTo>
                  <a:lnTo>
                    <a:pt x="230526" y="132948"/>
                  </a:lnTo>
                  <a:lnTo>
                    <a:pt x="267686" y="163895"/>
                  </a:lnTo>
                  <a:lnTo>
                    <a:pt x="302451" y="196821"/>
                  </a:lnTo>
                  <a:lnTo>
                    <a:pt x="335073" y="231950"/>
                  </a:lnTo>
                  <a:lnTo>
                    <a:pt x="365802" y="269508"/>
                  </a:lnTo>
                  <a:lnTo>
                    <a:pt x="394891" y="309721"/>
                  </a:lnTo>
                  <a:lnTo>
                    <a:pt x="422590" y="352813"/>
                  </a:lnTo>
                  <a:lnTo>
                    <a:pt x="449152" y="399010"/>
                  </a:lnTo>
                  <a:lnTo>
                    <a:pt x="474827" y="448538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9" name="object 39"/>
            <p:cNvSpPr/>
            <p:nvPr/>
          </p:nvSpPr>
          <p:spPr>
            <a:xfrm>
              <a:off x="3100139" y="1755901"/>
              <a:ext cx="56515" cy="40640"/>
            </a:xfrm>
            <a:custGeom>
              <a:avLst/>
              <a:gdLst/>
              <a:ahLst/>
              <a:cxnLst/>
              <a:rect l="l" t="t" r="r" b="b"/>
              <a:pathLst>
                <a:path w="56514" h="40639">
                  <a:moveTo>
                    <a:pt x="56486" y="0"/>
                  </a:moveTo>
                  <a:lnTo>
                    <a:pt x="49896" y="8400"/>
                  </a:lnTo>
                  <a:lnTo>
                    <a:pt x="44938" y="20523"/>
                  </a:lnTo>
                  <a:lnTo>
                    <a:pt x="41962" y="32490"/>
                  </a:lnTo>
                  <a:lnTo>
                    <a:pt x="41318" y="40424"/>
                  </a:lnTo>
                  <a:lnTo>
                    <a:pt x="34626" y="36113"/>
                  </a:lnTo>
                  <a:lnTo>
                    <a:pt x="23315" y="31201"/>
                  </a:lnTo>
                  <a:lnTo>
                    <a:pt x="10675" y="27768"/>
                  </a:lnTo>
                  <a:lnTo>
                    <a:pt x="0" y="27893"/>
                  </a:lnTo>
                </a:path>
              </a:pathLst>
            </a:custGeom>
            <a:ln w="11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516444" y="5302813"/>
            <a:ext cx="2224760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30" dirty="0">
                <a:latin typeface="Arial"/>
                <a:cs typeface="Arial"/>
              </a:rPr>
              <a:t>Enqueue(f)</a:t>
            </a:r>
            <a:endParaRPr sz="3369">
              <a:latin typeface="Arial"/>
              <a:cs typeface="Arial"/>
            </a:endParaRPr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885677384"/>
      </p:ext>
    </p:extLst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856290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766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6514501" y="2856290"/>
            <a:ext cx="586390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26" dirty="0">
                <a:latin typeface="Trebuchet MS"/>
                <a:cs typeface="Trebuchet MS"/>
              </a:rPr>
              <a:t>tail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11685" y="3587810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 txBox="1"/>
          <p:nvPr/>
        </p:nvSpPr>
        <p:spPr>
          <a:xfrm>
            <a:off x="3311685" y="3587811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marL="179948">
              <a:spcBef>
                <a:spcPts val="99"/>
              </a:spcBef>
            </a:pPr>
            <a:r>
              <a:rPr sz="3369" spc="-226" dirty="0">
                <a:latin typeface="Trebuchet MS"/>
                <a:cs typeface="Trebuchet MS"/>
              </a:rPr>
              <a:t>b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293439" y="3569565"/>
            <a:ext cx="1677379" cy="1179073"/>
            <a:chOff x="890794" y="1801308"/>
            <a:chExt cx="846455" cy="594995"/>
          </a:xfrm>
        </p:grpSpPr>
        <p:sp>
          <p:nvSpPr>
            <p:cNvPr id="10" name="object 10"/>
            <p:cNvSpPr/>
            <p:nvPr/>
          </p:nvSpPr>
          <p:spPr>
            <a:xfrm>
              <a:off x="90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1" name="object 11"/>
            <p:cNvSpPr/>
            <p:nvPr/>
          </p:nvSpPr>
          <p:spPr>
            <a:xfrm>
              <a:off x="1440005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381783" y="3587810"/>
            <a:ext cx="571290" cy="474489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56"/>
              </a:lnSpc>
            </a:pPr>
            <a:r>
              <a:rPr sz="3369" spc="-248" dirty="0">
                <a:latin typeface="Trebuchet MS"/>
                <a:cs typeface="Trebuchet MS"/>
              </a:rPr>
              <a:t>c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363538" y="3569565"/>
            <a:ext cx="1677379" cy="1179073"/>
            <a:chOff x="1430798" y="1801308"/>
            <a:chExt cx="846455" cy="594995"/>
          </a:xfrm>
        </p:grpSpPr>
        <p:sp>
          <p:nvSpPr>
            <p:cNvPr id="14" name="object 14"/>
            <p:cNvSpPr/>
            <p:nvPr/>
          </p:nvSpPr>
          <p:spPr>
            <a:xfrm>
              <a:off x="1440006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5" name="object 15"/>
            <p:cNvSpPr/>
            <p:nvPr/>
          </p:nvSpPr>
          <p:spPr>
            <a:xfrm>
              <a:off x="1979997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451858" y="3587811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marL="179948">
              <a:spcBef>
                <a:spcPts val="99"/>
              </a:spcBef>
            </a:pPr>
            <a:r>
              <a:rPr sz="3369" spc="-226" dirty="0">
                <a:latin typeface="Trebuchet MS"/>
                <a:cs typeface="Trebuchet MS"/>
              </a:rPr>
              <a:t>d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433612" y="3569565"/>
            <a:ext cx="1677379" cy="1179073"/>
            <a:chOff x="1970789" y="1801308"/>
            <a:chExt cx="846455" cy="594995"/>
          </a:xfrm>
        </p:grpSpPr>
        <p:sp>
          <p:nvSpPr>
            <p:cNvPr id="18" name="object 18"/>
            <p:cNvSpPr/>
            <p:nvPr/>
          </p:nvSpPr>
          <p:spPr>
            <a:xfrm>
              <a:off x="1979997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9" name="object 19"/>
            <p:cNvSpPr/>
            <p:nvPr/>
          </p:nvSpPr>
          <p:spPr>
            <a:xfrm>
              <a:off x="2520001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521958" y="3587810"/>
            <a:ext cx="571290" cy="474489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56"/>
              </a:lnSpc>
            </a:pPr>
            <a:r>
              <a:rPr sz="3369" spc="-416" dirty="0">
                <a:latin typeface="Trebuchet MS"/>
                <a:cs typeface="Trebuchet MS"/>
              </a:rPr>
              <a:t>e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503712" y="3569565"/>
            <a:ext cx="1677379" cy="1179073"/>
            <a:chOff x="2510793" y="1801308"/>
            <a:chExt cx="846455" cy="594995"/>
          </a:xfrm>
        </p:grpSpPr>
        <p:sp>
          <p:nvSpPr>
            <p:cNvPr id="22" name="object 22"/>
            <p:cNvSpPr/>
            <p:nvPr/>
          </p:nvSpPr>
          <p:spPr>
            <a:xfrm>
              <a:off x="252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3" name="object 23"/>
            <p:cNvSpPr/>
            <p:nvPr/>
          </p:nvSpPr>
          <p:spPr>
            <a:xfrm>
              <a:off x="3059992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592032" y="3587811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algn="ctr">
              <a:spcBef>
                <a:spcPts val="99"/>
              </a:spcBef>
            </a:pPr>
            <a:r>
              <a:rPr sz="3369" spc="-268" dirty="0">
                <a:latin typeface="Trebuchet MS"/>
                <a:cs typeface="Trebuchet MS"/>
              </a:rPr>
              <a:t>f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226066" y="2646081"/>
            <a:ext cx="4960410" cy="2106476"/>
            <a:chOff x="856796" y="1335291"/>
            <a:chExt cx="2503170" cy="1062990"/>
          </a:xfrm>
        </p:grpSpPr>
        <p:sp>
          <p:nvSpPr>
            <p:cNvPr id="26" name="object 26"/>
            <p:cNvSpPr/>
            <p:nvPr/>
          </p:nvSpPr>
          <p:spPr>
            <a:xfrm>
              <a:off x="3059992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7" name="object 27"/>
            <p:cNvSpPr/>
            <p:nvPr/>
          </p:nvSpPr>
          <p:spPr>
            <a:xfrm>
              <a:off x="2664015" y="2042626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8" name="object 28"/>
            <p:cNvSpPr/>
            <p:nvPr/>
          </p:nvSpPr>
          <p:spPr>
            <a:xfrm>
              <a:off x="2998177" y="2023663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9" name="object 29"/>
            <p:cNvSpPr/>
            <p:nvPr/>
          </p:nvSpPr>
          <p:spPr>
            <a:xfrm>
              <a:off x="2124011" y="2042626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13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0" name="object 30"/>
            <p:cNvSpPr/>
            <p:nvPr/>
          </p:nvSpPr>
          <p:spPr>
            <a:xfrm>
              <a:off x="2458161" y="2023663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1" name="object 31"/>
            <p:cNvSpPr/>
            <p:nvPr/>
          </p:nvSpPr>
          <p:spPr>
            <a:xfrm>
              <a:off x="1584004" y="2042626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17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18158" y="2023663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3" name="object 33"/>
            <p:cNvSpPr/>
            <p:nvPr/>
          </p:nvSpPr>
          <p:spPr>
            <a:xfrm>
              <a:off x="1043998" y="2042626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4" h="200025">
                  <a:moveTo>
                    <a:pt x="0" y="199880"/>
                  </a:moveTo>
                  <a:lnTo>
                    <a:pt x="374717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4" name="object 34"/>
            <p:cNvSpPr/>
            <p:nvPr/>
          </p:nvSpPr>
          <p:spPr>
            <a:xfrm>
              <a:off x="1378151" y="2023663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90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5" name="object 35"/>
            <p:cNvSpPr/>
            <p:nvPr/>
          </p:nvSpPr>
          <p:spPr>
            <a:xfrm>
              <a:off x="3051022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6" name="object 36"/>
            <p:cNvSpPr/>
            <p:nvPr/>
          </p:nvSpPr>
          <p:spPr>
            <a:xfrm>
              <a:off x="863996" y="1342491"/>
              <a:ext cx="300990" cy="448309"/>
            </a:xfrm>
            <a:custGeom>
              <a:avLst/>
              <a:gdLst/>
              <a:ahLst/>
              <a:cxnLst/>
              <a:rect l="l" t="t" r="r" b="b"/>
              <a:pathLst>
                <a:path w="300990" h="448310">
                  <a:moveTo>
                    <a:pt x="0" y="0"/>
                  </a:moveTo>
                  <a:lnTo>
                    <a:pt x="46755" y="10548"/>
                  </a:lnTo>
                  <a:lnTo>
                    <a:pt x="90730" y="27459"/>
                  </a:lnTo>
                  <a:lnTo>
                    <a:pt x="131556" y="50084"/>
                  </a:lnTo>
                  <a:lnTo>
                    <a:pt x="168863" y="77774"/>
                  </a:lnTo>
                  <a:lnTo>
                    <a:pt x="202282" y="109881"/>
                  </a:lnTo>
                  <a:lnTo>
                    <a:pt x="231443" y="145757"/>
                  </a:lnTo>
                  <a:lnTo>
                    <a:pt x="255978" y="184753"/>
                  </a:lnTo>
                  <a:lnTo>
                    <a:pt x="275517" y="226221"/>
                  </a:lnTo>
                  <a:lnTo>
                    <a:pt x="289690" y="269513"/>
                  </a:lnTo>
                  <a:lnTo>
                    <a:pt x="298128" y="313979"/>
                  </a:lnTo>
                  <a:lnTo>
                    <a:pt x="300462" y="358971"/>
                  </a:lnTo>
                  <a:lnTo>
                    <a:pt x="296323" y="403841"/>
                  </a:lnTo>
                  <a:lnTo>
                    <a:pt x="285341" y="447941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7" name="object 37"/>
            <p:cNvSpPr/>
            <p:nvPr/>
          </p:nvSpPr>
          <p:spPr>
            <a:xfrm>
              <a:off x="1126951" y="1758059"/>
              <a:ext cx="60325" cy="38100"/>
            </a:xfrm>
            <a:custGeom>
              <a:avLst/>
              <a:gdLst/>
              <a:ahLst/>
              <a:cxnLst/>
              <a:rect l="l" t="t" r="r" b="b"/>
              <a:pathLst>
                <a:path w="60325" h="38100">
                  <a:moveTo>
                    <a:pt x="59733" y="19948"/>
                  </a:moveTo>
                  <a:lnTo>
                    <a:pt x="49142" y="21274"/>
                  </a:lnTo>
                  <a:lnTo>
                    <a:pt x="37091" y="26392"/>
                  </a:lnTo>
                  <a:lnTo>
                    <a:pt x="26557" y="32794"/>
                  </a:lnTo>
                  <a:lnTo>
                    <a:pt x="20515" y="37974"/>
                  </a:lnTo>
                  <a:lnTo>
                    <a:pt x="18798" y="30203"/>
                  </a:lnTo>
                  <a:lnTo>
                    <a:pt x="14225" y="18756"/>
                  </a:lnTo>
                  <a:lnTo>
                    <a:pt x="7668" y="7423"/>
                  </a:lnTo>
                  <a:lnTo>
                    <a:pt x="0" y="0"/>
                  </a:lnTo>
                </a:path>
              </a:pathLst>
            </a:custGeom>
            <a:ln w="115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8" name="object 38"/>
            <p:cNvSpPr/>
            <p:nvPr/>
          </p:nvSpPr>
          <p:spPr>
            <a:xfrm>
              <a:off x="2664015" y="1342491"/>
              <a:ext cx="474980" cy="448945"/>
            </a:xfrm>
            <a:custGeom>
              <a:avLst/>
              <a:gdLst/>
              <a:ahLst/>
              <a:cxnLst/>
              <a:rect l="l" t="t" r="r" b="b"/>
              <a:pathLst>
                <a:path w="474980" h="448944">
                  <a:moveTo>
                    <a:pt x="0" y="0"/>
                  </a:moveTo>
                  <a:lnTo>
                    <a:pt x="52907" y="24435"/>
                  </a:lnTo>
                  <a:lnTo>
                    <a:pt x="102161" y="49723"/>
                  </a:lnTo>
                  <a:lnTo>
                    <a:pt x="148015" y="76087"/>
                  </a:lnTo>
                  <a:lnTo>
                    <a:pt x="190720" y="103754"/>
                  </a:lnTo>
                  <a:lnTo>
                    <a:pt x="230526" y="132948"/>
                  </a:lnTo>
                  <a:lnTo>
                    <a:pt x="267686" y="163895"/>
                  </a:lnTo>
                  <a:lnTo>
                    <a:pt x="302451" y="196821"/>
                  </a:lnTo>
                  <a:lnTo>
                    <a:pt x="335073" y="231950"/>
                  </a:lnTo>
                  <a:lnTo>
                    <a:pt x="365802" y="269508"/>
                  </a:lnTo>
                  <a:lnTo>
                    <a:pt x="394891" y="309721"/>
                  </a:lnTo>
                  <a:lnTo>
                    <a:pt x="422590" y="352813"/>
                  </a:lnTo>
                  <a:lnTo>
                    <a:pt x="449152" y="399010"/>
                  </a:lnTo>
                  <a:lnTo>
                    <a:pt x="474827" y="448538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9" name="object 39"/>
            <p:cNvSpPr/>
            <p:nvPr/>
          </p:nvSpPr>
          <p:spPr>
            <a:xfrm>
              <a:off x="3100139" y="1755901"/>
              <a:ext cx="56515" cy="40640"/>
            </a:xfrm>
            <a:custGeom>
              <a:avLst/>
              <a:gdLst/>
              <a:ahLst/>
              <a:cxnLst/>
              <a:rect l="l" t="t" r="r" b="b"/>
              <a:pathLst>
                <a:path w="56514" h="40639">
                  <a:moveTo>
                    <a:pt x="56486" y="0"/>
                  </a:moveTo>
                  <a:lnTo>
                    <a:pt x="49896" y="8400"/>
                  </a:lnTo>
                  <a:lnTo>
                    <a:pt x="44938" y="20523"/>
                  </a:lnTo>
                  <a:lnTo>
                    <a:pt x="41962" y="32490"/>
                  </a:lnTo>
                  <a:lnTo>
                    <a:pt x="41318" y="40424"/>
                  </a:lnTo>
                  <a:lnTo>
                    <a:pt x="34626" y="36113"/>
                  </a:lnTo>
                  <a:lnTo>
                    <a:pt x="23315" y="31201"/>
                  </a:lnTo>
                  <a:lnTo>
                    <a:pt x="10675" y="27768"/>
                  </a:lnTo>
                  <a:lnTo>
                    <a:pt x="0" y="27893"/>
                  </a:lnTo>
                </a:path>
              </a:pathLst>
            </a:custGeom>
            <a:ln w="11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636827177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in–first out (FIFO) structure</a:t>
            </a:r>
          </a:p>
          <a:p>
            <a:r>
              <a:rPr lang="en-US" dirty="0"/>
              <a:t>Insertion from one end called </a:t>
            </a:r>
            <a:r>
              <a:rPr lang="en-US" b="1" dirty="0"/>
              <a:t>rear</a:t>
            </a:r>
            <a:r>
              <a:rPr lang="en-US" dirty="0"/>
              <a:t> and deletion from another end called </a:t>
            </a:r>
            <a:r>
              <a:rPr lang="en-US" b="1" dirty="0"/>
              <a:t>front</a:t>
            </a:r>
          </a:p>
          <a:p>
            <a:r>
              <a:rPr lang="en-US" b="1" dirty="0"/>
              <a:t>Real world examples</a:t>
            </a:r>
          </a:p>
          <a:p>
            <a:pPr lvl="1"/>
            <a:r>
              <a:rPr lang="en-US" dirty="0"/>
              <a:t>A line of people waiting for a bus at a bus station </a:t>
            </a:r>
          </a:p>
          <a:p>
            <a:pPr lvl="1"/>
            <a:r>
              <a:rPr lang="en-US" dirty="0"/>
              <a:t>A list of calls put on hold to be answered by a telephone operator </a:t>
            </a:r>
          </a:p>
          <a:p>
            <a:pPr lvl="1"/>
            <a:r>
              <a:rPr lang="en-US" dirty="0"/>
              <a:t>A list of waiting jobs to be processed</a:t>
            </a:r>
          </a:p>
          <a:p>
            <a:pPr lvl="1"/>
            <a:r>
              <a:rPr lang="en-US" dirty="0"/>
              <a:t>A list of documents to be printed by a printer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647" y="4192255"/>
            <a:ext cx="5351527" cy="2318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6514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4" name="object 4"/>
          <p:cNvSpPr txBox="1"/>
          <p:nvPr/>
        </p:nvSpPr>
        <p:spPr>
          <a:xfrm>
            <a:off x="2817422" y="2856290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766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6" name="object 6"/>
          <p:cNvSpPr txBox="1"/>
          <p:nvPr/>
        </p:nvSpPr>
        <p:spPr>
          <a:xfrm>
            <a:off x="6514501" y="2856290"/>
            <a:ext cx="586390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26" dirty="0">
                <a:latin typeface="Trebuchet MS"/>
                <a:cs typeface="Trebuchet MS"/>
              </a:rPr>
              <a:t>tail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11685" y="3587810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8" name="object 8"/>
          <p:cNvSpPr txBox="1"/>
          <p:nvPr/>
        </p:nvSpPr>
        <p:spPr>
          <a:xfrm>
            <a:off x="3311685" y="3587811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marL="179948">
              <a:spcBef>
                <a:spcPts val="99"/>
              </a:spcBef>
            </a:pPr>
            <a:r>
              <a:rPr sz="3369" spc="-226" dirty="0">
                <a:latin typeface="Trebuchet MS"/>
                <a:cs typeface="Trebuchet MS"/>
              </a:rPr>
              <a:t>b</a:t>
            </a:r>
            <a:endParaRPr sz="3369" dirty="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293439" y="3569565"/>
            <a:ext cx="1677379" cy="1179073"/>
            <a:chOff x="890794" y="1801308"/>
            <a:chExt cx="846455" cy="594995"/>
          </a:xfrm>
        </p:grpSpPr>
        <p:sp>
          <p:nvSpPr>
            <p:cNvPr id="10" name="object 10"/>
            <p:cNvSpPr/>
            <p:nvPr/>
          </p:nvSpPr>
          <p:spPr>
            <a:xfrm>
              <a:off x="90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440005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381783" y="3587810"/>
            <a:ext cx="571290" cy="474489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56"/>
              </a:lnSpc>
            </a:pPr>
            <a:r>
              <a:rPr sz="3369" spc="-248" dirty="0">
                <a:latin typeface="Trebuchet MS"/>
                <a:cs typeface="Trebuchet MS"/>
              </a:rPr>
              <a:t>c</a:t>
            </a:r>
            <a:endParaRPr sz="3369" dirty="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363538" y="3569565"/>
            <a:ext cx="1677379" cy="1179073"/>
            <a:chOff x="1430798" y="1801308"/>
            <a:chExt cx="846455" cy="594995"/>
          </a:xfrm>
        </p:grpSpPr>
        <p:sp>
          <p:nvSpPr>
            <p:cNvPr id="14" name="object 14"/>
            <p:cNvSpPr/>
            <p:nvPr/>
          </p:nvSpPr>
          <p:spPr>
            <a:xfrm>
              <a:off x="1440006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1979997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451858" y="3587811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marL="179948">
              <a:spcBef>
                <a:spcPts val="99"/>
              </a:spcBef>
            </a:pPr>
            <a:r>
              <a:rPr sz="3369" spc="-226" dirty="0">
                <a:latin typeface="Trebuchet MS"/>
                <a:cs typeface="Trebuchet MS"/>
              </a:rPr>
              <a:t>d</a:t>
            </a:r>
            <a:endParaRPr sz="3369" dirty="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433612" y="3569565"/>
            <a:ext cx="1677379" cy="1179073"/>
            <a:chOff x="1970789" y="1801308"/>
            <a:chExt cx="846455" cy="594995"/>
          </a:xfrm>
        </p:grpSpPr>
        <p:sp>
          <p:nvSpPr>
            <p:cNvPr id="18" name="object 18"/>
            <p:cNvSpPr/>
            <p:nvPr/>
          </p:nvSpPr>
          <p:spPr>
            <a:xfrm>
              <a:off x="1979997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2520001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521958" y="3587810"/>
            <a:ext cx="571290" cy="474489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56"/>
              </a:lnSpc>
            </a:pPr>
            <a:r>
              <a:rPr sz="3369" spc="-416" dirty="0">
                <a:latin typeface="Trebuchet MS"/>
                <a:cs typeface="Trebuchet MS"/>
              </a:rPr>
              <a:t>e</a:t>
            </a:r>
            <a:endParaRPr sz="3369" dirty="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503712" y="3569565"/>
            <a:ext cx="1677379" cy="1179073"/>
            <a:chOff x="2510793" y="1801308"/>
            <a:chExt cx="846455" cy="594995"/>
          </a:xfrm>
        </p:grpSpPr>
        <p:sp>
          <p:nvSpPr>
            <p:cNvPr id="22" name="object 22"/>
            <p:cNvSpPr/>
            <p:nvPr/>
          </p:nvSpPr>
          <p:spPr>
            <a:xfrm>
              <a:off x="252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3059992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592032" y="3587811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algn="ctr">
              <a:spcBef>
                <a:spcPts val="99"/>
              </a:spcBef>
            </a:pPr>
            <a:r>
              <a:rPr sz="3369" spc="-268" dirty="0">
                <a:latin typeface="Trebuchet MS"/>
                <a:cs typeface="Trebuchet MS"/>
              </a:rPr>
              <a:t>f</a:t>
            </a:r>
            <a:endParaRPr sz="3369" dirty="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226066" y="2646081"/>
            <a:ext cx="4960410" cy="2106476"/>
            <a:chOff x="856796" y="1335291"/>
            <a:chExt cx="2503170" cy="1062990"/>
          </a:xfrm>
        </p:grpSpPr>
        <p:sp>
          <p:nvSpPr>
            <p:cNvPr id="26" name="object 26"/>
            <p:cNvSpPr/>
            <p:nvPr/>
          </p:nvSpPr>
          <p:spPr>
            <a:xfrm>
              <a:off x="3059992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27" name="object 27"/>
            <p:cNvSpPr/>
            <p:nvPr/>
          </p:nvSpPr>
          <p:spPr>
            <a:xfrm>
              <a:off x="2664015" y="2042626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28" name="object 28"/>
            <p:cNvSpPr/>
            <p:nvPr/>
          </p:nvSpPr>
          <p:spPr>
            <a:xfrm>
              <a:off x="2998177" y="2023663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29" name="object 29"/>
            <p:cNvSpPr/>
            <p:nvPr/>
          </p:nvSpPr>
          <p:spPr>
            <a:xfrm>
              <a:off x="2124011" y="2042626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13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30" name="object 30"/>
            <p:cNvSpPr/>
            <p:nvPr/>
          </p:nvSpPr>
          <p:spPr>
            <a:xfrm>
              <a:off x="2458161" y="2023663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31" name="object 31"/>
            <p:cNvSpPr/>
            <p:nvPr/>
          </p:nvSpPr>
          <p:spPr>
            <a:xfrm>
              <a:off x="1584004" y="2042626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17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18158" y="2023663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33" name="object 33"/>
            <p:cNvSpPr/>
            <p:nvPr/>
          </p:nvSpPr>
          <p:spPr>
            <a:xfrm>
              <a:off x="1043998" y="2042626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4" h="200025">
                  <a:moveTo>
                    <a:pt x="0" y="199880"/>
                  </a:moveTo>
                  <a:lnTo>
                    <a:pt x="374717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34" name="object 34"/>
            <p:cNvSpPr/>
            <p:nvPr/>
          </p:nvSpPr>
          <p:spPr>
            <a:xfrm>
              <a:off x="1378151" y="2023663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90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35" name="object 35"/>
            <p:cNvSpPr/>
            <p:nvPr/>
          </p:nvSpPr>
          <p:spPr>
            <a:xfrm>
              <a:off x="3051022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36" name="object 36"/>
            <p:cNvSpPr/>
            <p:nvPr/>
          </p:nvSpPr>
          <p:spPr>
            <a:xfrm>
              <a:off x="863996" y="1342491"/>
              <a:ext cx="300990" cy="448309"/>
            </a:xfrm>
            <a:custGeom>
              <a:avLst/>
              <a:gdLst/>
              <a:ahLst/>
              <a:cxnLst/>
              <a:rect l="l" t="t" r="r" b="b"/>
              <a:pathLst>
                <a:path w="300990" h="448310">
                  <a:moveTo>
                    <a:pt x="0" y="0"/>
                  </a:moveTo>
                  <a:lnTo>
                    <a:pt x="46755" y="10548"/>
                  </a:lnTo>
                  <a:lnTo>
                    <a:pt x="90730" y="27459"/>
                  </a:lnTo>
                  <a:lnTo>
                    <a:pt x="131556" y="50084"/>
                  </a:lnTo>
                  <a:lnTo>
                    <a:pt x="168863" y="77774"/>
                  </a:lnTo>
                  <a:lnTo>
                    <a:pt x="202282" y="109881"/>
                  </a:lnTo>
                  <a:lnTo>
                    <a:pt x="231443" y="145757"/>
                  </a:lnTo>
                  <a:lnTo>
                    <a:pt x="255978" y="184753"/>
                  </a:lnTo>
                  <a:lnTo>
                    <a:pt x="275517" y="226221"/>
                  </a:lnTo>
                  <a:lnTo>
                    <a:pt x="289690" y="269513"/>
                  </a:lnTo>
                  <a:lnTo>
                    <a:pt x="298128" y="313979"/>
                  </a:lnTo>
                  <a:lnTo>
                    <a:pt x="300462" y="358971"/>
                  </a:lnTo>
                  <a:lnTo>
                    <a:pt x="296323" y="403841"/>
                  </a:lnTo>
                  <a:lnTo>
                    <a:pt x="285341" y="447941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37" name="object 37"/>
            <p:cNvSpPr/>
            <p:nvPr/>
          </p:nvSpPr>
          <p:spPr>
            <a:xfrm>
              <a:off x="1126951" y="1758059"/>
              <a:ext cx="60325" cy="38100"/>
            </a:xfrm>
            <a:custGeom>
              <a:avLst/>
              <a:gdLst/>
              <a:ahLst/>
              <a:cxnLst/>
              <a:rect l="l" t="t" r="r" b="b"/>
              <a:pathLst>
                <a:path w="60325" h="38100">
                  <a:moveTo>
                    <a:pt x="59733" y="19948"/>
                  </a:moveTo>
                  <a:lnTo>
                    <a:pt x="49142" y="21274"/>
                  </a:lnTo>
                  <a:lnTo>
                    <a:pt x="37091" y="26392"/>
                  </a:lnTo>
                  <a:lnTo>
                    <a:pt x="26557" y="32794"/>
                  </a:lnTo>
                  <a:lnTo>
                    <a:pt x="20515" y="37974"/>
                  </a:lnTo>
                  <a:lnTo>
                    <a:pt x="18798" y="30203"/>
                  </a:lnTo>
                  <a:lnTo>
                    <a:pt x="14225" y="18756"/>
                  </a:lnTo>
                  <a:lnTo>
                    <a:pt x="7668" y="7423"/>
                  </a:lnTo>
                  <a:lnTo>
                    <a:pt x="0" y="0"/>
                  </a:lnTo>
                </a:path>
              </a:pathLst>
            </a:custGeom>
            <a:ln w="115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38" name="object 38"/>
            <p:cNvSpPr/>
            <p:nvPr/>
          </p:nvSpPr>
          <p:spPr>
            <a:xfrm>
              <a:off x="2664015" y="1342491"/>
              <a:ext cx="474980" cy="448945"/>
            </a:xfrm>
            <a:custGeom>
              <a:avLst/>
              <a:gdLst/>
              <a:ahLst/>
              <a:cxnLst/>
              <a:rect l="l" t="t" r="r" b="b"/>
              <a:pathLst>
                <a:path w="474980" h="448944">
                  <a:moveTo>
                    <a:pt x="0" y="0"/>
                  </a:moveTo>
                  <a:lnTo>
                    <a:pt x="52907" y="24435"/>
                  </a:lnTo>
                  <a:lnTo>
                    <a:pt x="102161" y="49723"/>
                  </a:lnTo>
                  <a:lnTo>
                    <a:pt x="148015" y="76087"/>
                  </a:lnTo>
                  <a:lnTo>
                    <a:pt x="190720" y="103754"/>
                  </a:lnTo>
                  <a:lnTo>
                    <a:pt x="230526" y="132948"/>
                  </a:lnTo>
                  <a:lnTo>
                    <a:pt x="267686" y="163895"/>
                  </a:lnTo>
                  <a:lnTo>
                    <a:pt x="302451" y="196821"/>
                  </a:lnTo>
                  <a:lnTo>
                    <a:pt x="335073" y="231950"/>
                  </a:lnTo>
                  <a:lnTo>
                    <a:pt x="365802" y="269508"/>
                  </a:lnTo>
                  <a:lnTo>
                    <a:pt x="394891" y="309721"/>
                  </a:lnTo>
                  <a:lnTo>
                    <a:pt x="422590" y="352813"/>
                  </a:lnTo>
                  <a:lnTo>
                    <a:pt x="449152" y="399010"/>
                  </a:lnTo>
                  <a:lnTo>
                    <a:pt x="474827" y="448538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39" name="object 39"/>
            <p:cNvSpPr/>
            <p:nvPr/>
          </p:nvSpPr>
          <p:spPr>
            <a:xfrm>
              <a:off x="3100139" y="1755901"/>
              <a:ext cx="56515" cy="40640"/>
            </a:xfrm>
            <a:custGeom>
              <a:avLst/>
              <a:gdLst/>
              <a:ahLst/>
              <a:cxnLst/>
              <a:rect l="l" t="t" r="r" b="b"/>
              <a:pathLst>
                <a:path w="56514" h="40639">
                  <a:moveTo>
                    <a:pt x="56486" y="0"/>
                  </a:moveTo>
                  <a:lnTo>
                    <a:pt x="49896" y="8400"/>
                  </a:lnTo>
                  <a:lnTo>
                    <a:pt x="44938" y="20523"/>
                  </a:lnTo>
                  <a:lnTo>
                    <a:pt x="41962" y="32490"/>
                  </a:lnTo>
                  <a:lnTo>
                    <a:pt x="41318" y="40424"/>
                  </a:lnTo>
                  <a:lnTo>
                    <a:pt x="34626" y="36113"/>
                  </a:lnTo>
                  <a:lnTo>
                    <a:pt x="23315" y="31201"/>
                  </a:lnTo>
                  <a:lnTo>
                    <a:pt x="10675" y="27768"/>
                  </a:lnTo>
                  <a:lnTo>
                    <a:pt x="0" y="27893"/>
                  </a:lnTo>
                </a:path>
              </a:pathLst>
            </a:custGeom>
            <a:ln w="11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752989" y="5287597"/>
            <a:ext cx="1833412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874"/>
              </a:lnSpc>
            </a:pPr>
            <a:r>
              <a:rPr sz="3369" spc="-188" dirty="0">
                <a:latin typeface="Trebuchet MS"/>
                <a:cs typeface="Trebuchet MS"/>
              </a:rPr>
              <a:t>Dequeue()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1012346406"/>
      </p:ext>
    </p:extLst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4" name="object 4"/>
          <p:cNvSpPr txBox="1"/>
          <p:nvPr/>
        </p:nvSpPr>
        <p:spPr>
          <a:xfrm>
            <a:off x="2817422" y="2856290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766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6" name="object 6"/>
          <p:cNvSpPr txBox="1"/>
          <p:nvPr/>
        </p:nvSpPr>
        <p:spPr>
          <a:xfrm>
            <a:off x="6514501" y="2856290"/>
            <a:ext cx="586390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26" dirty="0">
                <a:latin typeface="Trebuchet MS"/>
                <a:cs typeface="Trebuchet MS"/>
              </a:rPr>
              <a:t>tail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11685" y="3587810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8" name="object 8"/>
          <p:cNvSpPr txBox="1"/>
          <p:nvPr/>
        </p:nvSpPr>
        <p:spPr>
          <a:xfrm>
            <a:off x="3311685" y="3587811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marL="179948">
              <a:spcBef>
                <a:spcPts val="99"/>
              </a:spcBef>
            </a:pPr>
            <a:r>
              <a:rPr sz="3369" spc="-226" dirty="0">
                <a:latin typeface="Trebuchet MS"/>
                <a:cs typeface="Trebuchet MS"/>
              </a:rPr>
              <a:t>b</a:t>
            </a:r>
            <a:endParaRPr sz="3369" dirty="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293439" y="3569565"/>
            <a:ext cx="1677379" cy="1179073"/>
            <a:chOff x="890794" y="1801308"/>
            <a:chExt cx="846455" cy="594995"/>
          </a:xfrm>
        </p:grpSpPr>
        <p:sp>
          <p:nvSpPr>
            <p:cNvPr id="10" name="object 10"/>
            <p:cNvSpPr/>
            <p:nvPr/>
          </p:nvSpPr>
          <p:spPr>
            <a:xfrm>
              <a:off x="90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440005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381783" y="3587810"/>
            <a:ext cx="571290" cy="474489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56"/>
              </a:lnSpc>
            </a:pPr>
            <a:r>
              <a:rPr sz="3369" spc="-248" dirty="0">
                <a:latin typeface="Trebuchet MS"/>
                <a:cs typeface="Trebuchet MS"/>
              </a:rPr>
              <a:t>c</a:t>
            </a:r>
            <a:endParaRPr sz="3369" dirty="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363538" y="3569565"/>
            <a:ext cx="1677379" cy="1179073"/>
            <a:chOff x="1430798" y="1801308"/>
            <a:chExt cx="846455" cy="594995"/>
          </a:xfrm>
        </p:grpSpPr>
        <p:sp>
          <p:nvSpPr>
            <p:cNvPr id="14" name="object 14"/>
            <p:cNvSpPr/>
            <p:nvPr/>
          </p:nvSpPr>
          <p:spPr>
            <a:xfrm>
              <a:off x="1440006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1979997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451858" y="3587811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marL="179948">
              <a:spcBef>
                <a:spcPts val="99"/>
              </a:spcBef>
            </a:pPr>
            <a:r>
              <a:rPr sz="3369" spc="-226" dirty="0">
                <a:latin typeface="Trebuchet MS"/>
                <a:cs typeface="Trebuchet MS"/>
              </a:rPr>
              <a:t>d</a:t>
            </a:r>
            <a:endParaRPr sz="3369" dirty="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433612" y="3569565"/>
            <a:ext cx="1677379" cy="1179073"/>
            <a:chOff x="1970789" y="1801308"/>
            <a:chExt cx="846455" cy="594995"/>
          </a:xfrm>
        </p:grpSpPr>
        <p:sp>
          <p:nvSpPr>
            <p:cNvPr id="18" name="object 18"/>
            <p:cNvSpPr/>
            <p:nvPr/>
          </p:nvSpPr>
          <p:spPr>
            <a:xfrm>
              <a:off x="1979997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2520001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521958" y="3587810"/>
            <a:ext cx="571290" cy="474489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56"/>
              </a:lnSpc>
            </a:pPr>
            <a:r>
              <a:rPr sz="3369" spc="-416" dirty="0">
                <a:latin typeface="Trebuchet MS"/>
                <a:cs typeface="Trebuchet MS"/>
              </a:rPr>
              <a:t>e</a:t>
            </a:r>
            <a:endParaRPr sz="3369" dirty="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503712" y="3569565"/>
            <a:ext cx="1677379" cy="1179073"/>
            <a:chOff x="2510793" y="1801308"/>
            <a:chExt cx="846455" cy="594995"/>
          </a:xfrm>
        </p:grpSpPr>
        <p:sp>
          <p:nvSpPr>
            <p:cNvPr id="22" name="object 22"/>
            <p:cNvSpPr/>
            <p:nvPr/>
          </p:nvSpPr>
          <p:spPr>
            <a:xfrm>
              <a:off x="252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3059992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592032" y="3587811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algn="ctr">
              <a:spcBef>
                <a:spcPts val="99"/>
              </a:spcBef>
            </a:pPr>
            <a:r>
              <a:rPr sz="3369" spc="-268" dirty="0">
                <a:latin typeface="Trebuchet MS"/>
                <a:cs typeface="Trebuchet MS"/>
              </a:rPr>
              <a:t>f</a:t>
            </a:r>
            <a:endParaRPr sz="3369" dirty="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226066" y="2646081"/>
            <a:ext cx="4960410" cy="2106476"/>
            <a:chOff x="856796" y="1335291"/>
            <a:chExt cx="2503170" cy="1062990"/>
          </a:xfrm>
        </p:grpSpPr>
        <p:sp>
          <p:nvSpPr>
            <p:cNvPr id="26" name="object 26"/>
            <p:cNvSpPr/>
            <p:nvPr/>
          </p:nvSpPr>
          <p:spPr>
            <a:xfrm>
              <a:off x="3059992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27" name="object 27"/>
            <p:cNvSpPr/>
            <p:nvPr/>
          </p:nvSpPr>
          <p:spPr>
            <a:xfrm>
              <a:off x="2664015" y="2042626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28" name="object 28"/>
            <p:cNvSpPr/>
            <p:nvPr/>
          </p:nvSpPr>
          <p:spPr>
            <a:xfrm>
              <a:off x="2998177" y="2023663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29" name="object 29"/>
            <p:cNvSpPr/>
            <p:nvPr/>
          </p:nvSpPr>
          <p:spPr>
            <a:xfrm>
              <a:off x="2124011" y="2042626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13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30" name="object 30"/>
            <p:cNvSpPr/>
            <p:nvPr/>
          </p:nvSpPr>
          <p:spPr>
            <a:xfrm>
              <a:off x="2458161" y="2023663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31" name="object 31"/>
            <p:cNvSpPr/>
            <p:nvPr/>
          </p:nvSpPr>
          <p:spPr>
            <a:xfrm>
              <a:off x="1584004" y="2042626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17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18158" y="2023663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33" name="object 33"/>
            <p:cNvSpPr/>
            <p:nvPr/>
          </p:nvSpPr>
          <p:spPr>
            <a:xfrm>
              <a:off x="1043998" y="2042626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4" h="200025">
                  <a:moveTo>
                    <a:pt x="0" y="199880"/>
                  </a:moveTo>
                  <a:lnTo>
                    <a:pt x="374717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34" name="object 34"/>
            <p:cNvSpPr/>
            <p:nvPr/>
          </p:nvSpPr>
          <p:spPr>
            <a:xfrm>
              <a:off x="1378151" y="2023663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90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35" name="object 35"/>
            <p:cNvSpPr/>
            <p:nvPr/>
          </p:nvSpPr>
          <p:spPr>
            <a:xfrm>
              <a:off x="3051022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36" name="object 36"/>
            <p:cNvSpPr/>
            <p:nvPr/>
          </p:nvSpPr>
          <p:spPr>
            <a:xfrm>
              <a:off x="863996" y="1342491"/>
              <a:ext cx="626745" cy="449580"/>
            </a:xfrm>
            <a:custGeom>
              <a:avLst/>
              <a:gdLst/>
              <a:ahLst/>
              <a:cxnLst/>
              <a:rect l="l" t="t" r="r" b="b"/>
              <a:pathLst>
                <a:path w="626744" h="449580">
                  <a:moveTo>
                    <a:pt x="0" y="0"/>
                  </a:moveTo>
                  <a:lnTo>
                    <a:pt x="53675" y="16213"/>
                  </a:lnTo>
                  <a:lnTo>
                    <a:pt x="104573" y="33433"/>
                  </a:lnTo>
                  <a:lnTo>
                    <a:pt x="152875" y="51783"/>
                  </a:lnTo>
                  <a:lnTo>
                    <a:pt x="198759" y="71385"/>
                  </a:lnTo>
                  <a:lnTo>
                    <a:pt x="242407" y="92365"/>
                  </a:lnTo>
                  <a:lnTo>
                    <a:pt x="283999" y="114844"/>
                  </a:lnTo>
                  <a:lnTo>
                    <a:pt x="323715" y="138947"/>
                  </a:lnTo>
                  <a:lnTo>
                    <a:pt x="361735" y="164798"/>
                  </a:lnTo>
                  <a:lnTo>
                    <a:pt x="398239" y="192519"/>
                  </a:lnTo>
                  <a:lnTo>
                    <a:pt x="433408" y="222235"/>
                  </a:lnTo>
                  <a:lnTo>
                    <a:pt x="467422" y="254068"/>
                  </a:lnTo>
                  <a:lnTo>
                    <a:pt x="500461" y="288143"/>
                  </a:lnTo>
                  <a:lnTo>
                    <a:pt x="532705" y="324582"/>
                  </a:lnTo>
                  <a:lnTo>
                    <a:pt x="564334" y="363510"/>
                  </a:lnTo>
                  <a:lnTo>
                    <a:pt x="595530" y="405050"/>
                  </a:lnTo>
                  <a:lnTo>
                    <a:pt x="626471" y="449325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37" name="object 37"/>
            <p:cNvSpPr/>
            <p:nvPr/>
          </p:nvSpPr>
          <p:spPr>
            <a:xfrm>
              <a:off x="1451096" y="1754563"/>
              <a:ext cx="52705" cy="42545"/>
            </a:xfrm>
            <a:custGeom>
              <a:avLst/>
              <a:gdLst/>
              <a:ahLst/>
              <a:cxnLst/>
              <a:rect l="l" t="t" r="r" b="b"/>
              <a:pathLst>
                <a:path w="52705" h="42544">
                  <a:moveTo>
                    <a:pt x="52256" y="0"/>
                  </a:moveTo>
                  <a:lnTo>
                    <a:pt x="46856" y="9224"/>
                  </a:lnTo>
                  <a:lnTo>
                    <a:pt x="43579" y="21920"/>
                  </a:lnTo>
                  <a:lnTo>
                    <a:pt x="42247" y="34194"/>
                  </a:lnTo>
                  <a:lnTo>
                    <a:pt x="42682" y="42152"/>
                  </a:lnTo>
                  <a:lnTo>
                    <a:pt x="35460" y="38781"/>
                  </a:lnTo>
                  <a:lnTo>
                    <a:pt x="23575" y="35439"/>
                  </a:lnTo>
                  <a:lnTo>
                    <a:pt x="10573" y="33745"/>
                  </a:lnTo>
                  <a:lnTo>
                    <a:pt x="0" y="35315"/>
                  </a:lnTo>
                </a:path>
              </a:pathLst>
            </a:custGeom>
            <a:ln w="115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38" name="object 38"/>
            <p:cNvSpPr/>
            <p:nvPr/>
          </p:nvSpPr>
          <p:spPr>
            <a:xfrm>
              <a:off x="2664015" y="1342491"/>
              <a:ext cx="474980" cy="448945"/>
            </a:xfrm>
            <a:custGeom>
              <a:avLst/>
              <a:gdLst/>
              <a:ahLst/>
              <a:cxnLst/>
              <a:rect l="l" t="t" r="r" b="b"/>
              <a:pathLst>
                <a:path w="474980" h="448944">
                  <a:moveTo>
                    <a:pt x="0" y="0"/>
                  </a:moveTo>
                  <a:lnTo>
                    <a:pt x="52907" y="24435"/>
                  </a:lnTo>
                  <a:lnTo>
                    <a:pt x="102161" y="49723"/>
                  </a:lnTo>
                  <a:lnTo>
                    <a:pt x="148015" y="76087"/>
                  </a:lnTo>
                  <a:lnTo>
                    <a:pt x="190720" y="103754"/>
                  </a:lnTo>
                  <a:lnTo>
                    <a:pt x="230526" y="132948"/>
                  </a:lnTo>
                  <a:lnTo>
                    <a:pt x="267686" y="163895"/>
                  </a:lnTo>
                  <a:lnTo>
                    <a:pt x="302451" y="196821"/>
                  </a:lnTo>
                  <a:lnTo>
                    <a:pt x="335073" y="231950"/>
                  </a:lnTo>
                  <a:lnTo>
                    <a:pt x="365802" y="269508"/>
                  </a:lnTo>
                  <a:lnTo>
                    <a:pt x="394891" y="309721"/>
                  </a:lnTo>
                  <a:lnTo>
                    <a:pt x="422590" y="352813"/>
                  </a:lnTo>
                  <a:lnTo>
                    <a:pt x="449152" y="399010"/>
                  </a:lnTo>
                  <a:lnTo>
                    <a:pt x="474827" y="448538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39" name="object 39"/>
            <p:cNvSpPr/>
            <p:nvPr/>
          </p:nvSpPr>
          <p:spPr>
            <a:xfrm>
              <a:off x="3100139" y="1755901"/>
              <a:ext cx="56515" cy="40640"/>
            </a:xfrm>
            <a:custGeom>
              <a:avLst/>
              <a:gdLst/>
              <a:ahLst/>
              <a:cxnLst/>
              <a:rect l="l" t="t" r="r" b="b"/>
              <a:pathLst>
                <a:path w="56514" h="40639">
                  <a:moveTo>
                    <a:pt x="56486" y="0"/>
                  </a:moveTo>
                  <a:lnTo>
                    <a:pt x="49896" y="8400"/>
                  </a:lnTo>
                  <a:lnTo>
                    <a:pt x="44938" y="20523"/>
                  </a:lnTo>
                  <a:lnTo>
                    <a:pt x="41962" y="32490"/>
                  </a:lnTo>
                  <a:lnTo>
                    <a:pt x="41318" y="40424"/>
                  </a:lnTo>
                  <a:lnTo>
                    <a:pt x="34626" y="36113"/>
                  </a:lnTo>
                  <a:lnTo>
                    <a:pt x="23315" y="31201"/>
                  </a:lnTo>
                  <a:lnTo>
                    <a:pt x="10675" y="27768"/>
                  </a:lnTo>
                  <a:lnTo>
                    <a:pt x="0" y="27893"/>
                  </a:lnTo>
                </a:path>
              </a:pathLst>
            </a:custGeom>
            <a:ln w="11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363680" y="5287598"/>
            <a:ext cx="2612332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874"/>
              </a:lnSpc>
            </a:pPr>
            <a:r>
              <a:rPr sz="3369" spc="-168" dirty="0">
                <a:latin typeface="Trebuchet MS"/>
                <a:cs typeface="Trebuchet MS"/>
              </a:rPr>
              <a:t>Dequeue()</a:t>
            </a:r>
            <a:r>
              <a:rPr sz="3369" i="1" spc="-168" dirty="0">
                <a:latin typeface="Arial"/>
                <a:cs typeface="Arial"/>
              </a:rPr>
              <a:t>→</a:t>
            </a:r>
            <a:r>
              <a:rPr sz="3369" i="1" spc="20" dirty="0">
                <a:latin typeface="Arial"/>
                <a:cs typeface="Arial"/>
              </a:rPr>
              <a:t> </a:t>
            </a:r>
            <a:r>
              <a:rPr sz="3369" spc="-226" dirty="0">
                <a:latin typeface="Trebuchet MS"/>
                <a:cs typeface="Trebuchet MS"/>
              </a:rPr>
              <a:t>b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33066601"/>
      </p:ext>
    </p:extLst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4" name="object 4"/>
          <p:cNvSpPr txBox="1"/>
          <p:nvPr/>
        </p:nvSpPr>
        <p:spPr>
          <a:xfrm>
            <a:off x="2817422" y="2856290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766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6" name="object 6"/>
          <p:cNvSpPr txBox="1"/>
          <p:nvPr/>
        </p:nvSpPr>
        <p:spPr>
          <a:xfrm>
            <a:off x="6514501" y="2856290"/>
            <a:ext cx="586390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26" dirty="0">
                <a:latin typeface="Trebuchet MS"/>
                <a:cs typeface="Trebuchet MS"/>
              </a:rPr>
              <a:t>tail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81783" y="3587810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8" name="object 8"/>
          <p:cNvSpPr txBox="1"/>
          <p:nvPr/>
        </p:nvSpPr>
        <p:spPr>
          <a:xfrm>
            <a:off x="4551452" y="3508718"/>
            <a:ext cx="231534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48" dirty="0">
                <a:latin typeface="Trebuchet MS"/>
                <a:cs typeface="Trebuchet MS"/>
              </a:rPr>
              <a:t>c</a:t>
            </a:r>
            <a:endParaRPr sz="3369" dirty="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363538" y="3569565"/>
            <a:ext cx="1677379" cy="1179073"/>
            <a:chOff x="1430798" y="1801308"/>
            <a:chExt cx="846455" cy="594995"/>
          </a:xfrm>
        </p:grpSpPr>
        <p:sp>
          <p:nvSpPr>
            <p:cNvPr id="10" name="object 10"/>
            <p:cNvSpPr/>
            <p:nvPr/>
          </p:nvSpPr>
          <p:spPr>
            <a:xfrm>
              <a:off x="1440006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979997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607258" y="3569674"/>
            <a:ext cx="260478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26" dirty="0">
                <a:latin typeface="Trebuchet MS"/>
                <a:cs typeface="Trebuchet MS"/>
              </a:rPr>
              <a:t>d</a:t>
            </a:r>
            <a:endParaRPr sz="3369" dirty="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433612" y="3569565"/>
            <a:ext cx="1677379" cy="1179073"/>
            <a:chOff x="1970789" y="1801308"/>
            <a:chExt cx="846455" cy="594995"/>
          </a:xfrm>
        </p:grpSpPr>
        <p:sp>
          <p:nvSpPr>
            <p:cNvPr id="14" name="object 14"/>
            <p:cNvSpPr/>
            <p:nvPr/>
          </p:nvSpPr>
          <p:spPr>
            <a:xfrm>
              <a:off x="1979997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2520001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691626" y="3508718"/>
            <a:ext cx="231534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416" dirty="0">
                <a:latin typeface="Trebuchet MS"/>
                <a:cs typeface="Trebuchet MS"/>
              </a:rPr>
              <a:t>e</a:t>
            </a:r>
            <a:endParaRPr sz="3369" dirty="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503712" y="3569565"/>
            <a:ext cx="1677379" cy="1179073"/>
            <a:chOff x="2510793" y="1801308"/>
            <a:chExt cx="846455" cy="594995"/>
          </a:xfrm>
        </p:grpSpPr>
        <p:sp>
          <p:nvSpPr>
            <p:cNvPr id="18" name="object 18"/>
            <p:cNvSpPr/>
            <p:nvPr/>
          </p:nvSpPr>
          <p:spPr>
            <a:xfrm>
              <a:off x="252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3059992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790014" y="3569674"/>
            <a:ext cx="174910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68" dirty="0">
                <a:latin typeface="Trebuchet MS"/>
                <a:cs typeface="Trebuchet MS"/>
              </a:rPr>
              <a:t>f</a:t>
            </a:r>
            <a:endParaRPr sz="3369" dirty="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226066" y="2646081"/>
            <a:ext cx="4960410" cy="2106476"/>
            <a:chOff x="856796" y="1335291"/>
            <a:chExt cx="2503170" cy="1062990"/>
          </a:xfrm>
        </p:grpSpPr>
        <p:sp>
          <p:nvSpPr>
            <p:cNvPr id="22" name="object 22"/>
            <p:cNvSpPr/>
            <p:nvPr/>
          </p:nvSpPr>
          <p:spPr>
            <a:xfrm>
              <a:off x="3059992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2664015" y="2042626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24" name="object 24"/>
            <p:cNvSpPr/>
            <p:nvPr/>
          </p:nvSpPr>
          <p:spPr>
            <a:xfrm>
              <a:off x="2998177" y="2023663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25" name="object 25"/>
            <p:cNvSpPr/>
            <p:nvPr/>
          </p:nvSpPr>
          <p:spPr>
            <a:xfrm>
              <a:off x="2124011" y="2042626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13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26" name="object 26"/>
            <p:cNvSpPr/>
            <p:nvPr/>
          </p:nvSpPr>
          <p:spPr>
            <a:xfrm>
              <a:off x="2458161" y="2023663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27" name="object 27"/>
            <p:cNvSpPr/>
            <p:nvPr/>
          </p:nvSpPr>
          <p:spPr>
            <a:xfrm>
              <a:off x="1584004" y="2042626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17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28" name="object 28"/>
            <p:cNvSpPr/>
            <p:nvPr/>
          </p:nvSpPr>
          <p:spPr>
            <a:xfrm>
              <a:off x="1918158" y="2023663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29" name="object 29"/>
            <p:cNvSpPr/>
            <p:nvPr/>
          </p:nvSpPr>
          <p:spPr>
            <a:xfrm>
              <a:off x="3051022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30" name="object 30"/>
            <p:cNvSpPr/>
            <p:nvPr/>
          </p:nvSpPr>
          <p:spPr>
            <a:xfrm>
              <a:off x="863996" y="1342491"/>
              <a:ext cx="626745" cy="449580"/>
            </a:xfrm>
            <a:custGeom>
              <a:avLst/>
              <a:gdLst/>
              <a:ahLst/>
              <a:cxnLst/>
              <a:rect l="l" t="t" r="r" b="b"/>
              <a:pathLst>
                <a:path w="626744" h="449580">
                  <a:moveTo>
                    <a:pt x="0" y="0"/>
                  </a:moveTo>
                  <a:lnTo>
                    <a:pt x="53675" y="16213"/>
                  </a:lnTo>
                  <a:lnTo>
                    <a:pt x="104573" y="33433"/>
                  </a:lnTo>
                  <a:lnTo>
                    <a:pt x="152875" y="51783"/>
                  </a:lnTo>
                  <a:lnTo>
                    <a:pt x="198759" y="71385"/>
                  </a:lnTo>
                  <a:lnTo>
                    <a:pt x="242407" y="92365"/>
                  </a:lnTo>
                  <a:lnTo>
                    <a:pt x="283999" y="114844"/>
                  </a:lnTo>
                  <a:lnTo>
                    <a:pt x="323715" y="138947"/>
                  </a:lnTo>
                  <a:lnTo>
                    <a:pt x="361735" y="164798"/>
                  </a:lnTo>
                  <a:lnTo>
                    <a:pt x="398239" y="192519"/>
                  </a:lnTo>
                  <a:lnTo>
                    <a:pt x="433408" y="222235"/>
                  </a:lnTo>
                  <a:lnTo>
                    <a:pt x="467422" y="254068"/>
                  </a:lnTo>
                  <a:lnTo>
                    <a:pt x="500461" y="288143"/>
                  </a:lnTo>
                  <a:lnTo>
                    <a:pt x="532705" y="324582"/>
                  </a:lnTo>
                  <a:lnTo>
                    <a:pt x="564334" y="363510"/>
                  </a:lnTo>
                  <a:lnTo>
                    <a:pt x="595530" y="405050"/>
                  </a:lnTo>
                  <a:lnTo>
                    <a:pt x="626471" y="449325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31" name="object 31"/>
            <p:cNvSpPr/>
            <p:nvPr/>
          </p:nvSpPr>
          <p:spPr>
            <a:xfrm>
              <a:off x="1451096" y="1754563"/>
              <a:ext cx="52705" cy="42545"/>
            </a:xfrm>
            <a:custGeom>
              <a:avLst/>
              <a:gdLst/>
              <a:ahLst/>
              <a:cxnLst/>
              <a:rect l="l" t="t" r="r" b="b"/>
              <a:pathLst>
                <a:path w="52705" h="42544">
                  <a:moveTo>
                    <a:pt x="52256" y="0"/>
                  </a:moveTo>
                  <a:lnTo>
                    <a:pt x="46856" y="9224"/>
                  </a:lnTo>
                  <a:lnTo>
                    <a:pt x="43579" y="21920"/>
                  </a:lnTo>
                  <a:lnTo>
                    <a:pt x="42247" y="34194"/>
                  </a:lnTo>
                  <a:lnTo>
                    <a:pt x="42682" y="42152"/>
                  </a:lnTo>
                  <a:lnTo>
                    <a:pt x="35460" y="38781"/>
                  </a:lnTo>
                  <a:lnTo>
                    <a:pt x="23575" y="35439"/>
                  </a:lnTo>
                  <a:lnTo>
                    <a:pt x="10573" y="33745"/>
                  </a:lnTo>
                  <a:lnTo>
                    <a:pt x="0" y="35315"/>
                  </a:lnTo>
                </a:path>
              </a:pathLst>
            </a:custGeom>
            <a:ln w="115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32" name="object 32"/>
            <p:cNvSpPr/>
            <p:nvPr/>
          </p:nvSpPr>
          <p:spPr>
            <a:xfrm>
              <a:off x="2664015" y="1342491"/>
              <a:ext cx="474980" cy="448945"/>
            </a:xfrm>
            <a:custGeom>
              <a:avLst/>
              <a:gdLst/>
              <a:ahLst/>
              <a:cxnLst/>
              <a:rect l="l" t="t" r="r" b="b"/>
              <a:pathLst>
                <a:path w="474980" h="448944">
                  <a:moveTo>
                    <a:pt x="0" y="0"/>
                  </a:moveTo>
                  <a:lnTo>
                    <a:pt x="52907" y="24435"/>
                  </a:lnTo>
                  <a:lnTo>
                    <a:pt x="102161" y="49723"/>
                  </a:lnTo>
                  <a:lnTo>
                    <a:pt x="148015" y="76087"/>
                  </a:lnTo>
                  <a:lnTo>
                    <a:pt x="190720" y="103754"/>
                  </a:lnTo>
                  <a:lnTo>
                    <a:pt x="230526" y="132948"/>
                  </a:lnTo>
                  <a:lnTo>
                    <a:pt x="267686" y="163895"/>
                  </a:lnTo>
                  <a:lnTo>
                    <a:pt x="302451" y="196821"/>
                  </a:lnTo>
                  <a:lnTo>
                    <a:pt x="335073" y="231950"/>
                  </a:lnTo>
                  <a:lnTo>
                    <a:pt x="365802" y="269508"/>
                  </a:lnTo>
                  <a:lnTo>
                    <a:pt x="394891" y="309721"/>
                  </a:lnTo>
                  <a:lnTo>
                    <a:pt x="422590" y="352813"/>
                  </a:lnTo>
                  <a:lnTo>
                    <a:pt x="449152" y="399010"/>
                  </a:lnTo>
                  <a:lnTo>
                    <a:pt x="474827" y="448538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33" name="object 33"/>
            <p:cNvSpPr/>
            <p:nvPr/>
          </p:nvSpPr>
          <p:spPr>
            <a:xfrm>
              <a:off x="3100139" y="1755901"/>
              <a:ext cx="56515" cy="40640"/>
            </a:xfrm>
            <a:custGeom>
              <a:avLst/>
              <a:gdLst/>
              <a:ahLst/>
              <a:cxnLst/>
              <a:rect l="l" t="t" r="r" b="b"/>
              <a:pathLst>
                <a:path w="56514" h="40639">
                  <a:moveTo>
                    <a:pt x="56486" y="0"/>
                  </a:moveTo>
                  <a:lnTo>
                    <a:pt x="49896" y="8400"/>
                  </a:lnTo>
                  <a:lnTo>
                    <a:pt x="44938" y="20523"/>
                  </a:lnTo>
                  <a:lnTo>
                    <a:pt x="41962" y="32490"/>
                  </a:lnTo>
                  <a:lnTo>
                    <a:pt x="41318" y="40424"/>
                  </a:lnTo>
                  <a:lnTo>
                    <a:pt x="34626" y="36113"/>
                  </a:lnTo>
                  <a:lnTo>
                    <a:pt x="23315" y="31201"/>
                  </a:lnTo>
                  <a:lnTo>
                    <a:pt x="10675" y="27768"/>
                  </a:lnTo>
                  <a:lnTo>
                    <a:pt x="0" y="27893"/>
                  </a:lnTo>
                </a:path>
              </a:pathLst>
            </a:custGeom>
            <a:ln w="11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1701592752"/>
      </p:ext>
    </p:extLst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4" name="object 4"/>
          <p:cNvSpPr txBox="1"/>
          <p:nvPr/>
        </p:nvSpPr>
        <p:spPr>
          <a:xfrm>
            <a:off x="2817422" y="2856290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766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6" name="object 6"/>
          <p:cNvSpPr txBox="1"/>
          <p:nvPr/>
        </p:nvSpPr>
        <p:spPr>
          <a:xfrm>
            <a:off x="6514501" y="2856290"/>
            <a:ext cx="586390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26" dirty="0">
                <a:latin typeface="Trebuchet MS"/>
                <a:cs typeface="Trebuchet MS"/>
              </a:rPr>
              <a:t>tail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81783" y="3587810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8" name="object 8"/>
          <p:cNvSpPr txBox="1"/>
          <p:nvPr/>
        </p:nvSpPr>
        <p:spPr>
          <a:xfrm>
            <a:off x="4381783" y="3587810"/>
            <a:ext cx="571290" cy="474489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56"/>
              </a:lnSpc>
            </a:pPr>
            <a:r>
              <a:rPr sz="3369" spc="-248" dirty="0">
                <a:latin typeface="Trebuchet MS"/>
                <a:cs typeface="Trebuchet MS"/>
              </a:rPr>
              <a:t>c</a:t>
            </a:r>
            <a:endParaRPr sz="3369" dirty="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363538" y="3569565"/>
            <a:ext cx="1677379" cy="1179073"/>
            <a:chOff x="1430798" y="1801308"/>
            <a:chExt cx="846455" cy="594995"/>
          </a:xfrm>
        </p:grpSpPr>
        <p:sp>
          <p:nvSpPr>
            <p:cNvPr id="10" name="object 10"/>
            <p:cNvSpPr/>
            <p:nvPr/>
          </p:nvSpPr>
          <p:spPr>
            <a:xfrm>
              <a:off x="1440006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979997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451858" y="3587811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marL="179948">
              <a:spcBef>
                <a:spcPts val="99"/>
              </a:spcBef>
            </a:pPr>
            <a:r>
              <a:rPr sz="3369" spc="-226" dirty="0">
                <a:latin typeface="Trebuchet MS"/>
                <a:cs typeface="Trebuchet MS"/>
              </a:rPr>
              <a:t>d</a:t>
            </a:r>
            <a:endParaRPr sz="3369" dirty="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433612" y="3569565"/>
            <a:ext cx="1677379" cy="1179073"/>
            <a:chOff x="1970789" y="1801308"/>
            <a:chExt cx="846455" cy="594995"/>
          </a:xfrm>
        </p:grpSpPr>
        <p:sp>
          <p:nvSpPr>
            <p:cNvPr id="14" name="object 14"/>
            <p:cNvSpPr/>
            <p:nvPr/>
          </p:nvSpPr>
          <p:spPr>
            <a:xfrm>
              <a:off x="1979997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2520001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521958" y="3587810"/>
            <a:ext cx="571290" cy="474489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56"/>
              </a:lnSpc>
            </a:pPr>
            <a:r>
              <a:rPr sz="3369" spc="-416" dirty="0">
                <a:latin typeface="Trebuchet MS"/>
                <a:cs typeface="Trebuchet MS"/>
              </a:rPr>
              <a:t>e</a:t>
            </a:r>
            <a:endParaRPr sz="3369" dirty="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503712" y="3569565"/>
            <a:ext cx="1677379" cy="1179073"/>
            <a:chOff x="2510793" y="1801308"/>
            <a:chExt cx="846455" cy="594995"/>
          </a:xfrm>
        </p:grpSpPr>
        <p:sp>
          <p:nvSpPr>
            <p:cNvPr id="18" name="object 18"/>
            <p:cNvSpPr/>
            <p:nvPr/>
          </p:nvSpPr>
          <p:spPr>
            <a:xfrm>
              <a:off x="252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3059992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592032" y="3587811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algn="ctr">
              <a:spcBef>
                <a:spcPts val="99"/>
              </a:spcBef>
            </a:pPr>
            <a:r>
              <a:rPr sz="3369" spc="-268" dirty="0">
                <a:latin typeface="Trebuchet MS"/>
                <a:cs typeface="Trebuchet MS"/>
              </a:rPr>
              <a:t>f</a:t>
            </a:r>
            <a:endParaRPr sz="3369" dirty="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226066" y="2646081"/>
            <a:ext cx="4960410" cy="2106476"/>
            <a:chOff x="856796" y="1335291"/>
            <a:chExt cx="2503170" cy="1062990"/>
          </a:xfrm>
        </p:grpSpPr>
        <p:sp>
          <p:nvSpPr>
            <p:cNvPr id="22" name="object 22"/>
            <p:cNvSpPr/>
            <p:nvPr/>
          </p:nvSpPr>
          <p:spPr>
            <a:xfrm>
              <a:off x="3059992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2664015" y="2042626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24" name="object 24"/>
            <p:cNvSpPr/>
            <p:nvPr/>
          </p:nvSpPr>
          <p:spPr>
            <a:xfrm>
              <a:off x="2998177" y="2023663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25" name="object 25"/>
            <p:cNvSpPr/>
            <p:nvPr/>
          </p:nvSpPr>
          <p:spPr>
            <a:xfrm>
              <a:off x="2124011" y="2042626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13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26" name="object 26"/>
            <p:cNvSpPr/>
            <p:nvPr/>
          </p:nvSpPr>
          <p:spPr>
            <a:xfrm>
              <a:off x="2458161" y="2023663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27" name="object 27"/>
            <p:cNvSpPr/>
            <p:nvPr/>
          </p:nvSpPr>
          <p:spPr>
            <a:xfrm>
              <a:off x="1584004" y="2042626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17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28" name="object 28"/>
            <p:cNvSpPr/>
            <p:nvPr/>
          </p:nvSpPr>
          <p:spPr>
            <a:xfrm>
              <a:off x="1918158" y="2023663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29" name="object 29"/>
            <p:cNvSpPr/>
            <p:nvPr/>
          </p:nvSpPr>
          <p:spPr>
            <a:xfrm>
              <a:off x="3051022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30" name="object 30"/>
            <p:cNvSpPr/>
            <p:nvPr/>
          </p:nvSpPr>
          <p:spPr>
            <a:xfrm>
              <a:off x="863996" y="1342491"/>
              <a:ext cx="626745" cy="449580"/>
            </a:xfrm>
            <a:custGeom>
              <a:avLst/>
              <a:gdLst/>
              <a:ahLst/>
              <a:cxnLst/>
              <a:rect l="l" t="t" r="r" b="b"/>
              <a:pathLst>
                <a:path w="626744" h="449580">
                  <a:moveTo>
                    <a:pt x="0" y="0"/>
                  </a:moveTo>
                  <a:lnTo>
                    <a:pt x="53675" y="16213"/>
                  </a:lnTo>
                  <a:lnTo>
                    <a:pt x="104573" y="33433"/>
                  </a:lnTo>
                  <a:lnTo>
                    <a:pt x="152875" y="51783"/>
                  </a:lnTo>
                  <a:lnTo>
                    <a:pt x="198759" y="71385"/>
                  </a:lnTo>
                  <a:lnTo>
                    <a:pt x="242407" y="92365"/>
                  </a:lnTo>
                  <a:lnTo>
                    <a:pt x="283999" y="114844"/>
                  </a:lnTo>
                  <a:lnTo>
                    <a:pt x="323715" y="138947"/>
                  </a:lnTo>
                  <a:lnTo>
                    <a:pt x="361735" y="164798"/>
                  </a:lnTo>
                  <a:lnTo>
                    <a:pt x="398239" y="192519"/>
                  </a:lnTo>
                  <a:lnTo>
                    <a:pt x="433408" y="222235"/>
                  </a:lnTo>
                  <a:lnTo>
                    <a:pt x="467422" y="254068"/>
                  </a:lnTo>
                  <a:lnTo>
                    <a:pt x="500461" y="288143"/>
                  </a:lnTo>
                  <a:lnTo>
                    <a:pt x="532705" y="324582"/>
                  </a:lnTo>
                  <a:lnTo>
                    <a:pt x="564334" y="363510"/>
                  </a:lnTo>
                  <a:lnTo>
                    <a:pt x="595530" y="405050"/>
                  </a:lnTo>
                  <a:lnTo>
                    <a:pt x="626471" y="449325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31" name="object 31"/>
            <p:cNvSpPr/>
            <p:nvPr/>
          </p:nvSpPr>
          <p:spPr>
            <a:xfrm>
              <a:off x="1451096" y="1754563"/>
              <a:ext cx="52705" cy="42545"/>
            </a:xfrm>
            <a:custGeom>
              <a:avLst/>
              <a:gdLst/>
              <a:ahLst/>
              <a:cxnLst/>
              <a:rect l="l" t="t" r="r" b="b"/>
              <a:pathLst>
                <a:path w="52705" h="42544">
                  <a:moveTo>
                    <a:pt x="52256" y="0"/>
                  </a:moveTo>
                  <a:lnTo>
                    <a:pt x="46856" y="9224"/>
                  </a:lnTo>
                  <a:lnTo>
                    <a:pt x="43579" y="21920"/>
                  </a:lnTo>
                  <a:lnTo>
                    <a:pt x="42247" y="34194"/>
                  </a:lnTo>
                  <a:lnTo>
                    <a:pt x="42682" y="42152"/>
                  </a:lnTo>
                  <a:lnTo>
                    <a:pt x="35460" y="38781"/>
                  </a:lnTo>
                  <a:lnTo>
                    <a:pt x="23575" y="35439"/>
                  </a:lnTo>
                  <a:lnTo>
                    <a:pt x="10573" y="33745"/>
                  </a:lnTo>
                  <a:lnTo>
                    <a:pt x="0" y="35315"/>
                  </a:lnTo>
                </a:path>
              </a:pathLst>
            </a:custGeom>
            <a:ln w="115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32" name="object 32"/>
            <p:cNvSpPr/>
            <p:nvPr/>
          </p:nvSpPr>
          <p:spPr>
            <a:xfrm>
              <a:off x="2664015" y="1342491"/>
              <a:ext cx="474980" cy="448945"/>
            </a:xfrm>
            <a:custGeom>
              <a:avLst/>
              <a:gdLst/>
              <a:ahLst/>
              <a:cxnLst/>
              <a:rect l="l" t="t" r="r" b="b"/>
              <a:pathLst>
                <a:path w="474980" h="448944">
                  <a:moveTo>
                    <a:pt x="0" y="0"/>
                  </a:moveTo>
                  <a:lnTo>
                    <a:pt x="52907" y="24435"/>
                  </a:lnTo>
                  <a:lnTo>
                    <a:pt x="102161" y="49723"/>
                  </a:lnTo>
                  <a:lnTo>
                    <a:pt x="148015" y="76087"/>
                  </a:lnTo>
                  <a:lnTo>
                    <a:pt x="190720" y="103754"/>
                  </a:lnTo>
                  <a:lnTo>
                    <a:pt x="230526" y="132948"/>
                  </a:lnTo>
                  <a:lnTo>
                    <a:pt x="267686" y="163895"/>
                  </a:lnTo>
                  <a:lnTo>
                    <a:pt x="302451" y="196821"/>
                  </a:lnTo>
                  <a:lnTo>
                    <a:pt x="335073" y="231950"/>
                  </a:lnTo>
                  <a:lnTo>
                    <a:pt x="365802" y="269508"/>
                  </a:lnTo>
                  <a:lnTo>
                    <a:pt x="394891" y="309721"/>
                  </a:lnTo>
                  <a:lnTo>
                    <a:pt x="422590" y="352813"/>
                  </a:lnTo>
                  <a:lnTo>
                    <a:pt x="449152" y="399010"/>
                  </a:lnTo>
                  <a:lnTo>
                    <a:pt x="474827" y="448538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33" name="object 33"/>
            <p:cNvSpPr/>
            <p:nvPr/>
          </p:nvSpPr>
          <p:spPr>
            <a:xfrm>
              <a:off x="3100139" y="1755901"/>
              <a:ext cx="56515" cy="40640"/>
            </a:xfrm>
            <a:custGeom>
              <a:avLst/>
              <a:gdLst/>
              <a:ahLst/>
              <a:cxnLst/>
              <a:rect l="l" t="t" r="r" b="b"/>
              <a:pathLst>
                <a:path w="56514" h="40639">
                  <a:moveTo>
                    <a:pt x="56486" y="0"/>
                  </a:moveTo>
                  <a:lnTo>
                    <a:pt x="49896" y="8400"/>
                  </a:lnTo>
                  <a:lnTo>
                    <a:pt x="44938" y="20523"/>
                  </a:lnTo>
                  <a:lnTo>
                    <a:pt x="41962" y="32490"/>
                  </a:lnTo>
                  <a:lnTo>
                    <a:pt x="41318" y="40424"/>
                  </a:lnTo>
                  <a:lnTo>
                    <a:pt x="34626" y="36113"/>
                  </a:lnTo>
                  <a:lnTo>
                    <a:pt x="23315" y="31201"/>
                  </a:lnTo>
                  <a:lnTo>
                    <a:pt x="10675" y="27768"/>
                  </a:lnTo>
                  <a:lnTo>
                    <a:pt x="0" y="27893"/>
                  </a:lnTo>
                </a:path>
              </a:pathLst>
            </a:custGeom>
            <a:ln w="11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625142" y="5302813"/>
            <a:ext cx="2007066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-69" dirty="0">
                <a:latin typeface="Arial"/>
                <a:cs typeface="Arial"/>
              </a:rPr>
              <a:t>Dequeue()</a:t>
            </a:r>
            <a:endParaRPr sz="3369" dirty="0">
              <a:latin typeface="Arial"/>
              <a:cs typeface="Arial"/>
            </a:endParaRP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1708963441"/>
      </p:ext>
    </p:extLst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4" name="object 4"/>
          <p:cNvSpPr txBox="1"/>
          <p:nvPr/>
        </p:nvSpPr>
        <p:spPr>
          <a:xfrm>
            <a:off x="2817422" y="2856290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766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6" name="object 6"/>
          <p:cNvSpPr txBox="1"/>
          <p:nvPr/>
        </p:nvSpPr>
        <p:spPr>
          <a:xfrm>
            <a:off x="6514501" y="2856290"/>
            <a:ext cx="586390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26" dirty="0">
                <a:latin typeface="Trebuchet MS"/>
                <a:cs typeface="Trebuchet MS"/>
              </a:rPr>
              <a:t>tail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51858" y="3587810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8" name="object 8"/>
          <p:cNvSpPr txBox="1"/>
          <p:nvPr/>
        </p:nvSpPr>
        <p:spPr>
          <a:xfrm>
            <a:off x="5451858" y="3587811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marL="179948">
              <a:spcBef>
                <a:spcPts val="99"/>
              </a:spcBef>
            </a:pPr>
            <a:r>
              <a:rPr sz="3369" spc="-226" dirty="0">
                <a:latin typeface="Trebuchet MS"/>
                <a:cs typeface="Trebuchet MS"/>
              </a:rPr>
              <a:t>d</a:t>
            </a:r>
            <a:endParaRPr sz="3369" dirty="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433612" y="3569565"/>
            <a:ext cx="1677379" cy="1179073"/>
            <a:chOff x="1970789" y="1801308"/>
            <a:chExt cx="846455" cy="594995"/>
          </a:xfrm>
        </p:grpSpPr>
        <p:sp>
          <p:nvSpPr>
            <p:cNvPr id="10" name="object 10"/>
            <p:cNvSpPr/>
            <p:nvPr/>
          </p:nvSpPr>
          <p:spPr>
            <a:xfrm>
              <a:off x="1979997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2520001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521958" y="3587810"/>
            <a:ext cx="571290" cy="474489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56"/>
              </a:lnSpc>
            </a:pPr>
            <a:r>
              <a:rPr sz="3369" spc="-416" dirty="0">
                <a:latin typeface="Trebuchet MS"/>
                <a:cs typeface="Trebuchet MS"/>
              </a:rPr>
              <a:t>e</a:t>
            </a:r>
            <a:endParaRPr sz="3369" dirty="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503712" y="3569565"/>
            <a:ext cx="1677379" cy="1179073"/>
            <a:chOff x="2510793" y="1801308"/>
            <a:chExt cx="846455" cy="594995"/>
          </a:xfrm>
        </p:grpSpPr>
        <p:sp>
          <p:nvSpPr>
            <p:cNvPr id="14" name="object 14"/>
            <p:cNvSpPr/>
            <p:nvPr/>
          </p:nvSpPr>
          <p:spPr>
            <a:xfrm>
              <a:off x="252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3059992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592032" y="3587811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algn="ctr">
              <a:spcBef>
                <a:spcPts val="99"/>
              </a:spcBef>
            </a:pPr>
            <a:r>
              <a:rPr sz="3369" spc="-268" dirty="0">
                <a:latin typeface="Trebuchet MS"/>
                <a:cs typeface="Trebuchet MS"/>
              </a:rPr>
              <a:t>f</a:t>
            </a:r>
            <a:endParaRPr sz="3369" dirty="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226066" y="2646081"/>
            <a:ext cx="4960410" cy="2106476"/>
            <a:chOff x="856796" y="1335291"/>
            <a:chExt cx="2503170" cy="1062990"/>
          </a:xfrm>
        </p:grpSpPr>
        <p:sp>
          <p:nvSpPr>
            <p:cNvPr id="18" name="object 18"/>
            <p:cNvSpPr/>
            <p:nvPr/>
          </p:nvSpPr>
          <p:spPr>
            <a:xfrm>
              <a:off x="3059992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2664015" y="2042626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20" name="object 20"/>
            <p:cNvSpPr/>
            <p:nvPr/>
          </p:nvSpPr>
          <p:spPr>
            <a:xfrm>
              <a:off x="2998177" y="2023663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2124011" y="2042626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13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22" name="object 22"/>
            <p:cNvSpPr/>
            <p:nvPr/>
          </p:nvSpPr>
          <p:spPr>
            <a:xfrm>
              <a:off x="2458161" y="2023663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3051022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24" name="object 24"/>
            <p:cNvSpPr/>
            <p:nvPr/>
          </p:nvSpPr>
          <p:spPr>
            <a:xfrm>
              <a:off x="863996" y="1342491"/>
              <a:ext cx="1096645" cy="532765"/>
            </a:xfrm>
            <a:custGeom>
              <a:avLst/>
              <a:gdLst/>
              <a:ahLst/>
              <a:cxnLst/>
              <a:rect l="l" t="t" r="r" b="b"/>
              <a:pathLst>
                <a:path w="1096645" h="532764">
                  <a:moveTo>
                    <a:pt x="0" y="0"/>
                  </a:moveTo>
                  <a:lnTo>
                    <a:pt x="53151" y="25818"/>
                  </a:lnTo>
                  <a:lnTo>
                    <a:pt x="104465" y="50743"/>
                  </a:lnTo>
                  <a:lnTo>
                    <a:pt x="154103" y="74854"/>
                  </a:lnTo>
                  <a:lnTo>
                    <a:pt x="202228" y="98230"/>
                  </a:lnTo>
                  <a:lnTo>
                    <a:pt x="249001" y="120950"/>
                  </a:lnTo>
                  <a:lnTo>
                    <a:pt x="294586" y="143092"/>
                  </a:lnTo>
                  <a:lnTo>
                    <a:pt x="339143" y="164735"/>
                  </a:lnTo>
                  <a:lnTo>
                    <a:pt x="382834" y="185957"/>
                  </a:lnTo>
                  <a:lnTo>
                    <a:pt x="425823" y="206838"/>
                  </a:lnTo>
                  <a:lnTo>
                    <a:pt x="468271" y="227456"/>
                  </a:lnTo>
                  <a:lnTo>
                    <a:pt x="510340" y="247890"/>
                  </a:lnTo>
                  <a:lnTo>
                    <a:pt x="552193" y="268219"/>
                  </a:lnTo>
                  <a:lnTo>
                    <a:pt x="593990" y="288521"/>
                  </a:lnTo>
                  <a:lnTo>
                    <a:pt x="635895" y="308875"/>
                  </a:lnTo>
                  <a:lnTo>
                    <a:pt x="678069" y="329359"/>
                  </a:lnTo>
                  <a:lnTo>
                    <a:pt x="720675" y="350054"/>
                  </a:lnTo>
                  <a:lnTo>
                    <a:pt x="763874" y="371036"/>
                  </a:lnTo>
                  <a:lnTo>
                    <a:pt x="807829" y="392386"/>
                  </a:lnTo>
                  <a:lnTo>
                    <a:pt x="852702" y="414181"/>
                  </a:lnTo>
                  <a:lnTo>
                    <a:pt x="898655" y="436501"/>
                  </a:lnTo>
                  <a:lnTo>
                    <a:pt x="945849" y="459424"/>
                  </a:lnTo>
                  <a:lnTo>
                    <a:pt x="994448" y="483029"/>
                  </a:lnTo>
                  <a:lnTo>
                    <a:pt x="1044612" y="507395"/>
                  </a:lnTo>
                  <a:lnTo>
                    <a:pt x="1096505" y="532599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25" name="object 25"/>
            <p:cNvSpPr/>
            <p:nvPr/>
          </p:nvSpPr>
          <p:spPr>
            <a:xfrm>
              <a:off x="1925463" y="1836408"/>
              <a:ext cx="40640" cy="57150"/>
            </a:xfrm>
            <a:custGeom>
              <a:avLst/>
              <a:gdLst/>
              <a:ahLst/>
              <a:cxnLst/>
              <a:rect l="l" t="t" r="r" b="b"/>
              <a:pathLst>
                <a:path w="40639" h="57150">
                  <a:moveTo>
                    <a:pt x="27544" y="0"/>
                  </a:moveTo>
                  <a:lnTo>
                    <a:pt x="27488" y="10684"/>
                  </a:lnTo>
                  <a:lnTo>
                    <a:pt x="31006" y="23309"/>
                  </a:lnTo>
                  <a:lnTo>
                    <a:pt x="35995" y="34596"/>
                  </a:lnTo>
                  <a:lnTo>
                    <a:pt x="40353" y="41265"/>
                  </a:lnTo>
                  <a:lnTo>
                    <a:pt x="32418" y="41962"/>
                  </a:lnTo>
                  <a:lnTo>
                    <a:pt x="20461" y="45018"/>
                  </a:lnTo>
                  <a:lnTo>
                    <a:pt x="8363" y="50058"/>
                  </a:lnTo>
                  <a:lnTo>
                    <a:pt x="0" y="56707"/>
                  </a:lnTo>
                </a:path>
              </a:pathLst>
            </a:custGeom>
            <a:ln w="115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26" name="object 26"/>
            <p:cNvSpPr/>
            <p:nvPr/>
          </p:nvSpPr>
          <p:spPr>
            <a:xfrm>
              <a:off x="2664015" y="1342491"/>
              <a:ext cx="474980" cy="448945"/>
            </a:xfrm>
            <a:custGeom>
              <a:avLst/>
              <a:gdLst/>
              <a:ahLst/>
              <a:cxnLst/>
              <a:rect l="l" t="t" r="r" b="b"/>
              <a:pathLst>
                <a:path w="474980" h="448944">
                  <a:moveTo>
                    <a:pt x="0" y="0"/>
                  </a:moveTo>
                  <a:lnTo>
                    <a:pt x="52907" y="24435"/>
                  </a:lnTo>
                  <a:lnTo>
                    <a:pt x="102161" y="49723"/>
                  </a:lnTo>
                  <a:lnTo>
                    <a:pt x="148015" y="76087"/>
                  </a:lnTo>
                  <a:lnTo>
                    <a:pt x="190720" y="103754"/>
                  </a:lnTo>
                  <a:lnTo>
                    <a:pt x="230526" y="132948"/>
                  </a:lnTo>
                  <a:lnTo>
                    <a:pt x="267686" y="163895"/>
                  </a:lnTo>
                  <a:lnTo>
                    <a:pt x="302451" y="196821"/>
                  </a:lnTo>
                  <a:lnTo>
                    <a:pt x="335073" y="231950"/>
                  </a:lnTo>
                  <a:lnTo>
                    <a:pt x="365802" y="269508"/>
                  </a:lnTo>
                  <a:lnTo>
                    <a:pt x="394891" y="309721"/>
                  </a:lnTo>
                  <a:lnTo>
                    <a:pt x="422590" y="352813"/>
                  </a:lnTo>
                  <a:lnTo>
                    <a:pt x="449152" y="399010"/>
                  </a:lnTo>
                  <a:lnTo>
                    <a:pt x="474827" y="448538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27" name="object 27"/>
            <p:cNvSpPr/>
            <p:nvPr/>
          </p:nvSpPr>
          <p:spPr>
            <a:xfrm>
              <a:off x="3100139" y="1755901"/>
              <a:ext cx="56515" cy="40640"/>
            </a:xfrm>
            <a:custGeom>
              <a:avLst/>
              <a:gdLst/>
              <a:ahLst/>
              <a:cxnLst/>
              <a:rect l="l" t="t" r="r" b="b"/>
              <a:pathLst>
                <a:path w="56514" h="40639">
                  <a:moveTo>
                    <a:pt x="56486" y="0"/>
                  </a:moveTo>
                  <a:lnTo>
                    <a:pt x="49896" y="8400"/>
                  </a:lnTo>
                  <a:lnTo>
                    <a:pt x="44938" y="20523"/>
                  </a:lnTo>
                  <a:lnTo>
                    <a:pt x="41962" y="32490"/>
                  </a:lnTo>
                  <a:lnTo>
                    <a:pt x="41318" y="40424"/>
                  </a:lnTo>
                  <a:lnTo>
                    <a:pt x="34626" y="36113"/>
                  </a:lnTo>
                  <a:lnTo>
                    <a:pt x="23315" y="31201"/>
                  </a:lnTo>
                  <a:lnTo>
                    <a:pt x="10675" y="27768"/>
                  </a:lnTo>
                  <a:lnTo>
                    <a:pt x="0" y="27893"/>
                  </a:lnTo>
                </a:path>
              </a:pathLst>
            </a:custGeom>
            <a:ln w="11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191136" y="5302813"/>
            <a:ext cx="2875327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-59" dirty="0">
                <a:latin typeface="Arial"/>
                <a:cs typeface="Arial"/>
              </a:rPr>
              <a:t>Dequeue()</a:t>
            </a:r>
            <a:r>
              <a:rPr sz="3369" i="1" spc="-59" dirty="0">
                <a:latin typeface="Arial"/>
                <a:cs typeface="Arial"/>
              </a:rPr>
              <a:t>→</a:t>
            </a:r>
            <a:r>
              <a:rPr sz="3369" i="1" spc="644" dirty="0">
                <a:latin typeface="Arial"/>
                <a:cs typeface="Arial"/>
              </a:rPr>
              <a:t> </a:t>
            </a:r>
            <a:r>
              <a:rPr sz="3369" spc="20" dirty="0">
                <a:latin typeface="Arial"/>
                <a:cs typeface="Arial"/>
              </a:rPr>
              <a:t>c</a:t>
            </a:r>
            <a:endParaRPr sz="3369" dirty="0">
              <a:latin typeface="Arial"/>
              <a:cs typeface="Arial"/>
            </a:endParaRP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26455157"/>
      </p:ext>
    </p:extLst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4" name="object 4"/>
          <p:cNvSpPr txBox="1"/>
          <p:nvPr/>
        </p:nvSpPr>
        <p:spPr>
          <a:xfrm>
            <a:off x="2817422" y="2856290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766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6" name="object 6"/>
          <p:cNvSpPr txBox="1"/>
          <p:nvPr/>
        </p:nvSpPr>
        <p:spPr>
          <a:xfrm>
            <a:off x="6514501" y="2856290"/>
            <a:ext cx="586390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26" dirty="0">
                <a:latin typeface="Trebuchet MS"/>
                <a:cs typeface="Trebuchet MS"/>
              </a:rPr>
              <a:t>tail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51858" y="3587810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8" name="object 8"/>
          <p:cNvSpPr txBox="1"/>
          <p:nvPr/>
        </p:nvSpPr>
        <p:spPr>
          <a:xfrm>
            <a:off x="5607258" y="3569674"/>
            <a:ext cx="260478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26" dirty="0">
                <a:latin typeface="Trebuchet MS"/>
                <a:cs typeface="Trebuchet MS"/>
              </a:rPr>
              <a:t>d</a:t>
            </a:r>
            <a:endParaRPr sz="3369" dirty="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433612" y="3569565"/>
            <a:ext cx="1677379" cy="1179073"/>
            <a:chOff x="1970789" y="1801308"/>
            <a:chExt cx="846455" cy="594995"/>
          </a:xfrm>
        </p:grpSpPr>
        <p:sp>
          <p:nvSpPr>
            <p:cNvPr id="10" name="object 10"/>
            <p:cNvSpPr/>
            <p:nvPr/>
          </p:nvSpPr>
          <p:spPr>
            <a:xfrm>
              <a:off x="1979997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2520001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691626" y="3508718"/>
            <a:ext cx="231534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416" dirty="0">
                <a:latin typeface="Trebuchet MS"/>
                <a:cs typeface="Trebuchet MS"/>
              </a:rPr>
              <a:t>e</a:t>
            </a:r>
            <a:endParaRPr sz="3369" dirty="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503712" y="3569565"/>
            <a:ext cx="1677379" cy="1179073"/>
            <a:chOff x="2510793" y="1801308"/>
            <a:chExt cx="846455" cy="594995"/>
          </a:xfrm>
        </p:grpSpPr>
        <p:sp>
          <p:nvSpPr>
            <p:cNvPr id="14" name="object 14"/>
            <p:cNvSpPr/>
            <p:nvPr/>
          </p:nvSpPr>
          <p:spPr>
            <a:xfrm>
              <a:off x="252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3059992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790014" y="3569674"/>
            <a:ext cx="174910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68" dirty="0">
                <a:latin typeface="Trebuchet MS"/>
                <a:cs typeface="Trebuchet MS"/>
              </a:rPr>
              <a:t>f</a:t>
            </a:r>
            <a:endParaRPr sz="3369" dirty="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226066" y="2646081"/>
            <a:ext cx="4960410" cy="2106476"/>
            <a:chOff x="856796" y="1335291"/>
            <a:chExt cx="2503170" cy="1062990"/>
          </a:xfrm>
        </p:grpSpPr>
        <p:sp>
          <p:nvSpPr>
            <p:cNvPr id="18" name="object 18"/>
            <p:cNvSpPr/>
            <p:nvPr/>
          </p:nvSpPr>
          <p:spPr>
            <a:xfrm>
              <a:off x="3059992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2664015" y="2042626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20" name="object 20"/>
            <p:cNvSpPr/>
            <p:nvPr/>
          </p:nvSpPr>
          <p:spPr>
            <a:xfrm>
              <a:off x="2998177" y="2023663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2124011" y="2042626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13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22" name="object 22"/>
            <p:cNvSpPr/>
            <p:nvPr/>
          </p:nvSpPr>
          <p:spPr>
            <a:xfrm>
              <a:off x="2458161" y="2023663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3051022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24" name="object 24"/>
            <p:cNvSpPr/>
            <p:nvPr/>
          </p:nvSpPr>
          <p:spPr>
            <a:xfrm>
              <a:off x="863996" y="1342491"/>
              <a:ext cx="1096645" cy="532765"/>
            </a:xfrm>
            <a:custGeom>
              <a:avLst/>
              <a:gdLst/>
              <a:ahLst/>
              <a:cxnLst/>
              <a:rect l="l" t="t" r="r" b="b"/>
              <a:pathLst>
                <a:path w="1096645" h="532764">
                  <a:moveTo>
                    <a:pt x="0" y="0"/>
                  </a:moveTo>
                  <a:lnTo>
                    <a:pt x="53151" y="25818"/>
                  </a:lnTo>
                  <a:lnTo>
                    <a:pt x="104465" y="50743"/>
                  </a:lnTo>
                  <a:lnTo>
                    <a:pt x="154103" y="74854"/>
                  </a:lnTo>
                  <a:lnTo>
                    <a:pt x="202228" y="98230"/>
                  </a:lnTo>
                  <a:lnTo>
                    <a:pt x="249001" y="120950"/>
                  </a:lnTo>
                  <a:lnTo>
                    <a:pt x="294586" y="143092"/>
                  </a:lnTo>
                  <a:lnTo>
                    <a:pt x="339143" y="164735"/>
                  </a:lnTo>
                  <a:lnTo>
                    <a:pt x="382834" y="185957"/>
                  </a:lnTo>
                  <a:lnTo>
                    <a:pt x="425823" y="206838"/>
                  </a:lnTo>
                  <a:lnTo>
                    <a:pt x="468271" y="227456"/>
                  </a:lnTo>
                  <a:lnTo>
                    <a:pt x="510340" y="247890"/>
                  </a:lnTo>
                  <a:lnTo>
                    <a:pt x="552193" y="268219"/>
                  </a:lnTo>
                  <a:lnTo>
                    <a:pt x="593990" y="288521"/>
                  </a:lnTo>
                  <a:lnTo>
                    <a:pt x="635895" y="308875"/>
                  </a:lnTo>
                  <a:lnTo>
                    <a:pt x="678069" y="329359"/>
                  </a:lnTo>
                  <a:lnTo>
                    <a:pt x="720675" y="350054"/>
                  </a:lnTo>
                  <a:lnTo>
                    <a:pt x="763874" y="371036"/>
                  </a:lnTo>
                  <a:lnTo>
                    <a:pt x="807829" y="392386"/>
                  </a:lnTo>
                  <a:lnTo>
                    <a:pt x="852702" y="414181"/>
                  </a:lnTo>
                  <a:lnTo>
                    <a:pt x="898655" y="436501"/>
                  </a:lnTo>
                  <a:lnTo>
                    <a:pt x="945849" y="459424"/>
                  </a:lnTo>
                  <a:lnTo>
                    <a:pt x="994448" y="483029"/>
                  </a:lnTo>
                  <a:lnTo>
                    <a:pt x="1044612" y="507395"/>
                  </a:lnTo>
                  <a:lnTo>
                    <a:pt x="1096505" y="532599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25" name="object 25"/>
            <p:cNvSpPr/>
            <p:nvPr/>
          </p:nvSpPr>
          <p:spPr>
            <a:xfrm>
              <a:off x="1925463" y="1836408"/>
              <a:ext cx="40640" cy="57150"/>
            </a:xfrm>
            <a:custGeom>
              <a:avLst/>
              <a:gdLst/>
              <a:ahLst/>
              <a:cxnLst/>
              <a:rect l="l" t="t" r="r" b="b"/>
              <a:pathLst>
                <a:path w="40639" h="57150">
                  <a:moveTo>
                    <a:pt x="27544" y="0"/>
                  </a:moveTo>
                  <a:lnTo>
                    <a:pt x="27488" y="10684"/>
                  </a:lnTo>
                  <a:lnTo>
                    <a:pt x="31006" y="23309"/>
                  </a:lnTo>
                  <a:lnTo>
                    <a:pt x="35995" y="34596"/>
                  </a:lnTo>
                  <a:lnTo>
                    <a:pt x="40353" y="41265"/>
                  </a:lnTo>
                  <a:lnTo>
                    <a:pt x="32418" y="41962"/>
                  </a:lnTo>
                  <a:lnTo>
                    <a:pt x="20461" y="45018"/>
                  </a:lnTo>
                  <a:lnTo>
                    <a:pt x="8363" y="50058"/>
                  </a:lnTo>
                  <a:lnTo>
                    <a:pt x="0" y="56707"/>
                  </a:lnTo>
                </a:path>
              </a:pathLst>
            </a:custGeom>
            <a:ln w="115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26" name="object 26"/>
            <p:cNvSpPr/>
            <p:nvPr/>
          </p:nvSpPr>
          <p:spPr>
            <a:xfrm>
              <a:off x="2664015" y="1342491"/>
              <a:ext cx="474980" cy="448945"/>
            </a:xfrm>
            <a:custGeom>
              <a:avLst/>
              <a:gdLst/>
              <a:ahLst/>
              <a:cxnLst/>
              <a:rect l="l" t="t" r="r" b="b"/>
              <a:pathLst>
                <a:path w="474980" h="448944">
                  <a:moveTo>
                    <a:pt x="0" y="0"/>
                  </a:moveTo>
                  <a:lnTo>
                    <a:pt x="52907" y="24435"/>
                  </a:lnTo>
                  <a:lnTo>
                    <a:pt x="102161" y="49723"/>
                  </a:lnTo>
                  <a:lnTo>
                    <a:pt x="148015" y="76087"/>
                  </a:lnTo>
                  <a:lnTo>
                    <a:pt x="190720" y="103754"/>
                  </a:lnTo>
                  <a:lnTo>
                    <a:pt x="230526" y="132948"/>
                  </a:lnTo>
                  <a:lnTo>
                    <a:pt x="267686" y="163895"/>
                  </a:lnTo>
                  <a:lnTo>
                    <a:pt x="302451" y="196821"/>
                  </a:lnTo>
                  <a:lnTo>
                    <a:pt x="335073" y="231950"/>
                  </a:lnTo>
                  <a:lnTo>
                    <a:pt x="365802" y="269508"/>
                  </a:lnTo>
                  <a:lnTo>
                    <a:pt x="394891" y="309721"/>
                  </a:lnTo>
                  <a:lnTo>
                    <a:pt x="422590" y="352813"/>
                  </a:lnTo>
                  <a:lnTo>
                    <a:pt x="449152" y="399010"/>
                  </a:lnTo>
                  <a:lnTo>
                    <a:pt x="474827" y="448538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27" name="object 27"/>
            <p:cNvSpPr/>
            <p:nvPr/>
          </p:nvSpPr>
          <p:spPr>
            <a:xfrm>
              <a:off x="3100139" y="1755901"/>
              <a:ext cx="56515" cy="40640"/>
            </a:xfrm>
            <a:custGeom>
              <a:avLst/>
              <a:gdLst/>
              <a:ahLst/>
              <a:cxnLst/>
              <a:rect l="l" t="t" r="r" b="b"/>
              <a:pathLst>
                <a:path w="56514" h="40639">
                  <a:moveTo>
                    <a:pt x="56486" y="0"/>
                  </a:moveTo>
                  <a:lnTo>
                    <a:pt x="49896" y="8400"/>
                  </a:lnTo>
                  <a:lnTo>
                    <a:pt x="44938" y="20523"/>
                  </a:lnTo>
                  <a:lnTo>
                    <a:pt x="41962" y="32490"/>
                  </a:lnTo>
                  <a:lnTo>
                    <a:pt x="41318" y="40424"/>
                  </a:lnTo>
                  <a:lnTo>
                    <a:pt x="34626" y="36113"/>
                  </a:lnTo>
                  <a:lnTo>
                    <a:pt x="23315" y="31201"/>
                  </a:lnTo>
                  <a:lnTo>
                    <a:pt x="10675" y="27768"/>
                  </a:lnTo>
                  <a:lnTo>
                    <a:pt x="0" y="27893"/>
                  </a:lnTo>
                </a:path>
              </a:pathLst>
            </a:custGeom>
            <a:ln w="11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55328866"/>
      </p:ext>
    </p:extLst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4" name="object 4"/>
          <p:cNvSpPr txBox="1"/>
          <p:nvPr/>
        </p:nvSpPr>
        <p:spPr>
          <a:xfrm>
            <a:off x="2817422" y="2856290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766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6" name="object 6"/>
          <p:cNvSpPr txBox="1"/>
          <p:nvPr/>
        </p:nvSpPr>
        <p:spPr>
          <a:xfrm>
            <a:off x="6514501" y="2856290"/>
            <a:ext cx="586390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26" dirty="0">
                <a:latin typeface="Trebuchet MS"/>
                <a:cs typeface="Trebuchet MS"/>
              </a:rPr>
              <a:t>tail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51858" y="3587810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8" name="object 8"/>
          <p:cNvSpPr txBox="1"/>
          <p:nvPr/>
        </p:nvSpPr>
        <p:spPr>
          <a:xfrm>
            <a:off x="5451858" y="3587811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marL="179948">
              <a:spcBef>
                <a:spcPts val="99"/>
              </a:spcBef>
            </a:pPr>
            <a:r>
              <a:rPr sz="3369" spc="-226" dirty="0">
                <a:latin typeface="Trebuchet MS"/>
                <a:cs typeface="Trebuchet MS"/>
              </a:rPr>
              <a:t>d</a:t>
            </a:r>
            <a:endParaRPr sz="3369" dirty="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433612" y="3569565"/>
            <a:ext cx="1677379" cy="1179073"/>
            <a:chOff x="1970789" y="1801308"/>
            <a:chExt cx="846455" cy="594995"/>
          </a:xfrm>
        </p:grpSpPr>
        <p:sp>
          <p:nvSpPr>
            <p:cNvPr id="10" name="object 10"/>
            <p:cNvSpPr/>
            <p:nvPr/>
          </p:nvSpPr>
          <p:spPr>
            <a:xfrm>
              <a:off x="1979997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2520001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521958" y="3587810"/>
            <a:ext cx="571290" cy="474489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56"/>
              </a:lnSpc>
            </a:pPr>
            <a:r>
              <a:rPr sz="3369" spc="-416" dirty="0">
                <a:latin typeface="Trebuchet MS"/>
                <a:cs typeface="Trebuchet MS"/>
              </a:rPr>
              <a:t>e</a:t>
            </a:r>
            <a:endParaRPr sz="3369" dirty="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503712" y="3569565"/>
            <a:ext cx="1677379" cy="1179073"/>
            <a:chOff x="2510793" y="1801308"/>
            <a:chExt cx="846455" cy="594995"/>
          </a:xfrm>
        </p:grpSpPr>
        <p:sp>
          <p:nvSpPr>
            <p:cNvPr id="14" name="object 14"/>
            <p:cNvSpPr/>
            <p:nvPr/>
          </p:nvSpPr>
          <p:spPr>
            <a:xfrm>
              <a:off x="252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3059992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592032" y="3587811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algn="ctr">
              <a:spcBef>
                <a:spcPts val="99"/>
              </a:spcBef>
            </a:pPr>
            <a:r>
              <a:rPr sz="3369" spc="-268" dirty="0">
                <a:latin typeface="Trebuchet MS"/>
                <a:cs typeface="Trebuchet MS"/>
              </a:rPr>
              <a:t>f</a:t>
            </a:r>
            <a:endParaRPr sz="3369" dirty="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226066" y="2646081"/>
            <a:ext cx="4960410" cy="2106476"/>
            <a:chOff x="856796" y="1335291"/>
            <a:chExt cx="2503170" cy="1062990"/>
          </a:xfrm>
        </p:grpSpPr>
        <p:sp>
          <p:nvSpPr>
            <p:cNvPr id="18" name="object 18"/>
            <p:cNvSpPr/>
            <p:nvPr/>
          </p:nvSpPr>
          <p:spPr>
            <a:xfrm>
              <a:off x="3059992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2664015" y="2042626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20" name="object 20"/>
            <p:cNvSpPr/>
            <p:nvPr/>
          </p:nvSpPr>
          <p:spPr>
            <a:xfrm>
              <a:off x="2998177" y="2023663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2124011" y="2042626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13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22" name="object 22"/>
            <p:cNvSpPr/>
            <p:nvPr/>
          </p:nvSpPr>
          <p:spPr>
            <a:xfrm>
              <a:off x="2458161" y="2023663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3051022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24" name="object 24"/>
            <p:cNvSpPr/>
            <p:nvPr/>
          </p:nvSpPr>
          <p:spPr>
            <a:xfrm>
              <a:off x="863996" y="1342491"/>
              <a:ext cx="1096645" cy="532765"/>
            </a:xfrm>
            <a:custGeom>
              <a:avLst/>
              <a:gdLst/>
              <a:ahLst/>
              <a:cxnLst/>
              <a:rect l="l" t="t" r="r" b="b"/>
              <a:pathLst>
                <a:path w="1096645" h="532764">
                  <a:moveTo>
                    <a:pt x="0" y="0"/>
                  </a:moveTo>
                  <a:lnTo>
                    <a:pt x="53151" y="25818"/>
                  </a:lnTo>
                  <a:lnTo>
                    <a:pt x="104465" y="50743"/>
                  </a:lnTo>
                  <a:lnTo>
                    <a:pt x="154103" y="74854"/>
                  </a:lnTo>
                  <a:lnTo>
                    <a:pt x="202228" y="98230"/>
                  </a:lnTo>
                  <a:lnTo>
                    <a:pt x="249001" y="120950"/>
                  </a:lnTo>
                  <a:lnTo>
                    <a:pt x="294586" y="143092"/>
                  </a:lnTo>
                  <a:lnTo>
                    <a:pt x="339143" y="164735"/>
                  </a:lnTo>
                  <a:lnTo>
                    <a:pt x="382834" y="185957"/>
                  </a:lnTo>
                  <a:lnTo>
                    <a:pt x="425823" y="206838"/>
                  </a:lnTo>
                  <a:lnTo>
                    <a:pt x="468271" y="227456"/>
                  </a:lnTo>
                  <a:lnTo>
                    <a:pt x="510340" y="247890"/>
                  </a:lnTo>
                  <a:lnTo>
                    <a:pt x="552193" y="268219"/>
                  </a:lnTo>
                  <a:lnTo>
                    <a:pt x="593990" y="288521"/>
                  </a:lnTo>
                  <a:lnTo>
                    <a:pt x="635895" y="308875"/>
                  </a:lnTo>
                  <a:lnTo>
                    <a:pt x="678069" y="329359"/>
                  </a:lnTo>
                  <a:lnTo>
                    <a:pt x="720675" y="350054"/>
                  </a:lnTo>
                  <a:lnTo>
                    <a:pt x="763874" y="371036"/>
                  </a:lnTo>
                  <a:lnTo>
                    <a:pt x="807829" y="392386"/>
                  </a:lnTo>
                  <a:lnTo>
                    <a:pt x="852702" y="414181"/>
                  </a:lnTo>
                  <a:lnTo>
                    <a:pt x="898655" y="436501"/>
                  </a:lnTo>
                  <a:lnTo>
                    <a:pt x="945849" y="459424"/>
                  </a:lnTo>
                  <a:lnTo>
                    <a:pt x="994448" y="483029"/>
                  </a:lnTo>
                  <a:lnTo>
                    <a:pt x="1044612" y="507395"/>
                  </a:lnTo>
                  <a:lnTo>
                    <a:pt x="1096505" y="532599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25" name="object 25"/>
            <p:cNvSpPr/>
            <p:nvPr/>
          </p:nvSpPr>
          <p:spPr>
            <a:xfrm>
              <a:off x="1925463" y="1836408"/>
              <a:ext cx="40640" cy="57150"/>
            </a:xfrm>
            <a:custGeom>
              <a:avLst/>
              <a:gdLst/>
              <a:ahLst/>
              <a:cxnLst/>
              <a:rect l="l" t="t" r="r" b="b"/>
              <a:pathLst>
                <a:path w="40639" h="57150">
                  <a:moveTo>
                    <a:pt x="27544" y="0"/>
                  </a:moveTo>
                  <a:lnTo>
                    <a:pt x="27488" y="10684"/>
                  </a:lnTo>
                  <a:lnTo>
                    <a:pt x="31006" y="23309"/>
                  </a:lnTo>
                  <a:lnTo>
                    <a:pt x="35995" y="34596"/>
                  </a:lnTo>
                  <a:lnTo>
                    <a:pt x="40353" y="41265"/>
                  </a:lnTo>
                  <a:lnTo>
                    <a:pt x="32418" y="41962"/>
                  </a:lnTo>
                  <a:lnTo>
                    <a:pt x="20461" y="45018"/>
                  </a:lnTo>
                  <a:lnTo>
                    <a:pt x="8363" y="50058"/>
                  </a:lnTo>
                  <a:lnTo>
                    <a:pt x="0" y="56707"/>
                  </a:lnTo>
                </a:path>
              </a:pathLst>
            </a:custGeom>
            <a:ln w="115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26" name="object 26"/>
            <p:cNvSpPr/>
            <p:nvPr/>
          </p:nvSpPr>
          <p:spPr>
            <a:xfrm>
              <a:off x="2664015" y="1342491"/>
              <a:ext cx="474980" cy="448945"/>
            </a:xfrm>
            <a:custGeom>
              <a:avLst/>
              <a:gdLst/>
              <a:ahLst/>
              <a:cxnLst/>
              <a:rect l="l" t="t" r="r" b="b"/>
              <a:pathLst>
                <a:path w="474980" h="448944">
                  <a:moveTo>
                    <a:pt x="0" y="0"/>
                  </a:moveTo>
                  <a:lnTo>
                    <a:pt x="52907" y="24435"/>
                  </a:lnTo>
                  <a:lnTo>
                    <a:pt x="102161" y="49723"/>
                  </a:lnTo>
                  <a:lnTo>
                    <a:pt x="148015" y="76087"/>
                  </a:lnTo>
                  <a:lnTo>
                    <a:pt x="190720" y="103754"/>
                  </a:lnTo>
                  <a:lnTo>
                    <a:pt x="230526" y="132948"/>
                  </a:lnTo>
                  <a:lnTo>
                    <a:pt x="267686" y="163895"/>
                  </a:lnTo>
                  <a:lnTo>
                    <a:pt x="302451" y="196821"/>
                  </a:lnTo>
                  <a:lnTo>
                    <a:pt x="335073" y="231950"/>
                  </a:lnTo>
                  <a:lnTo>
                    <a:pt x="365802" y="269508"/>
                  </a:lnTo>
                  <a:lnTo>
                    <a:pt x="394891" y="309721"/>
                  </a:lnTo>
                  <a:lnTo>
                    <a:pt x="422590" y="352813"/>
                  </a:lnTo>
                  <a:lnTo>
                    <a:pt x="449152" y="399010"/>
                  </a:lnTo>
                  <a:lnTo>
                    <a:pt x="474827" y="448538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27" name="object 27"/>
            <p:cNvSpPr/>
            <p:nvPr/>
          </p:nvSpPr>
          <p:spPr>
            <a:xfrm>
              <a:off x="3100139" y="1755901"/>
              <a:ext cx="56515" cy="40640"/>
            </a:xfrm>
            <a:custGeom>
              <a:avLst/>
              <a:gdLst/>
              <a:ahLst/>
              <a:cxnLst/>
              <a:rect l="l" t="t" r="r" b="b"/>
              <a:pathLst>
                <a:path w="56514" h="40639">
                  <a:moveTo>
                    <a:pt x="56486" y="0"/>
                  </a:moveTo>
                  <a:lnTo>
                    <a:pt x="49896" y="8400"/>
                  </a:lnTo>
                  <a:lnTo>
                    <a:pt x="44938" y="20523"/>
                  </a:lnTo>
                  <a:lnTo>
                    <a:pt x="41962" y="32490"/>
                  </a:lnTo>
                  <a:lnTo>
                    <a:pt x="41318" y="40424"/>
                  </a:lnTo>
                  <a:lnTo>
                    <a:pt x="34626" y="36113"/>
                  </a:lnTo>
                  <a:lnTo>
                    <a:pt x="23315" y="31201"/>
                  </a:lnTo>
                  <a:lnTo>
                    <a:pt x="10675" y="27768"/>
                  </a:lnTo>
                  <a:lnTo>
                    <a:pt x="0" y="27893"/>
                  </a:lnTo>
                </a:path>
              </a:pathLst>
            </a:custGeom>
            <a:ln w="11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625142" y="5302813"/>
            <a:ext cx="2007066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-69" dirty="0">
                <a:latin typeface="Arial"/>
                <a:cs typeface="Arial"/>
              </a:rPr>
              <a:t>Dequeue()</a:t>
            </a:r>
            <a:endParaRPr sz="3369" dirty="0">
              <a:latin typeface="Arial"/>
              <a:cs typeface="Arial"/>
            </a:endParaRP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3099221124"/>
      </p:ext>
    </p:extLst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4" name="object 4"/>
          <p:cNvSpPr txBox="1"/>
          <p:nvPr/>
        </p:nvSpPr>
        <p:spPr>
          <a:xfrm>
            <a:off x="2817422" y="2856290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766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6" name="object 6"/>
          <p:cNvSpPr txBox="1"/>
          <p:nvPr/>
        </p:nvSpPr>
        <p:spPr>
          <a:xfrm>
            <a:off x="6514501" y="2856290"/>
            <a:ext cx="586390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26" dirty="0">
                <a:latin typeface="Trebuchet MS"/>
                <a:cs typeface="Trebuchet MS"/>
              </a:rPr>
              <a:t>tail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21958" y="3587810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8" name="object 8"/>
          <p:cNvSpPr txBox="1"/>
          <p:nvPr/>
        </p:nvSpPr>
        <p:spPr>
          <a:xfrm>
            <a:off x="6521958" y="3587810"/>
            <a:ext cx="571290" cy="474489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56"/>
              </a:lnSpc>
            </a:pPr>
            <a:r>
              <a:rPr sz="3369" spc="-416" dirty="0">
                <a:latin typeface="Trebuchet MS"/>
                <a:cs typeface="Trebuchet MS"/>
              </a:rPr>
              <a:t>e</a:t>
            </a:r>
            <a:endParaRPr sz="3369" dirty="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503712" y="3569565"/>
            <a:ext cx="1677379" cy="1179073"/>
            <a:chOff x="2510793" y="1801308"/>
            <a:chExt cx="846455" cy="594995"/>
          </a:xfrm>
        </p:grpSpPr>
        <p:sp>
          <p:nvSpPr>
            <p:cNvPr id="10" name="object 10"/>
            <p:cNvSpPr/>
            <p:nvPr/>
          </p:nvSpPr>
          <p:spPr>
            <a:xfrm>
              <a:off x="252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3059992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592032" y="3587811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algn="ctr">
              <a:spcBef>
                <a:spcPts val="99"/>
              </a:spcBef>
            </a:pPr>
            <a:r>
              <a:rPr sz="3369" spc="-268" dirty="0">
                <a:latin typeface="Trebuchet MS"/>
                <a:cs typeface="Trebuchet MS"/>
              </a:rPr>
              <a:t>f</a:t>
            </a:r>
            <a:endParaRPr sz="3369" dirty="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226066" y="2646081"/>
            <a:ext cx="4960410" cy="2106476"/>
            <a:chOff x="856796" y="1335291"/>
            <a:chExt cx="2503170" cy="1062990"/>
          </a:xfrm>
        </p:grpSpPr>
        <p:sp>
          <p:nvSpPr>
            <p:cNvPr id="14" name="object 14"/>
            <p:cNvSpPr/>
            <p:nvPr/>
          </p:nvSpPr>
          <p:spPr>
            <a:xfrm>
              <a:off x="3059992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2664015" y="2042626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2998177" y="2023663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3051022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8" name="object 18"/>
            <p:cNvSpPr/>
            <p:nvPr/>
          </p:nvSpPr>
          <p:spPr>
            <a:xfrm>
              <a:off x="863996" y="1342491"/>
              <a:ext cx="1636395" cy="556895"/>
            </a:xfrm>
            <a:custGeom>
              <a:avLst/>
              <a:gdLst/>
              <a:ahLst/>
              <a:cxnLst/>
              <a:rect l="l" t="t" r="r" b="b"/>
              <a:pathLst>
                <a:path w="1636395" h="556894">
                  <a:moveTo>
                    <a:pt x="0" y="0"/>
                  </a:moveTo>
                  <a:lnTo>
                    <a:pt x="56028" y="19052"/>
                  </a:lnTo>
                  <a:lnTo>
                    <a:pt x="110676" y="37634"/>
                  </a:lnTo>
                  <a:lnTo>
                    <a:pt x="164027" y="55776"/>
                  </a:lnTo>
                  <a:lnTo>
                    <a:pt x="216166" y="73505"/>
                  </a:lnTo>
                  <a:lnTo>
                    <a:pt x="267177" y="90852"/>
                  </a:lnTo>
                  <a:lnTo>
                    <a:pt x="317145" y="107843"/>
                  </a:lnTo>
                  <a:lnTo>
                    <a:pt x="366154" y="124509"/>
                  </a:lnTo>
                  <a:lnTo>
                    <a:pt x="414290" y="140877"/>
                  </a:lnTo>
                  <a:lnTo>
                    <a:pt x="461636" y="156977"/>
                  </a:lnTo>
                  <a:lnTo>
                    <a:pt x="508277" y="172838"/>
                  </a:lnTo>
                  <a:lnTo>
                    <a:pt x="554298" y="188487"/>
                  </a:lnTo>
                  <a:lnTo>
                    <a:pt x="599782" y="203954"/>
                  </a:lnTo>
                  <a:lnTo>
                    <a:pt x="644815" y="219268"/>
                  </a:lnTo>
                  <a:lnTo>
                    <a:pt x="689482" y="234457"/>
                  </a:lnTo>
                  <a:lnTo>
                    <a:pt x="733866" y="249550"/>
                  </a:lnTo>
                  <a:lnTo>
                    <a:pt x="778052" y="264576"/>
                  </a:lnTo>
                  <a:lnTo>
                    <a:pt x="822125" y="279563"/>
                  </a:lnTo>
                  <a:lnTo>
                    <a:pt x="866170" y="294540"/>
                  </a:lnTo>
                  <a:lnTo>
                    <a:pt x="910270" y="309537"/>
                  </a:lnTo>
                  <a:lnTo>
                    <a:pt x="954510" y="324581"/>
                  </a:lnTo>
                  <a:lnTo>
                    <a:pt x="998976" y="339701"/>
                  </a:lnTo>
                  <a:lnTo>
                    <a:pt x="1043750" y="354927"/>
                  </a:lnTo>
                  <a:lnTo>
                    <a:pt x="1088919" y="370286"/>
                  </a:lnTo>
                  <a:lnTo>
                    <a:pt x="1134566" y="385809"/>
                  </a:lnTo>
                  <a:lnTo>
                    <a:pt x="1180776" y="401522"/>
                  </a:lnTo>
                  <a:lnTo>
                    <a:pt x="1227634" y="417456"/>
                  </a:lnTo>
                  <a:lnTo>
                    <a:pt x="1275223" y="433638"/>
                  </a:lnTo>
                  <a:lnTo>
                    <a:pt x="1323629" y="450098"/>
                  </a:lnTo>
                  <a:lnTo>
                    <a:pt x="1372936" y="466865"/>
                  </a:lnTo>
                  <a:lnTo>
                    <a:pt x="1423229" y="483966"/>
                  </a:lnTo>
                  <a:lnTo>
                    <a:pt x="1474592" y="501432"/>
                  </a:lnTo>
                  <a:lnTo>
                    <a:pt x="1527110" y="519289"/>
                  </a:lnTo>
                  <a:lnTo>
                    <a:pt x="1580867" y="537568"/>
                  </a:lnTo>
                  <a:lnTo>
                    <a:pt x="1635947" y="556298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2467388" y="1861306"/>
              <a:ext cx="38735" cy="60325"/>
            </a:xfrm>
            <a:custGeom>
              <a:avLst/>
              <a:gdLst/>
              <a:ahLst/>
              <a:cxnLst/>
              <a:rect l="l" t="t" r="r" b="b"/>
              <a:pathLst>
                <a:path w="38735" h="60325">
                  <a:moveTo>
                    <a:pt x="20310" y="0"/>
                  </a:moveTo>
                  <a:lnTo>
                    <a:pt x="21581" y="10616"/>
                  </a:lnTo>
                  <a:lnTo>
                    <a:pt x="26642" y="22717"/>
                  </a:lnTo>
                  <a:lnTo>
                    <a:pt x="32999" y="33306"/>
                  </a:lnTo>
                  <a:lnTo>
                    <a:pt x="38155" y="39387"/>
                  </a:lnTo>
                  <a:lnTo>
                    <a:pt x="30361" y="41064"/>
                  </a:lnTo>
                  <a:lnTo>
                    <a:pt x="18867" y="45584"/>
                  </a:lnTo>
                  <a:lnTo>
                    <a:pt x="7479" y="52092"/>
                  </a:lnTo>
                  <a:lnTo>
                    <a:pt x="0" y="59733"/>
                  </a:lnTo>
                </a:path>
              </a:pathLst>
            </a:custGeom>
            <a:ln w="115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20" name="object 20"/>
            <p:cNvSpPr/>
            <p:nvPr/>
          </p:nvSpPr>
          <p:spPr>
            <a:xfrm>
              <a:off x="2664015" y="1342491"/>
              <a:ext cx="474980" cy="448945"/>
            </a:xfrm>
            <a:custGeom>
              <a:avLst/>
              <a:gdLst/>
              <a:ahLst/>
              <a:cxnLst/>
              <a:rect l="l" t="t" r="r" b="b"/>
              <a:pathLst>
                <a:path w="474980" h="448944">
                  <a:moveTo>
                    <a:pt x="0" y="0"/>
                  </a:moveTo>
                  <a:lnTo>
                    <a:pt x="52907" y="24435"/>
                  </a:lnTo>
                  <a:lnTo>
                    <a:pt x="102161" y="49723"/>
                  </a:lnTo>
                  <a:lnTo>
                    <a:pt x="148015" y="76087"/>
                  </a:lnTo>
                  <a:lnTo>
                    <a:pt x="190720" y="103754"/>
                  </a:lnTo>
                  <a:lnTo>
                    <a:pt x="230526" y="132948"/>
                  </a:lnTo>
                  <a:lnTo>
                    <a:pt x="267686" y="163895"/>
                  </a:lnTo>
                  <a:lnTo>
                    <a:pt x="302451" y="196821"/>
                  </a:lnTo>
                  <a:lnTo>
                    <a:pt x="335073" y="231950"/>
                  </a:lnTo>
                  <a:lnTo>
                    <a:pt x="365802" y="269508"/>
                  </a:lnTo>
                  <a:lnTo>
                    <a:pt x="394891" y="309721"/>
                  </a:lnTo>
                  <a:lnTo>
                    <a:pt x="422590" y="352813"/>
                  </a:lnTo>
                  <a:lnTo>
                    <a:pt x="449152" y="399010"/>
                  </a:lnTo>
                  <a:lnTo>
                    <a:pt x="474827" y="448538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3100139" y="1755901"/>
              <a:ext cx="56515" cy="40640"/>
            </a:xfrm>
            <a:custGeom>
              <a:avLst/>
              <a:gdLst/>
              <a:ahLst/>
              <a:cxnLst/>
              <a:rect l="l" t="t" r="r" b="b"/>
              <a:pathLst>
                <a:path w="56514" h="40639">
                  <a:moveTo>
                    <a:pt x="56486" y="0"/>
                  </a:moveTo>
                  <a:lnTo>
                    <a:pt x="49896" y="8400"/>
                  </a:lnTo>
                  <a:lnTo>
                    <a:pt x="44938" y="20523"/>
                  </a:lnTo>
                  <a:lnTo>
                    <a:pt x="41962" y="32490"/>
                  </a:lnTo>
                  <a:lnTo>
                    <a:pt x="41318" y="40424"/>
                  </a:lnTo>
                  <a:lnTo>
                    <a:pt x="34626" y="36113"/>
                  </a:lnTo>
                  <a:lnTo>
                    <a:pt x="23315" y="31201"/>
                  </a:lnTo>
                  <a:lnTo>
                    <a:pt x="10675" y="27768"/>
                  </a:lnTo>
                  <a:lnTo>
                    <a:pt x="0" y="27893"/>
                  </a:lnTo>
                </a:path>
              </a:pathLst>
            </a:custGeom>
            <a:ln w="11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91136" y="5302813"/>
            <a:ext cx="2875327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-59" dirty="0">
                <a:latin typeface="Arial"/>
                <a:cs typeface="Arial"/>
              </a:rPr>
              <a:t>Dequeue()</a:t>
            </a:r>
            <a:r>
              <a:rPr sz="3369" i="1" spc="-59" dirty="0">
                <a:latin typeface="Arial"/>
                <a:cs typeface="Arial"/>
              </a:rPr>
              <a:t>→</a:t>
            </a:r>
            <a:r>
              <a:rPr sz="3369" i="1" spc="644" dirty="0">
                <a:latin typeface="Arial"/>
                <a:cs typeface="Arial"/>
              </a:rPr>
              <a:t> </a:t>
            </a:r>
            <a:r>
              <a:rPr sz="3369" spc="-168" dirty="0">
                <a:latin typeface="Arial"/>
                <a:cs typeface="Arial"/>
              </a:rPr>
              <a:t>d</a:t>
            </a:r>
            <a:endParaRPr sz="3369" dirty="0">
              <a:latin typeface="Arial"/>
              <a:cs typeface="Arial"/>
            </a:endParaRP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3436848477"/>
      </p:ext>
    </p:extLst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4" name="object 4"/>
          <p:cNvSpPr txBox="1"/>
          <p:nvPr/>
        </p:nvSpPr>
        <p:spPr>
          <a:xfrm>
            <a:off x="2817422" y="2856290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766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6" name="object 6"/>
          <p:cNvSpPr txBox="1"/>
          <p:nvPr/>
        </p:nvSpPr>
        <p:spPr>
          <a:xfrm>
            <a:off x="6514501" y="2856290"/>
            <a:ext cx="586390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26" dirty="0">
                <a:latin typeface="Trebuchet MS"/>
                <a:cs typeface="Trebuchet MS"/>
              </a:rPr>
              <a:t>tail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21958" y="3587810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8" name="object 8"/>
          <p:cNvSpPr txBox="1"/>
          <p:nvPr/>
        </p:nvSpPr>
        <p:spPr>
          <a:xfrm>
            <a:off x="6691626" y="3508718"/>
            <a:ext cx="231534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416" dirty="0">
                <a:latin typeface="Trebuchet MS"/>
                <a:cs typeface="Trebuchet MS"/>
              </a:rPr>
              <a:t>e</a:t>
            </a:r>
            <a:endParaRPr sz="3369" dirty="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503712" y="3569565"/>
            <a:ext cx="1677379" cy="1179073"/>
            <a:chOff x="2510793" y="1801308"/>
            <a:chExt cx="846455" cy="594995"/>
          </a:xfrm>
        </p:grpSpPr>
        <p:sp>
          <p:nvSpPr>
            <p:cNvPr id="10" name="object 10"/>
            <p:cNvSpPr/>
            <p:nvPr/>
          </p:nvSpPr>
          <p:spPr>
            <a:xfrm>
              <a:off x="252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3059992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790014" y="3569674"/>
            <a:ext cx="174910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68" dirty="0">
                <a:latin typeface="Trebuchet MS"/>
                <a:cs typeface="Trebuchet MS"/>
              </a:rPr>
              <a:t>f</a:t>
            </a:r>
            <a:endParaRPr sz="3369" dirty="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226066" y="2646081"/>
            <a:ext cx="4960410" cy="2106476"/>
            <a:chOff x="856796" y="1335291"/>
            <a:chExt cx="2503170" cy="1062990"/>
          </a:xfrm>
        </p:grpSpPr>
        <p:sp>
          <p:nvSpPr>
            <p:cNvPr id="14" name="object 14"/>
            <p:cNvSpPr/>
            <p:nvPr/>
          </p:nvSpPr>
          <p:spPr>
            <a:xfrm>
              <a:off x="3059992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2664015" y="2042626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2998177" y="2023663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3051022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8" name="object 18"/>
            <p:cNvSpPr/>
            <p:nvPr/>
          </p:nvSpPr>
          <p:spPr>
            <a:xfrm>
              <a:off x="863996" y="1342491"/>
              <a:ext cx="1636395" cy="556895"/>
            </a:xfrm>
            <a:custGeom>
              <a:avLst/>
              <a:gdLst/>
              <a:ahLst/>
              <a:cxnLst/>
              <a:rect l="l" t="t" r="r" b="b"/>
              <a:pathLst>
                <a:path w="1636395" h="556894">
                  <a:moveTo>
                    <a:pt x="0" y="0"/>
                  </a:moveTo>
                  <a:lnTo>
                    <a:pt x="56028" y="19052"/>
                  </a:lnTo>
                  <a:lnTo>
                    <a:pt x="110676" y="37634"/>
                  </a:lnTo>
                  <a:lnTo>
                    <a:pt x="164027" y="55776"/>
                  </a:lnTo>
                  <a:lnTo>
                    <a:pt x="216166" y="73505"/>
                  </a:lnTo>
                  <a:lnTo>
                    <a:pt x="267177" y="90852"/>
                  </a:lnTo>
                  <a:lnTo>
                    <a:pt x="317145" y="107843"/>
                  </a:lnTo>
                  <a:lnTo>
                    <a:pt x="366154" y="124509"/>
                  </a:lnTo>
                  <a:lnTo>
                    <a:pt x="414290" y="140877"/>
                  </a:lnTo>
                  <a:lnTo>
                    <a:pt x="461636" y="156977"/>
                  </a:lnTo>
                  <a:lnTo>
                    <a:pt x="508277" y="172838"/>
                  </a:lnTo>
                  <a:lnTo>
                    <a:pt x="554298" y="188487"/>
                  </a:lnTo>
                  <a:lnTo>
                    <a:pt x="599782" y="203954"/>
                  </a:lnTo>
                  <a:lnTo>
                    <a:pt x="644815" y="219268"/>
                  </a:lnTo>
                  <a:lnTo>
                    <a:pt x="689482" y="234457"/>
                  </a:lnTo>
                  <a:lnTo>
                    <a:pt x="733866" y="249550"/>
                  </a:lnTo>
                  <a:lnTo>
                    <a:pt x="778052" y="264576"/>
                  </a:lnTo>
                  <a:lnTo>
                    <a:pt x="822125" y="279563"/>
                  </a:lnTo>
                  <a:lnTo>
                    <a:pt x="866170" y="294540"/>
                  </a:lnTo>
                  <a:lnTo>
                    <a:pt x="910270" y="309537"/>
                  </a:lnTo>
                  <a:lnTo>
                    <a:pt x="954510" y="324581"/>
                  </a:lnTo>
                  <a:lnTo>
                    <a:pt x="998976" y="339701"/>
                  </a:lnTo>
                  <a:lnTo>
                    <a:pt x="1043750" y="354927"/>
                  </a:lnTo>
                  <a:lnTo>
                    <a:pt x="1088919" y="370286"/>
                  </a:lnTo>
                  <a:lnTo>
                    <a:pt x="1134566" y="385809"/>
                  </a:lnTo>
                  <a:lnTo>
                    <a:pt x="1180776" y="401522"/>
                  </a:lnTo>
                  <a:lnTo>
                    <a:pt x="1227634" y="417456"/>
                  </a:lnTo>
                  <a:lnTo>
                    <a:pt x="1275223" y="433638"/>
                  </a:lnTo>
                  <a:lnTo>
                    <a:pt x="1323629" y="450098"/>
                  </a:lnTo>
                  <a:lnTo>
                    <a:pt x="1372936" y="466865"/>
                  </a:lnTo>
                  <a:lnTo>
                    <a:pt x="1423229" y="483966"/>
                  </a:lnTo>
                  <a:lnTo>
                    <a:pt x="1474592" y="501432"/>
                  </a:lnTo>
                  <a:lnTo>
                    <a:pt x="1527110" y="519289"/>
                  </a:lnTo>
                  <a:lnTo>
                    <a:pt x="1580867" y="537568"/>
                  </a:lnTo>
                  <a:lnTo>
                    <a:pt x="1635947" y="556298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2467388" y="1861306"/>
              <a:ext cx="38735" cy="60325"/>
            </a:xfrm>
            <a:custGeom>
              <a:avLst/>
              <a:gdLst/>
              <a:ahLst/>
              <a:cxnLst/>
              <a:rect l="l" t="t" r="r" b="b"/>
              <a:pathLst>
                <a:path w="38735" h="60325">
                  <a:moveTo>
                    <a:pt x="20310" y="0"/>
                  </a:moveTo>
                  <a:lnTo>
                    <a:pt x="21581" y="10616"/>
                  </a:lnTo>
                  <a:lnTo>
                    <a:pt x="26642" y="22717"/>
                  </a:lnTo>
                  <a:lnTo>
                    <a:pt x="32999" y="33306"/>
                  </a:lnTo>
                  <a:lnTo>
                    <a:pt x="38155" y="39387"/>
                  </a:lnTo>
                  <a:lnTo>
                    <a:pt x="30361" y="41064"/>
                  </a:lnTo>
                  <a:lnTo>
                    <a:pt x="18867" y="45584"/>
                  </a:lnTo>
                  <a:lnTo>
                    <a:pt x="7479" y="52092"/>
                  </a:lnTo>
                  <a:lnTo>
                    <a:pt x="0" y="59733"/>
                  </a:lnTo>
                </a:path>
              </a:pathLst>
            </a:custGeom>
            <a:ln w="115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20" name="object 20"/>
            <p:cNvSpPr/>
            <p:nvPr/>
          </p:nvSpPr>
          <p:spPr>
            <a:xfrm>
              <a:off x="2664015" y="1342491"/>
              <a:ext cx="474980" cy="448945"/>
            </a:xfrm>
            <a:custGeom>
              <a:avLst/>
              <a:gdLst/>
              <a:ahLst/>
              <a:cxnLst/>
              <a:rect l="l" t="t" r="r" b="b"/>
              <a:pathLst>
                <a:path w="474980" h="448944">
                  <a:moveTo>
                    <a:pt x="0" y="0"/>
                  </a:moveTo>
                  <a:lnTo>
                    <a:pt x="52907" y="24435"/>
                  </a:lnTo>
                  <a:lnTo>
                    <a:pt x="102161" y="49723"/>
                  </a:lnTo>
                  <a:lnTo>
                    <a:pt x="148015" y="76087"/>
                  </a:lnTo>
                  <a:lnTo>
                    <a:pt x="190720" y="103754"/>
                  </a:lnTo>
                  <a:lnTo>
                    <a:pt x="230526" y="132948"/>
                  </a:lnTo>
                  <a:lnTo>
                    <a:pt x="267686" y="163895"/>
                  </a:lnTo>
                  <a:lnTo>
                    <a:pt x="302451" y="196821"/>
                  </a:lnTo>
                  <a:lnTo>
                    <a:pt x="335073" y="231950"/>
                  </a:lnTo>
                  <a:lnTo>
                    <a:pt x="365802" y="269508"/>
                  </a:lnTo>
                  <a:lnTo>
                    <a:pt x="394891" y="309721"/>
                  </a:lnTo>
                  <a:lnTo>
                    <a:pt x="422590" y="352813"/>
                  </a:lnTo>
                  <a:lnTo>
                    <a:pt x="449152" y="399010"/>
                  </a:lnTo>
                  <a:lnTo>
                    <a:pt x="474827" y="448538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3100139" y="1755901"/>
              <a:ext cx="56515" cy="40640"/>
            </a:xfrm>
            <a:custGeom>
              <a:avLst/>
              <a:gdLst/>
              <a:ahLst/>
              <a:cxnLst/>
              <a:rect l="l" t="t" r="r" b="b"/>
              <a:pathLst>
                <a:path w="56514" h="40639">
                  <a:moveTo>
                    <a:pt x="56486" y="0"/>
                  </a:moveTo>
                  <a:lnTo>
                    <a:pt x="49896" y="8400"/>
                  </a:lnTo>
                  <a:lnTo>
                    <a:pt x="44938" y="20523"/>
                  </a:lnTo>
                  <a:lnTo>
                    <a:pt x="41962" y="32490"/>
                  </a:lnTo>
                  <a:lnTo>
                    <a:pt x="41318" y="40424"/>
                  </a:lnTo>
                  <a:lnTo>
                    <a:pt x="34626" y="36113"/>
                  </a:lnTo>
                  <a:lnTo>
                    <a:pt x="23315" y="31201"/>
                  </a:lnTo>
                  <a:lnTo>
                    <a:pt x="10675" y="27768"/>
                  </a:lnTo>
                  <a:lnTo>
                    <a:pt x="0" y="27893"/>
                  </a:lnTo>
                </a:path>
              </a:pathLst>
            </a:custGeom>
            <a:ln w="11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3052962029"/>
      </p:ext>
    </p:extLst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4" name="object 4"/>
          <p:cNvSpPr txBox="1"/>
          <p:nvPr/>
        </p:nvSpPr>
        <p:spPr>
          <a:xfrm>
            <a:off x="2817422" y="2856290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766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6" name="object 6"/>
          <p:cNvSpPr txBox="1"/>
          <p:nvPr/>
        </p:nvSpPr>
        <p:spPr>
          <a:xfrm>
            <a:off x="6514501" y="2856290"/>
            <a:ext cx="586390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26" dirty="0">
                <a:latin typeface="Trebuchet MS"/>
                <a:cs typeface="Trebuchet MS"/>
              </a:rPr>
              <a:t>tail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21958" y="3587810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8" name="object 8"/>
          <p:cNvSpPr txBox="1"/>
          <p:nvPr/>
        </p:nvSpPr>
        <p:spPr>
          <a:xfrm>
            <a:off x="6521958" y="3587810"/>
            <a:ext cx="571290" cy="474489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56"/>
              </a:lnSpc>
            </a:pPr>
            <a:r>
              <a:rPr sz="3369" spc="-416" dirty="0">
                <a:latin typeface="Trebuchet MS"/>
                <a:cs typeface="Trebuchet MS"/>
              </a:rPr>
              <a:t>e</a:t>
            </a:r>
            <a:endParaRPr sz="3369" dirty="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503712" y="3569565"/>
            <a:ext cx="1677379" cy="1179073"/>
            <a:chOff x="2510793" y="1801308"/>
            <a:chExt cx="846455" cy="594995"/>
          </a:xfrm>
        </p:grpSpPr>
        <p:sp>
          <p:nvSpPr>
            <p:cNvPr id="10" name="object 10"/>
            <p:cNvSpPr/>
            <p:nvPr/>
          </p:nvSpPr>
          <p:spPr>
            <a:xfrm>
              <a:off x="2520001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3059992" y="1810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592032" y="3587811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algn="ctr">
              <a:spcBef>
                <a:spcPts val="99"/>
              </a:spcBef>
            </a:pPr>
            <a:r>
              <a:rPr sz="3369" spc="-268" dirty="0">
                <a:latin typeface="Trebuchet MS"/>
                <a:cs typeface="Trebuchet MS"/>
              </a:rPr>
              <a:t>f</a:t>
            </a:r>
            <a:endParaRPr sz="3369" dirty="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226066" y="2646081"/>
            <a:ext cx="4960410" cy="2106476"/>
            <a:chOff x="856796" y="1335291"/>
            <a:chExt cx="2503170" cy="1062990"/>
          </a:xfrm>
        </p:grpSpPr>
        <p:sp>
          <p:nvSpPr>
            <p:cNvPr id="14" name="object 14"/>
            <p:cNvSpPr/>
            <p:nvPr/>
          </p:nvSpPr>
          <p:spPr>
            <a:xfrm>
              <a:off x="3059992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2664015" y="2042626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2998177" y="2023663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3051022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8" name="object 18"/>
            <p:cNvSpPr/>
            <p:nvPr/>
          </p:nvSpPr>
          <p:spPr>
            <a:xfrm>
              <a:off x="863996" y="1342491"/>
              <a:ext cx="1636395" cy="556895"/>
            </a:xfrm>
            <a:custGeom>
              <a:avLst/>
              <a:gdLst/>
              <a:ahLst/>
              <a:cxnLst/>
              <a:rect l="l" t="t" r="r" b="b"/>
              <a:pathLst>
                <a:path w="1636395" h="556894">
                  <a:moveTo>
                    <a:pt x="0" y="0"/>
                  </a:moveTo>
                  <a:lnTo>
                    <a:pt x="56028" y="19052"/>
                  </a:lnTo>
                  <a:lnTo>
                    <a:pt x="110676" y="37634"/>
                  </a:lnTo>
                  <a:lnTo>
                    <a:pt x="164027" y="55776"/>
                  </a:lnTo>
                  <a:lnTo>
                    <a:pt x="216166" y="73505"/>
                  </a:lnTo>
                  <a:lnTo>
                    <a:pt x="267177" y="90852"/>
                  </a:lnTo>
                  <a:lnTo>
                    <a:pt x="317145" y="107843"/>
                  </a:lnTo>
                  <a:lnTo>
                    <a:pt x="366154" y="124509"/>
                  </a:lnTo>
                  <a:lnTo>
                    <a:pt x="414290" y="140877"/>
                  </a:lnTo>
                  <a:lnTo>
                    <a:pt x="461636" y="156977"/>
                  </a:lnTo>
                  <a:lnTo>
                    <a:pt x="508277" y="172838"/>
                  </a:lnTo>
                  <a:lnTo>
                    <a:pt x="554298" y="188487"/>
                  </a:lnTo>
                  <a:lnTo>
                    <a:pt x="599782" y="203954"/>
                  </a:lnTo>
                  <a:lnTo>
                    <a:pt x="644815" y="219268"/>
                  </a:lnTo>
                  <a:lnTo>
                    <a:pt x="689482" y="234457"/>
                  </a:lnTo>
                  <a:lnTo>
                    <a:pt x="733866" y="249550"/>
                  </a:lnTo>
                  <a:lnTo>
                    <a:pt x="778052" y="264576"/>
                  </a:lnTo>
                  <a:lnTo>
                    <a:pt x="822125" y="279563"/>
                  </a:lnTo>
                  <a:lnTo>
                    <a:pt x="866170" y="294540"/>
                  </a:lnTo>
                  <a:lnTo>
                    <a:pt x="910270" y="309537"/>
                  </a:lnTo>
                  <a:lnTo>
                    <a:pt x="954510" y="324581"/>
                  </a:lnTo>
                  <a:lnTo>
                    <a:pt x="998976" y="339701"/>
                  </a:lnTo>
                  <a:lnTo>
                    <a:pt x="1043750" y="354927"/>
                  </a:lnTo>
                  <a:lnTo>
                    <a:pt x="1088919" y="370286"/>
                  </a:lnTo>
                  <a:lnTo>
                    <a:pt x="1134566" y="385809"/>
                  </a:lnTo>
                  <a:lnTo>
                    <a:pt x="1180776" y="401522"/>
                  </a:lnTo>
                  <a:lnTo>
                    <a:pt x="1227634" y="417456"/>
                  </a:lnTo>
                  <a:lnTo>
                    <a:pt x="1275223" y="433638"/>
                  </a:lnTo>
                  <a:lnTo>
                    <a:pt x="1323629" y="450098"/>
                  </a:lnTo>
                  <a:lnTo>
                    <a:pt x="1372936" y="466865"/>
                  </a:lnTo>
                  <a:lnTo>
                    <a:pt x="1423229" y="483966"/>
                  </a:lnTo>
                  <a:lnTo>
                    <a:pt x="1474592" y="501432"/>
                  </a:lnTo>
                  <a:lnTo>
                    <a:pt x="1527110" y="519289"/>
                  </a:lnTo>
                  <a:lnTo>
                    <a:pt x="1580867" y="537568"/>
                  </a:lnTo>
                  <a:lnTo>
                    <a:pt x="1635947" y="556298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2467388" y="1861306"/>
              <a:ext cx="38735" cy="60325"/>
            </a:xfrm>
            <a:custGeom>
              <a:avLst/>
              <a:gdLst/>
              <a:ahLst/>
              <a:cxnLst/>
              <a:rect l="l" t="t" r="r" b="b"/>
              <a:pathLst>
                <a:path w="38735" h="60325">
                  <a:moveTo>
                    <a:pt x="20310" y="0"/>
                  </a:moveTo>
                  <a:lnTo>
                    <a:pt x="21581" y="10616"/>
                  </a:lnTo>
                  <a:lnTo>
                    <a:pt x="26642" y="22717"/>
                  </a:lnTo>
                  <a:lnTo>
                    <a:pt x="32999" y="33306"/>
                  </a:lnTo>
                  <a:lnTo>
                    <a:pt x="38155" y="39387"/>
                  </a:lnTo>
                  <a:lnTo>
                    <a:pt x="30361" y="41064"/>
                  </a:lnTo>
                  <a:lnTo>
                    <a:pt x="18867" y="45584"/>
                  </a:lnTo>
                  <a:lnTo>
                    <a:pt x="7479" y="52092"/>
                  </a:lnTo>
                  <a:lnTo>
                    <a:pt x="0" y="59733"/>
                  </a:lnTo>
                </a:path>
              </a:pathLst>
            </a:custGeom>
            <a:ln w="115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20" name="object 20"/>
            <p:cNvSpPr/>
            <p:nvPr/>
          </p:nvSpPr>
          <p:spPr>
            <a:xfrm>
              <a:off x="2664015" y="1342491"/>
              <a:ext cx="474980" cy="448945"/>
            </a:xfrm>
            <a:custGeom>
              <a:avLst/>
              <a:gdLst/>
              <a:ahLst/>
              <a:cxnLst/>
              <a:rect l="l" t="t" r="r" b="b"/>
              <a:pathLst>
                <a:path w="474980" h="448944">
                  <a:moveTo>
                    <a:pt x="0" y="0"/>
                  </a:moveTo>
                  <a:lnTo>
                    <a:pt x="52907" y="24435"/>
                  </a:lnTo>
                  <a:lnTo>
                    <a:pt x="102161" y="49723"/>
                  </a:lnTo>
                  <a:lnTo>
                    <a:pt x="148015" y="76087"/>
                  </a:lnTo>
                  <a:lnTo>
                    <a:pt x="190720" y="103754"/>
                  </a:lnTo>
                  <a:lnTo>
                    <a:pt x="230526" y="132948"/>
                  </a:lnTo>
                  <a:lnTo>
                    <a:pt x="267686" y="163895"/>
                  </a:lnTo>
                  <a:lnTo>
                    <a:pt x="302451" y="196821"/>
                  </a:lnTo>
                  <a:lnTo>
                    <a:pt x="335073" y="231950"/>
                  </a:lnTo>
                  <a:lnTo>
                    <a:pt x="365802" y="269508"/>
                  </a:lnTo>
                  <a:lnTo>
                    <a:pt x="394891" y="309721"/>
                  </a:lnTo>
                  <a:lnTo>
                    <a:pt x="422590" y="352813"/>
                  </a:lnTo>
                  <a:lnTo>
                    <a:pt x="449152" y="399010"/>
                  </a:lnTo>
                  <a:lnTo>
                    <a:pt x="474827" y="448538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3100139" y="1755901"/>
              <a:ext cx="56515" cy="40640"/>
            </a:xfrm>
            <a:custGeom>
              <a:avLst/>
              <a:gdLst/>
              <a:ahLst/>
              <a:cxnLst/>
              <a:rect l="l" t="t" r="r" b="b"/>
              <a:pathLst>
                <a:path w="56514" h="40639">
                  <a:moveTo>
                    <a:pt x="56486" y="0"/>
                  </a:moveTo>
                  <a:lnTo>
                    <a:pt x="49896" y="8400"/>
                  </a:lnTo>
                  <a:lnTo>
                    <a:pt x="44938" y="20523"/>
                  </a:lnTo>
                  <a:lnTo>
                    <a:pt x="41962" y="32490"/>
                  </a:lnTo>
                  <a:lnTo>
                    <a:pt x="41318" y="40424"/>
                  </a:lnTo>
                  <a:lnTo>
                    <a:pt x="34626" y="36113"/>
                  </a:lnTo>
                  <a:lnTo>
                    <a:pt x="23315" y="31201"/>
                  </a:lnTo>
                  <a:lnTo>
                    <a:pt x="10675" y="27768"/>
                  </a:lnTo>
                  <a:lnTo>
                    <a:pt x="0" y="27893"/>
                  </a:lnTo>
                </a:path>
              </a:pathLst>
            </a:custGeom>
            <a:ln w="11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625142" y="5302813"/>
            <a:ext cx="2007066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-69" dirty="0">
                <a:latin typeface="Arial"/>
                <a:cs typeface="Arial"/>
              </a:rPr>
              <a:t>Dequeue()</a:t>
            </a:r>
            <a:endParaRPr sz="3369" dirty="0">
              <a:latin typeface="Arial"/>
              <a:cs typeface="Arial"/>
            </a:endParaRP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2480117257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Enqueue</a:t>
            </a:r>
            <a:r>
              <a:rPr lang="en-US" b="1" dirty="0" smtClean="0"/>
              <a:t>(Data): </a:t>
            </a:r>
            <a:r>
              <a:rPr lang="en-US" dirty="0"/>
              <a:t>Data can be </a:t>
            </a:r>
            <a:r>
              <a:rPr lang="en-US" b="1" dirty="0"/>
              <a:t>inserted</a:t>
            </a:r>
            <a:r>
              <a:rPr lang="en-US" dirty="0"/>
              <a:t> at the rear </a:t>
            </a:r>
            <a:r>
              <a:rPr lang="en-US" dirty="0" smtClean="0"/>
              <a:t>end</a:t>
            </a:r>
          </a:p>
          <a:p>
            <a:r>
              <a:rPr lang="en-US" b="1" dirty="0" err="1" smtClean="0"/>
              <a:t>Dequeue</a:t>
            </a:r>
            <a:r>
              <a:rPr lang="en-US" b="1" dirty="0"/>
              <a:t>(): </a:t>
            </a:r>
            <a:r>
              <a:rPr lang="en-US" dirty="0" smtClean="0"/>
              <a:t>Data can be </a:t>
            </a:r>
            <a:r>
              <a:rPr lang="en-US" b="1" dirty="0" smtClean="0"/>
              <a:t>removed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returns from the front end (least </a:t>
            </a:r>
            <a:r>
              <a:rPr lang="en-US" dirty="0"/>
              <a:t>recently-added </a:t>
            </a:r>
            <a:r>
              <a:rPr lang="en-US" dirty="0" smtClean="0"/>
              <a:t>data)</a:t>
            </a:r>
            <a:endParaRPr lang="en-US" dirty="0"/>
          </a:p>
          <a:p>
            <a:r>
              <a:rPr lang="en-US" b="1" dirty="0"/>
              <a:t>Boolean Empty(): </a:t>
            </a:r>
            <a:r>
              <a:rPr lang="en-US" dirty="0"/>
              <a:t>are there </a:t>
            </a:r>
            <a:r>
              <a:rPr lang="en-US" dirty="0" smtClean="0"/>
              <a:t>any elements?</a:t>
            </a:r>
          </a:p>
          <a:p>
            <a:endParaRPr lang="en-US" b="1" dirty="0" smtClean="0"/>
          </a:p>
          <a:p>
            <a:r>
              <a:rPr lang="en-US" b="1" dirty="0" smtClean="0"/>
              <a:t>Queues </a:t>
            </a:r>
            <a:r>
              <a:rPr lang="en-US" b="1" dirty="0"/>
              <a:t>are different from stacks as we need to track the front and the rear of the queue, whereas the stack only needs to worry about one end: the top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2760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4" name="object 4"/>
          <p:cNvSpPr txBox="1"/>
          <p:nvPr/>
        </p:nvSpPr>
        <p:spPr>
          <a:xfrm>
            <a:off x="2817422" y="2856290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766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6" name="object 6"/>
          <p:cNvSpPr txBox="1"/>
          <p:nvPr/>
        </p:nvSpPr>
        <p:spPr>
          <a:xfrm>
            <a:off x="6290778" y="2856290"/>
            <a:ext cx="810377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369" u="heavy" spc="5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369" u="heavy" spc="-188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sz="3369" spc="-238" dirty="0">
                <a:latin typeface="Trebuchet MS"/>
                <a:cs typeface="Trebuchet MS"/>
              </a:rPr>
              <a:t>ail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92032" y="3587810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8" name="object 8"/>
          <p:cNvSpPr txBox="1"/>
          <p:nvPr/>
        </p:nvSpPr>
        <p:spPr>
          <a:xfrm>
            <a:off x="7592032" y="3587811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algn="ctr">
              <a:spcBef>
                <a:spcPts val="99"/>
              </a:spcBef>
            </a:pPr>
            <a:r>
              <a:rPr sz="3369" spc="-268" dirty="0">
                <a:latin typeface="Trebuchet MS"/>
                <a:cs typeface="Trebuchet MS"/>
              </a:rPr>
              <a:t>f</a:t>
            </a:r>
            <a:endParaRPr sz="3369" dirty="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793077" y="2646081"/>
            <a:ext cx="1392992" cy="2106476"/>
            <a:chOff x="2656815" y="1335291"/>
            <a:chExt cx="702945" cy="1062990"/>
          </a:xfrm>
        </p:grpSpPr>
        <p:sp>
          <p:nvSpPr>
            <p:cNvPr id="10" name="object 10"/>
            <p:cNvSpPr/>
            <p:nvPr/>
          </p:nvSpPr>
          <p:spPr>
            <a:xfrm>
              <a:off x="3059992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3051022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3008953" y="1875168"/>
              <a:ext cx="36830" cy="60960"/>
            </a:xfrm>
            <a:custGeom>
              <a:avLst/>
              <a:gdLst/>
              <a:ahLst/>
              <a:cxnLst/>
              <a:rect l="l" t="t" r="r" b="b"/>
              <a:pathLst>
                <a:path w="36830" h="60960">
                  <a:moveTo>
                    <a:pt x="15924" y="0"/>
                  </a:moveTo>
                  <a:lnTo>
                    <a:pt x="17949" y="10470"/>
                  </a:lnTo>
                  <a:lnTo>
                    <a:pt x="23851" y="22145"/>
                  </a:lnTo>
                  <a:lnTo>
                    <a:pt x="30933" y="32223"/>
                  </a:lnTo>
                  <a:lnTo>
                    <a:pt x="36498" y="37903"/>
                  </a:lnTo>
                  <a:lnTo>
                    <a:pt x="28865" y="40130"/>
                  </a:lnTo>
                  <a:lnTo>
                    <a:pt x="17755" y="45450"/>
                  </a:lnTo>
                  <a:lnTo>
                    <a:pt x="6892" y="52740"/>
                  </a:lnTo>
                  <a:lnTo>
                    <a:pt x="0" y="60877"/>
                  </a:lnTo>
                </a:path>
              </a:pathLst>
            </a:custGeom>
            <a:ln w="11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2664015" y="1342491"/>
              <a:ext cx="474980" cy="448945"/>
            </a:xfrm>
            <a:custGeom>
              <a:avLst/>
              <a:gdLst/>
              <a:ahLst/>
              <a:cxnLst/>
              <a:rect l="l" t="t" r="r" b="b"/>
              <a:pathLst>
                <a:path w="474980" h="448944">
                  <a:moveTo>
                    <a:pt x="0" y="0"/>
                  </a:moveTo>
                  <a:lnTo>
                    <a:pt x="52907" y="24435"/>
                  </a:lnTo>
                  <a:lnTo>
                    <a:pt x="102161" y="49723"/>
                  </a:lnTo>
                  <a:lnTo>
                    <a:pt x="148015" y="76087"/>
                  </a:lnTo>
                  <a:lnTo>
                    <a:pt x="190720" y="103754"/>
                  </a:lnTo>
                  <a:lnTo>
                    <a:pt x="230526" y="132948"/>
                  </a:lnTo>
                  <a:lnTo>
                    <a:pt x="267686" y="163895"/>
                  </a:lnTo>
                  <a:lnTo>
                    <a:pt x="302451" y="196821"/>
                  </a:lnTo>
                  <a:lnTo>
                    <a:pt x="335073" y="231950"/>
                  </a:lnTo>
                  <a:lnTo>
                    <a:pt x="365802" y="269508"/>
                  </a:lnTo>
                  <a:lnTo>
                    <a:pt x="394891" y="309721"/>
                  </a:lnTo>
                  <a:lnTo>
                    <a:pt x="422590" y="352813"/>
                  </a:lnTo>
                  <a:lnTo>
                    <a:pt x="449152" y="399010"/>
                  </a:lnTo>
                  <a:lnTo>
                    <a:pt x="474827" y="448538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3100139" y="1755901"/>
              <a:ext cx="56515" cy="40640"/>
            </a:xfrm>
            <a:custGeom>
              <a:avLst/>
              <a:gdLst/>
              <a:ahLst/>
              <a:cxnLst/>
              <a:rect l="l" t="t" r="r" b="b"/>
              <a:pathLst>
                <a:path w="56514" h="40639">
                  <a:moveTo>
                    <a:pt x="56486" y="0"/>
                  </a:moveTo>
                  <a:lnTo>
                    <a:pt x="49896" y="8400"/>
                  </a:lnTo>
                  <a:lnTo>
                    <a:pt x="44938" y="20523"/>
                  </a:lnTo>
                  <a:lnTo>
                    <a:pt x="41962" y="32490"/>
                  </a:lnTo>
                  <a:lnTo>
                    <a:pt x="41318" y="40424"/>
                  </a:lnTo>
                  <a:lnTo>
                    <a:pt x="34626" y="36113"/>
                  </a:lnTo>
                  <a:lnTo>
                    <a:pt x="23315" y="31201"/>
                  </a:lnTo>
                  <a:lnTo>
                    <a:pt x="10675" y="27768"/>
                  </a:lnTo>
                  <a:lnTo>
                    <a:pt x="0" y="27893"/>
                  </a:lnTo>
                </a:path>
              </a:pathLst>
            </a:custGeom>
            <a:ln w="11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191136" y="5302813"/>
            <a:ext cx="2875327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-59" dirty="0">
                <a:latin typeface="Arial"/>
                <a:cs typeface="Arial"/>
              </a:rPr>
              <a:t>Dequeue()</a:t>
            </a:r>
            <a:r>
              <a:rPr sz="3369" i="1" spc="-59" dirty="0">
                <a:latin typeface="Arial"/>
                <a:cs typeface="Arial"/>
              </a:rPr>
              <a:t>→</a:t>
            </a:r>
            <a:r>
              <a:rPr sz="3369" i="1" spc="644" dirty="0">
                <a:latin typeface="Arial"/>
                <a:cs typeface="Arial"/>
              </a:rPr>
              <a:t> </a:t>
            </a:r>
            <a:r>
              <a:rPr sz="3369" spc="-168" dirty="0">
                <a:latin typeface="Arial"/>
                <a:cs typeface="Arial"/>
              </a:rPr>
              <a:t>e</a:t>
            </a:r>
            <a:endParaRPr sz="3369" dirty="0">
              <a:latin typeface="Arial"/>
              <a:cs typeface="Arial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3528982822"/>
      </p:ext>
    </p:extLst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4" name="object 4"/>
          <p:cNvSpPr txBox="1"/>
          <p:nvPr/>
        </p:nvSpPr>
        <p:spPr>
          <a:xfrm>
            <a:off x="2817422" y="2856290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766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6" name="object 6"/>
          <p:cNvSpPr txBox="1"/>
          <p:nvPr/>
        </p:nvSpPr>
        <p:spPr>
          <a:xfrm>
            <a:off x="6290778" y="2856290"/>
            <a:ext cx="810377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369" u="heavy" spc="5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369" u="heavy" spc="-188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sz="3369" spc="-238" dirty="0">
                <a:latin typeface="Trebuchet MS"/>
                <a:cs typeface="Trebuchet MS"/>
              </a:rPr>
              <a:t>ail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92032" y="3587810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8" name="object 8"/>
          <p:cNvSpPr txBox="1"/>
          <p:nvPr/>
        </p:nvSpPr>
        <p:spPr>
          <a:xfrm>
            <a:off x="7790014" y="3569674"/>
            <a:ext cx="174910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68" dirty="0">
                <a:latin typeface="Trebuchet MS"/>
                <a:cs typeface="Trebuchet MS"/>
              </a:rPr>
              <a:t>f</a:t>
            </a:r>
            <a:endParaRPr sz="3369" dirty="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793077" y="2646081"/>
            <a:ext cx="1392992" cy="2106476"/>
            <a:chOff x="2656815" y="1335291"/>
            <a:chExt cx="702945" cy="1062990"/>
          </a:xfrm>
        </p:grpSpPr>
        <p:sp>
          <p:nvSpPr>
            <p:cNvPr id="10" name="object 10"/>
            <p:cNvSpPr/>
            <p:nvPr/>
          </p:nvSpPr>
          <p:spPr>
            <a:xfrm>
              <a:off x="3059992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3051022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3008953" y="1875168"/>
              <a:ext cx="36830" cy="60960"/>
            </a:xfrm>
            <a:custGeom>
              <a:avLst/>
              <a:gdLst/>
              <a:ahLst/>
              <a:cxnLst/>
              <a:rect l="l" t="t" r="r" b="b"/>
              <a:pathLst>
                <a:path w="36830" h="60960">
                  <a:moveTo>
                    <a:pt x="15924" y="0"/>
                  </a:moveTo>
                  <a:lnTo>
                    <a:pt x="17949" y="10470"/>
                  </a:lnTo>
                  <a:lnTo>
                    <a:pt x="23851" y="22145"/>
                  </a:lnTo>
                  <a:lnTo>
                    <a:pt x="30933" y="32223"/>
                  </a:lnTo>
                  <a:lnTo>
                    <a:pt x="36498" y="37903"/>
                  </a:lnTo>
                  <a:lnTo>
                    <a:pt x="28865" y="40130"/>
                  </a:lnTo>
                  <a:lnTo>
                    <a:pt x="17755" y="45450"/>
                  </a:lnTo>
                  <a:lnTo>
                    <a:pt x="6892" y="52740"/>
                  </a:lnTo>
                  <a:lnTo>
                    <a:pt x="0" y="60877"/>
                  </a:lnTo>
                </a:path>
              </a:pathLst>
            </a:custGeom>
            <a:ln w="11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2664015" y="1342491"/>
              <a:ext cx="474980" cy="448945"/>
            </a:xfrm>
            <a:custGeom>
              <a:avLst/>
              <a:gdLst/>
              <a:ahLst/>
              <a:cxnLst/>
              <a:rect l="l" t="t" r="r" b="b"/>
              <a:pathLst>
                <a:path w="474980" h="448944">
                  <a:moveTo>
                    <a:pt x="0" y="0"/>
                  </a:moveTo>
                  <a:lnTo>
                    <a:pt x="52907" y="24435"/>
                  </a:lnTo>
                  <a:lnTo>
                    <a:pt x="102161" y="49723"/>
                  </a:lnTo>
                  <a:lnTo>
                    <a:pt x="148015" y="76087"/>
                  </a:lnTo>
                  <a:lnTo>
                    <a:pt x="190720" y="103754"/>
                  </a:lnTo>
                  <a:lnTo>
                    <a:pt x="230526" y="132948"/>
                  </a:lnTo>
                  <a:lnTo>
                    <a:pt x="267686" y="163895"/>
                  </a:lnTo>
                  <a:lnTo>
                    <a:pt x="302451" y="196821"/>
                  </a:lnTo>
                  <a:lnTo>
                    <a:pt x="335073" y="231950"/>
                  </a:lnTo>
                  <a:lnTo>
                    <a:pt x="365802" y="269508"/>
                  </a:lnTo>
                  <a:lnTo>
                    <a:pt x="394891" y="309721"/>
                  </a:lnTo>
                  <a:lnTo>
                    <a:pt x="422590" y="352813"/>
                  </a:lnTo>
                  <a:lnTo>
                    <a:pt x="449152" y="399010"/>
                  </a:lnTo>
                  <a:lnTo>
                    <a:pt x="474827" y="448538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3100139" y="1755901"/>
              <a:ext cx="56515" cy="40640"/>
            </a:xfrm>
            <a:custGeom>
              <a:avLst/>
              <a:gdLst/>
              <a:ahLst/>
              <a:cxnLst/>
              <a:rect l="l" t="t" r="r" b="b"/>
              <a:pathLst>
                <a:path w="56514" h="40639">
                  <a:moveTo>
                    <a:pt x="56486" y="0"/>
                  </a:moveTo>
                  <a:lnTo>
                    <a:pt x="49896" y="8400"/>
                  </a:lnTo>
                  <a:lnTo>
                    <a:pt x="44938" y="20523"/>
                  </a:lnTo>
                  <a:lnTo>
                    <a:pt x="41962" y="32490"/>
                  </a:lnTo>
                  <a:lnTo>
                    <a:pt x="41318" y="40424"/>
                  </a:lnTo>
                  <a:lnTo>
                    <a:pt x="34626" y="36113"/>
                  </a:lnTo>
                  <a:lnTo>
                    <a:pt x="23315" y="31201"/>
                  </a:lnTo>
                  <a:lnTo>
                    <a:pt x="10675" y="27768"/>
                  </a:lnTo>
                  <a:lnTo>
                    <a:pt x="0" y="27893"/>
                  </a:lnTo>
                </a:path>
              </a:pathLst>
            </a:custGeom>
            <a:ln w="11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352901400"/>
      </p:ext>
    </p:extLst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4" name="object 4"/>
          <p:cNvSpPr txBox="1"/>
          <p:nvPr/>
        </p:nvSpPr>
        <p:spPr>
          <a:xfrm>
            <a:off x="2817422" y="2856290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766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6" name="object 6"/>
          <p:cNvSpPr txBox="1"/>
          <p:nvPr/>
        </p:nvSpPr>
        <p:spPr>
          <a:xfrm>
            <a:off x="6290778" y="2856290"/>
            <a:ext cx="810377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369" u="heavy" spc="5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369" u="heavy" spc="-188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sz="3369" spc="-238" dirty="0">
                <a:latin typeface="Trebuchet MS"/>
                <a:cs typeface="Trebuchet MS"/>
              </a:rPr>
              <a:t>ail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92032" y="3587810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8" name="object 8"/>
          <p:cNvSpPr txBox="1"/>
          <p:nvPr/>
        </p:nvSpPr>
        <p:spPr>
          <a:xfrm>
            <a:off x="7592032" y="3587811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algn="ctr">
              <a:spcBef>
                <a:spcPts val="99"/>
              </a:spcBef>
            </a:pPr>
            <a:r>
              <a:rPr sz="3369" spc="-268" dirty="0">
                <a:latin typeface="Trebuchet MS"/>
                <a:cs typeface="Trebuchet MS"/>
              </a:rPr>
              <a:t>f</a:t>
            </a:r>
            <a:endParaRPr sz="3369" dirty="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793077" y="2646081"/>
            <a:ext cx="1392992" cy="2106476"/>
            <a:chOff x="2656815" y="1335291"/>
            <a:chExt cx="702945" cy="1062990"/>
          </a:xfrm>
        </p:grpSpPr>
        <p:sp>
          <p:nvSpPr>
            <p:cNvPr id="10" name="object 10"/>
            <p:cNvSpPr/>
            <p:nvPr/>
          </p:nvSpPr>
          <p:spPr>
            <a:xfrm>
              <a:off x="3059992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3051022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3008953" y="1875168"/>
              <a:ext cx="36830" cy="60960"/>
            </a:xfrm>
            <a:custGeom>
              <a:avLst/>
              <a:gdLst/>
              <a:ahLst/>
              <a:cxnLst/>
              <a:rect l="l" t="t" r="r" b="b"/>
              <a:pathLst>
                <a:path w="36830" h="60960">
                  <a:moveTo>
                    <a:pt x="15924" y="0"/>
                  </a:moveTo>
                  <a:lnTo>
                    <a:pt x="17949" y="10470"/>
                  </a:lnTo>
                  <a:lnTo>
                    <a:pt x="23851" y="22145"/>
                  </a:lnTo>
                  <a:lnTo>
                    <a:pt x="30933" y="32223"/>
                  </a:lnTo>
                  <a:lnTo>
                    <a:pt x="36498" y="37903"/>
                  </a:lnTo>
                  <a:lnTo>
                    <a:pt x="28865" y="40130"/>
                  </a:lnTo>
                  <a:lnTo>
                    <a:pt x="17755" y="45450"/>
                  </a:lnTo>
                  <a:lnTo>
                    <a:pt x="6892" y="52740"/>
                  </a:lnTo>
                  <a:lnTo>
                    <a:pt x="0" y="60877"/>
                  </a:lnTo>
                </a:path>
              </a:pathLst>
            </a:custGeom>
            <a:ln w="11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2664015" y="1342491"/>
              <a:ext cx="474980" cy="448945"/>
            </a:xfrm>
            <a:custGeom>
              <a:avLst/>
              <a:gdLst/>
              <a:ahLst/>
              <a:cxnLst/>
              <a:rect l="l" t="t" r="r" b="b"/>
              <a:pathLst>
                <a:path w="474980" h="448944">
                  <a:moveTo>
                    <a:pt x="0" y="0"/>
                  </a:moveTo>
                  <a:lnTo>
                    <a:pt x="52907" y="24435"/>
                  </a:lnTo>
                  <a:lnTo>
                    <a:pt x="102161" y="49723"/>
                  </a:lnTo>
                  <a:lnTo>
                    <a:pt x="148015" y="76087"/>
                  </a:lnTo>
                  <a:lnTo>
                    <a:pt x="190720" y="103754"/>
                  </a:lnTo>
                  <a:lnTo>
                    <a:pt x="230526" y="132948"/>
                  </a:lnTo>
                  <a:lnTo>
                    <a:pt x="267686" y="163895"/>
                  </a:lnTo>
                  <a:lnTo>
                    <a:pt x="302451" y="196821"/>
                  </a:lnTo>
                  <a:lnTo>
                    <a:pt x="335073" y="231950"/>
                  </a:lnTo>
                  <a:lnTo>
                    <a:pt x="365802" y="269508"/>
                  </a:lnTo>
                  <a:lnTo>
                    <a:pt x="394891" y="309721"/>
                  </a:lnTo>
                  <a:lnTo>
                    <a:pt x="422590" y="352813"/>
                  </a:lnTo>
                  <a:lnTo>
                    <a:pt x="449152" y="399010"/>
                  </a:lnTo>
                  <a:lnTo>
                    <a:pt x="474827" y="448538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3100139" y="1755901"/>
              <a:ext cx="56515" cy="40640"/>
            </a:xfrm>
            <a:custGeom>
              <a:avLst/>
              <a:gdLst/>
              <a:ahLst/>
              <a:cxnLst/>
              <a:rect l="l" t="t" r="r" b="b"/>
              <a:pathLst>
                <a:path w="56514" h="40639">
                  <a:moveTo>
                    <a:pt x="56486" y="0"/>
                  </a:moveTo>
                  <a:lnTo>
                    <a:pt x="49896" y="8400"/>
                  </a:lnTo>
                  <a:lnTo>
                    <a:pt x="44938" y="20523"/>
                  </a:lnTo>
                  <a:lnTo>
                    <a:pt x="41962" y="32490"/>
                  </a:lnTo>
                  <a:lnTo>
                    <a:pt x="41318" y="40424"/>
                  </a:lnTo>
                  <a:lnTo>
                    <a:pt x="34626" y="36113"/>
                  </a:lnTo>
                  <a:lnTo>
                    <a:pt x="23315" y="31201"/>
                  </a:lnTo>
                  <a:lnTo>
                    <a:pt x="10675" y="27768"/>
                  </a:lnTo>
                  <a:lnTo>
                    <a:pt x="0" y="27893"/>
                  </a:lnTo>
                </a:path>
              </a:pathLst>
            </a:custGeom>
            <a:ln w="11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625142" y="5302813"/>
            <a:ext cx="2007066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-69" dirty="0">
                <a:latin typeface="Arial"/>
                <a:cs typeface="Arial"/>
              </a:rPr>
              <a:t>Dequeue()</a:t>
            </a:r>
            <a:endParaRPr sz="3369" dirty="0">
              <a:latin typeface="Arial"/>
              <a:cs typeface="Arial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4074163948"/>
      </p:ext>
    </p:extLst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4" name="object 4"/>
          <p:cNvSpPr txBox="1"/>
          <p:nvPr/>
        </p:nvSpPr>
        <p:spPr>
          <a:xfrm>
            <a:off x="2817422" y="2856290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766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6" name="object 6"/>
          <p:cNvSpPr txBox="1"/>
          <p:nvPr/>
        </p:nvSpPr>
        <p:spPr>
          <a:xfrm>
            <a:off x="6514501" y="2856290"/>
            <a:ext cx="586390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26" dirty="0">
                <a:latin typeface="Trebuchet MS"/>
                <a:cs typeface="Trebuchet MS"/>
              </a:rPr>
              <a:t>tail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39818" y="2392824"/>
            <a:ext cx="536057" cy="536057"/>
          </a:xfrm>
          <a:custGeom>
            <a:avLst/>
            <a:gdLst/>
            <a:ahLst/>
            <a:cxnLst/>
            <a:rect l="l" t="t" r="r" b="b"/>
            <a:pathLst>
              <a:path w="270510" h="270509">
                <a:moveTo>
                  <a:pt x="0" y="270002"/>
                </a:moveTo>
                <a:lnTo>
                  <a:pt x="27000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8" name="object 8"/>
          <p:cNvSpPr/>
          <p:nvPr/>
        </p:nvSpPr>
        <p:spPr>
          <a:xfrm>
            <a:off x="2972808" y="2392824"/>
            <a:ext cx="536057" cy="536057"/>
          </a:xfrm>
          <a:custGeom>
            <a:avLst/>
            <a:gdLst/>
            <a:ahLst/>
            <a:cxnLst/>
            <a:rect l="l" t="t" r="r" b="b"/>
            <a:pathLst>
              <a:path w="270509" h="270509">
                <a:moveTo>
                  <a:pt x="0" y="270002"/>
                </a:moveTo>
                <a:lnTo>
                  <a:pt x="27000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9" name="object 9"/>
          <p:cNvSpPr txBox="1"/>
          <p:nvPr/>
        </p:nvSpPr>
        <p:spPr>
          <a:xfrm>
            <a:off x="4191136" y="5302813"/>
            <a:ext cx="2875327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-59" dirty="0">
                <a:latin typeface="Arial"/>
                <a:cs typeface="Arial"/>
              </a:rPr>
              <a:t>Dequeue()</a:t>
            </a:r>
            <a:r>
              <a:rPr sz="3369" i="1" spc="-59" dirty="0">
                <a:latin typeface="Arial"/>
                <a:cs typeface="Arial"/>
              </a:rPr>
              <a:t>→</a:t>
            </a:r>
            <a:r>
              <a:rPr sz="3369" i="1" spc="644" dirty="0">
                <a:latin typeface="Arial"/>
                <a:cs typeface="Arial"/>
              </a:rPr>
              <a:t> </a:t>
            </a:r>
            <a:r>
              <a:rPr sz="3369" spc="773" dirty="0">
                <a:latin typeface="Arial"/>
                <a:cs typeface="Arial"/>
              </a:rPr>
              <a:t>f</a:t>
            </a:r>
            <a:endParaRPr sz="3369" dirty="0">
              <a:latin typeface="Arial"/>
              <a:cs typeface="Arial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1086247641"/>
      </p:ext>
    </p:extLst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4" name="object 4"/>
          <p:cNvSpPr txBox="1"/>
          <p:nvPr/>
        </p:nvSpPr>
        <p:spPr>
          <a:xfrm>
            <a:off x="2817422" y="2856290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766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6" name="object 6"/>
          <p:cNvSpPr txBox="1"/>
          <p:nvPr/>
        </p:nvSpPr>
        <p:spPr>
          <a:xfrm>
            <a:off x="6514501" y="2856290"/>
            <a:ext cx="586390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26" dirty="0">
                <a:latin typeface="Trebuchet MS"/>
                <a:cs typeface="Trebuchet MS"/>
              </a:rPr>
              <a:t>tail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39818" y="2392824"/>
            <a:ext cx="536057" cy="536057"/>
          </a:xfrm>
          <a:custGeom>
            <a:avLst/>
            <a:gdLst/>
            <a:ahLst/>
            <a:cxnLst/>
            <a:rect l="l" t="t" r="r" b="b"/>
            <a:pathLst>
              <a:path w="270510" h="270509">
                <a:moveTo>
                  <a:pt x="0" y="270002"/>
                </a:moveTo>
                <a:lnTo>
                  <a:pt x="27000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8" name="object 8"/>
          <p:cNvSpPr/>
          <p:nvPr/>
        </p:nvSpPr>
        <p:spPr>
          <a:xfrm>
            <a:off x="2972808" y="2392824"/>
            <a:ext cx="536057" cy="536057"/>
          </a:xfrm>
          <a:custGeom>
            <a:avLst/>
            <a:gdLst/>
            <a:ahLst/>
            <a:cxnLst/>
            <a:rect l="l" t="t" r="r" b="b"/>
            <a:pathLst>
              <a:path w="270509" h="270509">
                <a:moveTo>
                  <a:pt x="0" y="270002"/>
                </a:moveTo>
                <a:lnTo>
                  <a:pt x="27000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3794949077"/>
      </p:ext>
    </p:extLst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4" name="object 4"/>
          <p:cNvSpPr txBox="1"/>
          <p:nvPr/>
        </p:nvSpPr>
        <p:spPr>
          <a:xfrm>
            <a:off x="2817422" y="2856290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766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6" name="object 6"/>
          <p:cNvSpPr txBox="1"/>
          <p:nvPr/>
        </p:nvSpPr>
        <p:spPr>
          <a:xfrm>
            <a:off x="6514501" y="2856290"/>
            <a:ext cx="586390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26" dirty="0">
                <a:latin typeface="Trebuchet MS"/>
                <a:cs typeface="Trebuchet MS"/>
              </a:rPr>
              <a:t>tail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39818" y="2392824"/>
            <a:ext cx="536057" cy="536057"/>
          </a:xfrm>
          <a:custGeom>
            <a:avLst/>
            <a:gdLst/>
            <a:ahLst/>
            <a:cxnLst/>
            <a:rect l="l" t="t" r="r" b="b"/>
            <a:pathLst>
              <a:path w="270510" h="270509">
                <a:moveTo>
                  <a:pt x="0" y="270002"/>
                </a:moveTo>
                <a:lnTo>
                  <a:pt x="27000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8" name="object 8"/>
          <p:cNvSpPr/>
          <p:nvPr/>
        </p:nvSpPr>
        <p:spPr>
          <a:xfrm>
            <a:off x="2972808" y="2392824"/>
            <a:ext cx="536057" cy="536057"/>
          </a:xfrm>
          <a:custGeom>
            <a:avLst/>
            <a:gdLst/>
            <a:ahLst/>
            <a:cxnLst/>
            <a:rect l="l" t="t" r="r" b="b"/>
            <a:pathLst>
              <a:path w="270509" h="270509">
                <a:moveTo>
                  <a:pt x="0" y="270002"/>
                </a:moveTo>
                <a:lnTo>
                  <a:pt x="27000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9" name="object 9"/>
          <p:cNvSpPr txBox="1"/>
          <p:nvPr/>
        </p:nvSpPr>
        <p:spPr>
          <a:xfrm>
            <a:off x="4842532" y="5302813"/>
            <a:ext cx="1572936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10" dirty="0">
                <a:latin typeface="Arial"/>
                <a:cs typeface="Arial"/>
              </a:rPr>
              <a:t>Empty()</a:t>
            </a:r>
            <a:endParaRPr sz="3369" dirty="0">
              <a:latin typeface="Arial"/>
              <a:cs typeface="Arial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3864876741"/>
      </p:ext>
    </p:extLst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4" name="object 4"/>
          <p:cNvSpPr txBox="1"/>
          <p:nvPr/>
        </p:nvSpPr>
        <p:spPr>
          <a:xfrm>
            <a:off x="2817422" y="2856290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766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6" name="object 6"/>
          <p:cNvSpPr txBox="1"/>
          <p:nvPr/>
        </p:nvSpPr>
        <p:spPr>
          <a:xfrm>
            <a:off x="6514501" y="2856290"/>
            <a:ext cx="586390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26" dirty="0">
                <a:latin typeface="Trebuchet MS"/>
                <a:cs typeface="Trebuchet MS"/>
              </a:rPr>
              <a:t>tail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39818" y="2392824"/>
            <a:ext cx="536057" cy="536057"/>
          </a:xfrm>
          <a:custGeom>
            <a:avLst/>
            <a:gdLst/>
            <a:ahLst/>
            <a:cxnLst/>
            <a:rect l="l" t="t" r="r" b="b"/>
            <a:pathLst>
              <a:path w="270510" h="270509">
                <a:moveTo>
                  <a:pt x="0" y="270002"/>
                </a:moveTo>
                <a:lnTo>
                  <a:pt x="27000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8" name="object 8"/>
          <p:cNvSpPr/>
          <p:nvPr/>
        </p:nvSpPr>
        <p:spPr>
          <a:xfrm>
            <a:off x="2972808" y="2392824"/>
            <a:ext cx="536057" cy="536057"/>
          </a:xfrm>
          <a:custGeom>
            <a:avLst/>
            <a:gdLst/>
            <a:ahLst/>
            <a:cxnLst/>
            <a:rect l="l" t="t" r="r" b="b"/>
            <a:pathLst>
              <a:path w="270509" h="270509">
                <a:moveTo>
                  <a:pt x="0" y="270002"/>
                </a:moveTo>
                <a:lnTo>
                  <a:pt x="27000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9" name="object 9"/>
          <p:cNvSpPr txBox="1"/>
          <p:nvPr/>
        </p:nvSpPr>
        <p:spPr>
          <a:xfrm>
            <a:off x="4082441" y="5302812"/>
            <a:ext cx="3310715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10" dirty="0">
                <a:latin typeface="Arial"/>
                <a:cs typeface="Arial"/>
              </a:rPr>
              <a:t>Empty() </a:t>
            </a:r>
            <a:r>
              <a:rPr sz="3369" i="1" spc="40" dirty="0">
                <a:latin typeface="Arial"/>
                <a:cs typeface="Arial"/>
              </a:rPr>
              <a:t>→</a:t>
            </a:r>
            <a:r>
              <a:rPr sz="3369" i="1" spc="466" dirty="0">
                <a:latin typeface="Arial"/>
                <a:cs typeface="Arial"/>
              </a:rPr>
              <a:t> </a:t>
            </a:r>
            <a:r>
              <a:rPr sz="3369" spc="-30" dirty="0">
                <a:latin typeface="Arial"/>
                <a:cs typeface="Arial"/>
              </a:rPr>
              <a:t>True</a:t>
            </a:r>
            <a:endParaRPr sz="3369" dirty="0">
              <a:latin typeface="Arial"/>
              <a:cs typeface="Arial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4028988615"/>
      </p:ext>
    </p:extLst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4" name="object 4"/>
          <p:cNvSpPr txBox="1"/>
          <p:nvPr/>
        </p:nvSpPr>
        <p:spPr>
          <a:xfrm>
            <a:off x="2817422" y="2856290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766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6" name="object 6"/>
          <p:cNvSpPr txBox="1"/>
          <p:nvPr/>
        </p:nvSpPr>
        <p:spPr>
          <a:xfrm>
            <a:off x="6514501" y="2856290"/>
            <a:ext cx="586390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26" dirty="0">
                <a:latin typeface="Trebuchet MS"/>
                <a:cs typeface="Trebuchet MS"/>
              </a:rPr>
              <a:t>tail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39818" y="2392824"/>
            <a:ext cx="536057" cy="536057"/>
          </a:xfrm>
          <a:custGeom>
            <a:avLst/>
            <a:gdLst/>
            <a:ahLst/>
            <a:cxnLst/>
            <a:rect l="l" t="t" r="r" b="b"/>
            <a:pathLst>
              <a:path w="270510" h="270509">
                <a:moveTo>
                  <a:pt x="0" y="270002"/>
                </a:moveTo>
                <a:lnTo>
                  <a:pt x="27000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8" name="object 8"/>
          <p:cNvSpPr/>
          <p:nvPr/>
        </p:nvSpPr>
        <p:spPr>
          <a:xfrm>
            <a:off x="2972808" y="2392824"/>
            <a:ext cx="536057" cy="536057"/>
          </a:xfrm>
          <a:custGeom>
            <a:avLst/>
            <a:gdLst/>
            <a:ahLst/>
            <a:cxnLst/>
            <a:rect l="l" t="t" r="r" b="b"/>
            <a:pathLst>
              <a:path w="270509" h="270509">
                <a:moveTo>
                  <a:pt x="0" y="270002"/>
                </a:moveTo>
                <a:lnTo>
                  <a:pt x="27000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1351669803"/>
      </p:ext>
    </p:extLst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 Linked List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24128" y="2232211"/>
            <a:ext cx="9720071" cy="4023360"/>
          </a:xfrm>
        </p:spPr>
        <p:txBody>
          <a:bodyPr/>
          <a:lstStyle/>
          <a:p>
            <a:r>
              <a:rPr lang="en-US" dirty="0" err="1"/>
              <a:t>Enqueue</a:t>
            </a:r>
            <a:r>
              <a:rPr lang="en-US" dirty="0"/>
              <a:t>: use </a:t>
            </a:r>
            <a:r>
              <a:rPr lang="en-US" dirty="0" err="1" smtClean="0"/>
              <a:t>List.PushBack</a:t>
            </a:r>
            <a:r>
              <a:rPr lang="en-US" dirty="0" smtClean="0"/>
              <a:t>  </a:t>
            </a:r>
          </a:p>
          <a:p>
            <a:r>
              <a:rPr lang="en-US" dirty="0" err="1" smtClean="0"/>
              <a:t>Dequeue</a:t>
            </a:r>
            <a:r>
              <a:rPr lang="en-US" dirty="0"/>
              <a:t>: use </a:t>
            </a:r>
            <a:r>
              <a:rPr lang="en-US" dirty="0" err="1"/>
              <a:t>List.TopFront</a:t>
            </a:r>
            <a:r>
              <a:rPr lang="en-US" dirty="0"/>
              <a:t> and  </a:t>
            </a:r>
            <a:r>
              <a:rPr lang="en-US" dirty="0" err="1"/>
              <a:t>List.PopFront</a:t>
            </a:r>
            <a:endParaRPr lang="en-US" dirty="0"/>
          </a:p>
          <a:p>
            <a:r>
              <a:rPr lang="en-US" dirty="0"/>
              <a:t>Empty: use </a:t>
            </a:r>
            <a:r>
              <a:rPr lang="en-US" dirty="0" err="1"/>
              <a:t>List.Empty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885192"/>
      </p:ext>
    </p:extLst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87867" y="2347948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4" name="object 4"/>
          <p:cNvSpPr txBox="1"/>
          <p:nvPr/>
        </p:nvSpPr>
        <p:spPr>
          <a:xfrm>
            <a:off x="3050056" y="2280383"/>
            <a:ext cx="776401" cy="1005121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65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0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65"/>
              </a:lnSpc>
            </a:pPr>
            <a:r>
              <a:rPr sz="3369" spc="-277" dirty="0">
                <a:latin typeface="Trebuchet MS"/>
                <a:cs typeface="Trebuchet MS"/>
              </a:rPr>
              <a:t>read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54887" y="2347948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6" name="object 6"/>
          <p:cNvSpPr txBox="1"/>
          <p:nvPr/>
        </p:nvSpPr>
        <p:spPr>
          <a:xfrm>
            <a:off x="6558986" y="2280384"/>
            <a:ext cx="892169" cy="979473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06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0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06"/>
              </a:lnSpc>
            </a:pPr>
            <a:r>
              <a:rPr sz="3369" spc="-268" dirty="0">
                <a:latin typeface="Trebuchet MS"/>
                <a:cs typeface="Trebuchet MS"/>
              </a:rPr>
              <a:t>write</a:t>
            </a:r>
            <a:endParaRPr sz="3369" dirty="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115151"/>
              </p:ext>
            </p:extLst>
          </p:nvPr>
        </p:nvGraphicFramePr>
        <p:xfrm>
          <a:off x="4145937" y="4742405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3690815" y="2583380"/>
            <a:ext cx="3061562" cy="2160585"/>
            <a:chOff x="991797" y="946265"/>
            <a:chExt cx="1544955" cy="1090295"/>
          </a:xfrm>
        </p:grpSpPr>
        <p:sp>
          <p:nvSpPr>
            <p:cNvPr id="9" name="object 9"/>
            <p:cNvSpPr/>
            <p:nvPr/>
          </p:nvSpPr>
          <p:spPr>
            <a:xfrm>
              <a:off x="998997" y="953465"/>
              <a:ext cx="319405" cy="1071245"/>
            </a:xfrm>
            <a:custGeom>
              <a:avLst/>
              <a:gdLst/>
              <a:ahLst/>
              <a:cxnLst/>
              <a:rect l="l" t="t" r="r" b="b"/>
              <a:pathLst>
                <a:path w="319405" h="1071245">
                  <a:moveTo>
                    <a:pt x="0" y="0"/>
                  </a:moveTo>
                  <a:lnTo>
                    <a:pt x="32862" y="46007"/>
                  </a:lnTo>
                  <a:lnTo>
                    <a:pt x="63755" y="91345"/>
                  </a:lnTo>
                  <a:lnTo>
                    <a:pt x="92711" y="136117"/>
                  </a:lnTo>
                  <a:lnTo>
                    <a:pt x="119761" y="180426"/>
                  </a:lnTo>
                  <a:lnTo>
                    <a:pt x="144937" y="224373"/>
                  </a:lnTo>
                  <a:lnTo>
                    <a:pt x="168271" y="268063"/>
                  </a:lnTo>
                  <a:lnTo>
                    <a:pt x="189794" y="311596"/>
                  </a:lnTo>
                  <a:lnTo>
                    <a:pt x="209538" y="355076"/>
                  </a:lnTo>
                  <a:lnTo>
                    <a:pt x="227535" y="398605"/>
                  </a:lnTo>
                  <a:lnTo>
                    <a:pt x="243817" y="442286"/>
                  </a:lnTo>
                  <a:lnTo>
                    <a:pt x="258415" y="486222"/>
                  </a:lnTo>
                  <a:lnTo>
                    <a:pt x="271361" y="530516"/>
                  </a:lnTo>
                  <a:lnTo>
                    <a:pt x="282687" y="575269"/>
                  </a:lnTo>
                  <a:lnTo>
                    <a:pt x="292425" y="620584"/>
                  </a:lnTo>
                  <a:lnTo>
                    <a:pt x="300605" y="666565"/>
                  </a:lnTo>
                  <a:lnTo>
                    <a:pt x="307261" y="713313"/>
                  </a:lnTo>
                  <a:lnTo>
                    <a:pt x="312424" y="760931"/>
                  </a:lnTo>
                  <a:lnTo>
                    <a:pt x="316124" y="809523"/>
                  </a:lnTo>
                  <a:lnTo>
                    <a:pt x="318396" y="859190"/>
                  </a:lnTo>
                  <a:lnTo>
                    <a:pt x="319269" y="910035"/>
                  </a:lnTo>
                  <a:lnTo>
                    <a:pt x="318775" y="962160"/>
                  </a:lnTo>
                  <a:lnTo>
                    <a:pt x="316947" y="1015669"/>
                  </a:lnTo>
                  <a:lnTo>
                    <a:pt x="313817" y="1070664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283012" y="1998461"/>
              <a:ext cx="62865" cy="31750"/>
            </a:xfrm>
            <a:custGeom>
              <a:avLst/>
              <a:gdLst/>
              <a:ahLst/>
              <a:cxnLst/>
              <a:rect l="l" t="t" r="r" b="b"/>
              <a:pathLst>
                <a:path w="62865" h="31750">
                  <a:moveTo>
                    <a:pt x="62788" y="4245"/>
                  </a:moveTo>
                  <a:lnTo>
                    <a:pt x="52881" y="8195"/>
                  </a:lnTo>
                  <a:lnTo>
                    <a:pt x="42517" y="16179"/>
                  </a:lnTo>
                  <a:lnTo>
                    <a:pt x="33942" y="25024"/>
                  </a:lnTo>
                  <a:lnTo>
                    <a:pt x="29404" y="31554"/>
                  </a:lnTo>
                  <a:lnTo>
                    <a:pt x="25787" y="24472"/>
                  </a:lnTo>
                  <a:lnTo>
                    <a:pt x="18480" y="14554"/>
                  </a:lnTo>
                  <a:lnTo>
                    <a:pt x="9285" y="5247"/>
                  </a:lnTo>
                  <a:lnTo>
                    <a:pt x="0" y="0"/>
                  </a:lnTo>
                </a:path>
              </a:pathLst>
            </a:custGeom>
            <a:ln w="11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393198" y="953465"/>
              <a:ext cx="1136015" cy="1071880"/>
            </a:xfrm>
            <a:custGeom>
              <a:avLst/>
              <a:gdLst/>
              <a:ahLst/>
              <a:cxnLst/>
              <a:rect l="l" t="t" r="r" b="b"/>
              <a:pathLst>
                <a:path w="1136014" h="1071880">
                  <a:moveTo>
                    <a:pt x="1135815" y="0"/>
                  </a:moveTo>
                  <a:lnTo>
                    <a:pt x="1083763" y="23079"/>
                  </a:lnTo>
                  <a:lnTo>
                    <a:pt x="1033190" y="46450"/>
                  </a:lnTo>
                  <a:lnTo>
                    <a:pt x="984057" y="70151"/>
                  </a:lnTo>
                  <a:lnTo>
                    <a:pt x="936321" y="94218"/>
                  </a:lnTo>
                  <a:lnTo>
                    <a:pt x="889943" y="118691"/>
                  </a:lnTo>
                  <a:lnTo>
                    <a:pt x="844879" y="143608"/>
                  </a:lnTo>
                  <a:lnTo>
                    <a:pt x="801090" y="169006"/>
                  </a:lnTo>
                  <a:lnTo>
                    <a:pt x="758534" y="194924"/>
                  </a:lnTo>
                  <a:lnTo>
                    <a:pt x="717169" y="221399"/>
                  </a:lnTo>
                  <a:lnTo>
                    <a:pt x="676956" y="248470"/>
                  </a:lnTo>
                  <a:lnTo>
                    <a:pt x="637852" y="276175"/>
                  </a:lnTo>
                  <a:lnTo>
                    <a:pt x="599816" y="304552"/>
                  </a:lnTo>
                  <a:lnTo>
                    <a:pt x="562807" y="333639"/>
                  </a:lnTo>
                  <a:lnTo>
                    <a:pt x="526784" y="363474"/>
                  </a:lnTo>
                  <a:lnTo>
                    <a:pt x="491706" y="394096"/>
                  </a:lnTo>
                  <a:lnTo>
                    <a:pt x="457531" y="425541"/>
                  </a:lnTo>
                  <a:lnTo>
                    <a:pt x="424219" y="457849"/>
                  </a:lnTo>
                  <a:lnTo>
                    <a:pt x="391727" y="491057"/>
                  </a:lnTo>
                  <a:lnTo>
                    <a:pt x="360016" y="525204"/>
                  </a:lnTo>
                  <a:lnTo>
                    <a:pt x="329044" y="560327"/>
                  </a:lnTo>
                  <a:lnTo>
                    <a:pt x="298768" y="596464"/>
                  </a:lnTo>
                  <a:lnTo>
                    <a:pt x="269150" y="633655"/>
                  </a:lnTo>
                  <a:lnTo>
                    <a:pt x="240146" y="671936"/>
                  </a:lnTo>
                  <a:lnTo>
                    <a:pt x="211717" y="711346"/>
                  </a:lnTo>
                  <a:lnTo>
                    <a:pt x="183820" y="751923"/>
                  </a:lnTo>
                  <a:lnTo>
                    <a:pt x="156415" y="793704"/>
                  </a:lnTo>
                  <a:lnTo>
                    <a:pt x="129460" y="836729"/>
                  </a:lnTo>
                  <a:lnTo>
                    <a:pt x="102914" y="881035"/>
                  </a:lnTo>
                  <a:lnTo>
                    <a:pt x="76736" y="926660"/>
                  </a:lnTo>
                  <a:lnTo>
                    <a:pt x="50886" y="973642"/>
                  </a:lnTo>
                  <a:lnTo>
                    <a:pt x="25320" y="1022020"/>
                  </a:lnTo>
                  <a:lnTo>
                    <a:pt x="0" y="1071831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375524" y="1990025"/>
              <a:ext cx="56515" cy="40640"/>
            </a:xfrm>
            <a:custGeom>
              <a:avLst/>
              <a:gdLst/>
              <a:ahLst/>
              <a:cxnLst/>
              <a:rect l="l" t="t" r="r" b="b"/>
              <a:pathLst>
                <a:path w="56515" h="40639">
                  <a:moveTo>
                    <a:pt x="56486" y="28178"/>
                  </a:moveTo>
                  <a:lnTo>
                    <a:pt x="45789" y="28009"/>
                  </a:lnTo>
                  <a:lnTo>
                    <a:pt x="33110" y="31398"/>
                  </a:lnTo>
                  <a:lnTo>
                    <a:pt x="21756" y="36274"/>
                  </a:lnTo>
                  <a:lnTo>
                    <a:pt x="15034" y="40567"/>
                  </a:lnTo>
                  <a:lnTo>
                    <a:pt x="14420" y="32614"/>
                  </a:lnTo>
                  <a:lnTo>
                    <a:pt x="11487" y="20610"/>
                  </a:lnTo>
                  <a:lnTo>
                    <a:pt x="6569" y="8443"/>
                  </a:lnTo>
                  <a:lnTo>
                    <a:pt x="0" y="0"/>
                  </a:lnTo>
                </a:path>
              </a:pathLst>
            </a:custGeom>
            <a:ln w="11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3599107280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856290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766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6514501" y="2856290"/>
            <a:ext cx="586390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26" dirty="0">
                <a:latin typeface="Trebuchet MS"/>
                <a:cs typeface="Trebuchet MS"/>
              </a:rPr>
              <a:t>tail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39818" y="2392824"/>
            <a:ext cx="536057" cy="536057"/>
          </a:xfrm>
          <a:custGeom>
            <a:avLst/>
            <a:gdLst/>
            <a:ahLst/>
            <a:cxnLst/>
            <a:rect l="l" t="t" r="r" b="b"/>
            <a:pathLst>
              <a:path w="270510" h="270509">
                <a:moveTo>
                  <a:pt x="0" y="270002"/>
                </a:moveTo>
                <a:lnTo>
                  <a:pt x="27000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/>
          <p:nvPr/>
        </p:nvSpPr>
        <p:spPr>
          <a:xfrm>
            <a:off x="2972808" y="2392824"/>
            <a:ext cx="536057" cy="536057"/>
          </a:xfrm>
          <a:custGeom>
            <a:avLst/>
            <a:gdLst/>
            <a:ahLst/>
            <a:cxnLst/>
            <a:rect l="l" t="t" r="r" b="b"/>
            <a:pathLst>
              <a:path w="270509" h="270509">
                <a:moveTo>
                  <a:pt x="0" y="270002"/>
                </a:moveTo>
                <a:lnTo>
                  <a:pt x="27000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2070261070"/>
      </p:ext>
    </p:extLst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60973" y="2087971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4" name="object 4"/>
          <p:cNvSpPr txBox="1"/>
          <p:nvPr/>
        </p:nvSpPr>
        <p:spPr>
          <a:xfrm>
            <a:off x="3023162" y="2020406"/>
            <a:ext cx="776401" cy="1005121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65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0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65"/>
              </a:lnSpc>
            </a:pPr>
            <a:r>
              <a:rPr sz="3369" spc="-277" dirty="0">
                <a:latin typeface="Trebuchet MS"/>
                <a:cs typeface="Trebuchet MS"/>
              </a:rPr>
              <a:t>read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27993" y="2087971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6" name="object 6"/>
          <p:cNvSpPr txBox="1"/>
          <p:nvPr/>
        </p:nvSpPr>
        <p:spPr>
          <a:xfrm>
            <a:off x="6532092" y="2020407"/>
            <a:ext cx="892169" cy="979473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06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0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06"/>
              </a:lnSpc>
            </a:pPr>
            <a:r>
              <a:rPr sz="3369" spc="-268" dirty="0">
                <a:latin typeface="Trebuchet MS"/>
                <a:cs typeface="Trebuchet MS"/>
              </a:rPr>
              <a:t>write</a:t>
            </a:r>
            <a:endParaRPr sz="3369" dirty="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89524"/>
              </p:ext>
            </p:extLst>
          </p:nvPr>
        </p:nvGraphicFramePr>
        <p:xfrm>
          <a:off x="4119043" y="4482428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3663921" y="2323403"/>
            <a:ext cx="3061562" cy="2160585"/>
            <a:chOff x="991797" y="946265"/>
            <a:chExt cx="1544955" cy="1090295"/>
          </a:xfrm>
        </p:grpSpPr>
        <p:sp>
          <p:nvSpPr>
            <p:cNvPr id="9" name="object 9"/>
            <p:cNvSpPr/>
            <p:nvPr/>
          </p:nvSpPr>
          <p:spPr>
            <a:xfrm>
              <a:off x="998997" y="953465"/>
              <a:ext cx="319405" cy="1071245"/>
            </a:xfrm>
            <a:custGeom>
              <a:avLst/>
              <a:gdLst/>
              <a:ahLst/>
              <a:cxnLst/>
              <a:rect l="l" t="t" r="r" b="b"/>
              <a:pathLst>
                <a:path w="319405" h="1071245">
                  <a:moveTo>
                    <a:pt x="0" y="0"/>
                  </a:moveTo>
                  <a:lnTo>
                    <a:pt x="32862" y="46007"/>
                  </a:lnTo>
                  <a:lnTo>
                    <a:pt x="63755" y="91345"/>
                  </a:lnTo>
                  <a:lnTo>
                    <a:pt x="92711" y="136117"/>
                  </a:lnTo>
                  <a:lnTo>
                    <a:pt x="119761" y="180426"/>
                  </a:lnTo>
                  <a:lnTo>
                    <a:pt x="144937" y="224373"/>
                  </a:lnTo>
                  <a:lnTo>
                    <a:pt x="168271" y="268063"/>
                  </a:lnTo>
                  <a:lnTo>
                    <a:pt x="189794" y="311596"/>
                  </a:lnTo>
                  <a:lnTo>
                    <a:pt x="209538" y="355076"/>
                  </a:lnTo>
                  <a:lnTo>
                    <a:pt x="227535" y="398605"/>
                  </a:lnTo>
                  <a:lnTo>
                    <a:pt x="243817" y="442286"/>
                  </a:lnTo>
                  <a:lnTo>
                    <a:pt x="258415" y="486222"/>
                  </a:lnTo>
                  <a:lnTo>
                    <a:pt x="271361" y="530516"/>
                  </a:lnTo>
                  <a:lnTo>
                    <a:pt x="282687" y="575269"/>
                  </a:lnTo>
                  <a:lnTo>
                    <a:pt x="292425" y="620584"/>
                  </a:lnTo>
                  <a:lnTo>
                    <a:pt x="300605" y="666565"/>
                  </a:lnTo>
                  <a:lnTo>
                    <a:pt x="307261" y="713313"/>
                  </a:lnTo>
                  <a:lnTo>
                    <a:pt x="312424" y="760931"/>
                  </a:lnTo>
                  <a:lnTo>
                    <a:pt x="316124" y="809523"/>
                  </a:lnTo>
                  <a:lnTo>
                    <a:pt x="318396" y="859190"/>
                  </a:lnTo>
                  <a:lnTo>
                    <a:pt x="319269" y="910035"/>
                  </a:lnTo>
                  <a:lnTo>
                    <a:pt x="318775" y="962160"/>
                  </a:lnTo>
                  <a:lnTo>
                    <a:pt x="316947" y="1015669"/>
                  </a:lnTo>
                  <a:lnTo>
                    <a:pt x="313817" y="1070664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283012" y="1998461"/>
              <a:ext cx="62865" cy="31750"/>
            </a:xfrm>
            <a:custGeom>
              <a:avLst/>
              <a:gdLst/>
              <a:ahLst/>
              <a:cxnLst/>
              <a:rect l="l" t="t" r="r" b="b"/>
              <a:pathLst>
                <a:path w="62865" h="31750">
                  <a:moveTo>
                    <a:pt x="62788" y="4245"/>
                  </a:moveTo>
                  <a:lnTo>
                    <a:pt x="52881" y="8195"/>
                  </a:lnTo>
                  <a:lnTo>
                    <a:pt x="42517" y="16179"/>
                  </a:lnTo>
                  <a:lnTo>
                    <a:pt x="33942" y="25024"/>
                  </a:lnTo>
                  <a:lnTo>
                    <a:pt x="29404" y="31554"/>
                  </a:lnTo>
                  <a:lnTo>
                    <a:pt x="25787" y="24472"/>
                  </a:lnTo>
                  <a:lnTo>
                    <a:pt x="18480" y="14554"/>
                  </a:lnTo>
                  <a:lnTo>
                    <a:pt x="9285" y="5247"/>
                  </a:lnTo>
                  <a:lnTo>
                    <a:pt x="0" y="0"/>
                  </a:lnTo>
                </a:path>
              </a:pathLst>
            </a:custGeom>
            <a:ln w="11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393198" y="953465"/>
              <a:ext cx="1136015" cy="1071880"/>
            </a:xfrm>
            <a:custGeom>
              <a:avLst/>
              <a:gdLst/>
              <a:ahLst/>
              <a:cxnLst/>
              <a:rect l="l" t="t" r="r" b="b"/>
              <a:pathLst>
                <a:path w="1136014" h="1071880">
                  <a:moveTo>
                    <a:pt x="1135815" y="0"/>
                  </a:moveTo>
                  <a:lnTo>
                    <a:pt x="1083763" y="23079"/>
                  </a:lnTo>
                  <a:lnTo>
                    <a:pt x="1033190" y="46450"/>
                  </a:lnTo>
                  <a:lnTo>
                    <a:pt x="984057" y="70151"/>
                  </a:lnTo>
                  <a:lnTo>
                    <a:pt x="936321" y="94218"/>
                  </a:lnTo>
                  <a:lnTo>
                    <a:pt x="889943" y="118691"/>
                  </a:lnTo>
                  <a:lnTo>
                    <a:pt x="844879" y="143608"/>
                  </a:lnTo>
                  <a:lnTo>
                    <a:pt x="801090" y="169006"/>
                  </a:lnTo>
                  <a:lnTo>
                    <a:pt x="758534" y="194924"/>
                  </a:lnTo>
                  <a:lnTo>
                    <a:pt x="717169" y="221399"/>
                  </a:lnTo>
                  <a:lnTo>
                    <a:pt x="676956" y="248470"/>
                  </a:lnTo>
                  <a:lnTo>
                    <a:pt x="637852" y="276175"/>
                  </a:lnTo>
                  <a:lnTo>
                    <a:pt x="599816" y="304552"/>
                  </a:lnTo>
                  <a:lnTo>
                    <a:pt x="562807" y="333639"/>
                  </a:lnTo>
                  <a:lnTo>
                    <a:pt x="526784" y="363474"/>
                  </a:lnTo>
                  <a:lnTo>
                    <a:pt x="491706" y="394096"/>
                  </a:lnTo>
                  <a:lnTo>
                    <a:pt x="457531" y="425541"/>
                  </a:lnTo>
                  <a:lnTo>
                    <a:pt x="424219" y="457849"/>
                  </a:lnTo>
                  <a:lnTo>
                    <a:pt x="391727" y="491057"/>
                  </a:lnTo>
                  <a:lnTo>
                    <a:pt x="360016" y="525204"/>
                  </a:lnTo>
                  <a:lnTo>
                    <a:pt x="329044" y="560327"/>
                  </a:lnTo>
                  <a:lnTo>
                    <a:pt x="298768" y="596464"/>
                  </a:lnTo>
                  <a:lnTo>
                    <a:pt x="269150" y="633655"/>
                  </a:lnTo>
                  <a:lnTo>
                    <a:pt x="240146" y="671936"/>
                  </a:lnTo>
                  <a:lnTo>
                    <a:pt x="211717" y="711346"/>
                  </a:lnTo>
                  <a:lnTo>
                    <a:pt x="183820" y="751923"/>
                  </a:lnTo>
                  <a:lnTo>
                    <a:pt x="156415" y="793704"/>
                  </a:lnTo>
                  <a:lnTo>
                    <a:pt x="129460" y="836729"/>
                  </a:lnTo>
                  <a:lnTo>
                    <a:pt x="102914" y="881035"/>
                  </a:lnTo>
                  <a:lnTo>
                    <a:pt x="76736" y="926660"/>
                  </a:lnTo>
                  <a:lnTo>
                    <a:pt x="50886" y="973642"/>
                  </a:lnTo>
                  <a:lnTo>
                    <a:pt x="25320" y="1022020"/>
                  </a:lnTo>
                  <a:lnTo>
                    <a:pt x="0" y="1071831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375524" y="1990025"/>
              <a:ext cx="56515" cy="40640"/>
            </a:xfrm>
            <a:custGeom>
              <a:avLst/>
              <a:gdLst/>
              <a:ahLst/>
              <a:cxnLst/>
              <a:rect l="l" t="t" r="r" b="b"/>
              <a:pathLst>
                <a:path w="56515" h="40639">
                  <a:moveTo>
                    <a:pt x="56486" y="28178"/>
                  </a:moveTo>
                  <a:lnTo>
                    <a:pt x="45789" y="28009"/>
                  </a:lnTo>
                  <a:lnTo>
                    <a:pt x="33110" y="31398"/>
                  </a:lnTo>
                  <a:lnTo>
                    <a:pt x="21756" y="36274"/>
                  </a:lnTo>
                  <a:lnTo>
                    <a:pt x="15034" y="40567"/>
                  </a:lnTo>
                  <a:lnTo>
                    <a:pt x="14420" y="32614"/>
                  </a:lnTo>
                  <a:lnTo>
                    <a:pt x="11487" y="20610"/>
                  </a:lnTo>
                  <a:lnTo>
                    <a:pt x="6569" y="8443"/>
                  </a:lnTo>
                  <a:lnTo>
                    <a:pt x="0" y="0"/>
                  </a:lnTo>
                </a:path>
              </a:pathLst>
            </a:custGeom>
            <a:ln w="11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301670" y="5892322"/>
            <a:ext cx="2007066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874"/>
              </a:lnSpc>
            </a:pPr>
            <a:r>
              <a:rPr sz="3369" spc="-188" dirty="0">
                <a:latin typeface="Trebuchet MS"/>
                <a:cs typeface="Trebuchet MS"/>
              </a:rPr>
              <a:t>Enqueue(a)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620457057"/>
      </p:ext>
    </p:extLst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43043" y="2152397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4" name="object 4"/>
          <p:cNvSpPr txBox="1"/>
          <p:nvPr/>
        </p:nvSpPr>
        <p:spPr>
          <a:xfrm>
            <a:off x="3005232" y="2084832"/>
            <a:ext cx="776401" cy="1005121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65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0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65"/>
              </a:lnSpc>
            </a:pPr>
            <a:r>
              <a:rPr sz="3369" spc="-277" dirty="0">
                <a:latin typeface="Trebuchet MS"/>
                <a:cs typeface="Trebuchet MS"/>
              </a:rPr>
              <a:t>read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10063" y="2152397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6" name="object 6"/>
          <p:cNvSpPr txBox="1"/>
          <p:nvPr/>
        </p:nvSpPr>
        <p:spPr>
          <a:xfrm>
            <a:off x="6514162" y="2084833"/>
            <a:ext cx="892169" cy="979473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06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1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06"/>
              </a:lnSpc>
            </a:pPr>
            <a:r>
              <a:rPr sz="3369" spc="-268" dirty="0">
                <a:latin typeface="Trebuchet MS"/>
                <a:cs typeface="Trebuchet MS"/>
              </a:rPr>
              <a:t>write</a:t>
            </a:r>
            <a:endParaRPr sz="3369" dirty="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99845"/>
              </p:ext>
            </p:extLst>
          </p:nvPr>
        </p:nvGraphicFramePr>
        <p:xfrm>
          <a:off x="4101113" y="4546854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620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a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3645991" y="2387828"/>
            <a:ext cx="713484" cy="2159326"/>
            <a:chOff x="991797" y="946265"/>
            <a:chExt cx="360045" cy="1089660"/>
          </a:xfrm>
        </p:grpSpPr>
        <p:sp>
          <p:nvSpPr>
            <p:cNvPr id="9" name="object 9"/>
            <p:cNvSpPr/>
            <p:nvPr/>
          </p:nvSpPr>
          <p:spPr>
            <a:xfrm>
              <a:off x="998997" y="953465"/>
              <a:ext cx="319405" cy="1071245"/>
            </a:xfrm>
            <a:custGeom>
              <a:avLst/>
              <a:gdLst/>
              <a:ahLst/>
              <a:cxnLst/>
              <a:rect l="l" t="t" r="r" b="b"/>
              <a:pathLst>
                <a:path w="319405" h="1071245">
                  <a:moveTo>
                    <a:pt x="0" y="0"/>
                  </a:moveTo>
                  <a:lnTo>
                    <a:pt x="32862" y="46007"/>
                  </a:lnTo>
                  <a:lnTo>
                    <a:pt x="63755" y="91345"/>
                  </a:lnTo>
                  <a:lnTo>
                    <a:pt x="92711" y="136117"/>
                  </a:lnTo>
                  <a:lnTo>
                    <a:pt x="119761" y="180426"/>
                  </a:lnTo>
                  <a:lnTo>
                    <a:pt x="144937" y="224373"/>
                  </a:lnTo>
                  <a:lnTo>
                    <a:pt x="168271" y="268063"/>
                  </a:lnTo>
                  <a:lnTo>
                    <a:pt x="189794" y="311596"/>
                  </a:lnTo>
                  <a:lnTo>
                    <a:pt x="209538" y="355076"/>
                  </a:lnTo>
                  <a:lnTo>
                    <a:pt x="227535" y="398605"/>
                  </a:lnTo>
                  <a:lnTo>
                    <a:pt x="243817" y="442286"/>
                  </a:lnTo>
                  <a:lnTo>
                    <a:pt x="258415" y="486222"/>
                  </a:lnTo>
                  <a:lnTo>
                    <a:pt x="271361" y="530516"/>
                  </a:lnTo>
                  <a:lnTo>
                    <a:pt x="282687" y="575269"/>
                  </a:lnTo>
                  <a:lnTo>
                    <a:pt x="292425" y="620584"/>
                  </a:lnTo>
                  <a:lnTo>
                    <a:pt x="300605" y="666565"/>
                  </a:lnTo>
                  <a:lnTo>
                    <a:pt x="307261" y="713313"/>
                  </a:lnTo>
                  <a:lnTo>
                    <a:pt x="312424" y="760931"/>
                  </a:lnTo>
                  <a:lnTo>
                    <a:pt x="316124" y="809523"/>
                  </a:lnTo>
                  <a:lnTo>
                    <a:pt x="318396" y="859190"/>
                  </a:lnTo>
                  <a:lnTo>
                    <a:pt x="319269" y="910035"/>
                  </a:lnTo>
                  <a:lnTo>
                    <a:pt x="318775" y="962160"/>
                  </a:lnTo>
                  <a:lnTo>
                    <a:pt x="316947" y="1015669"/>
                  </a:lnTo>
                  <a:lnTo>
                    <a:pt x="313817" y="1070664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283012" y="1998461"/>
              <a:ext cx="62865" cy="31750"/>
            </a:xfrm>
            <a:custGeom>
              <a:avLst/>
              <a:gdLst/>
              <a:ahLst/>
              <a:cxnLst/>
              <a:rect l="l" t="t" r="r" b="b"/>
              <a:pathLst>
                <a:path w="62865" h="31750">
                  <a:moveTo>
                    <a:pt x="62788" y="4245"/>
                  </a:moveTo>
                  <a:lnTo>
                    <a:pt x="52881" y="8195"/>
                  </a:lnTo>
                  <a:lnTo>
                    <a:pt x="42517" y="16179"/>
                  </a:lnTo>
                  <a:lnTo>
                    <a:pt x="33942" y="25024"/>
                  </a:lnTo>
                  <a:lnTo>
                    <a:pt x="29404" y="31554"/>
                  </a:lnTo>
                  <a:lnTo>
                    <a:pt x="25787" y="24472"/>
                  </a:lnTo>
                  <a:lnTo>
                    <a:pt x="18480" y="14554"/>
                  </a:lnTo>
                  <a:lnTo>
                    <a:pt x="9285" y="5247"/>
                  </a:lnTo>
                  <a:lnTo>
                    <a:pt x="0" y="0"/>
                  </a:lnTo>
                </a:path>
              </a:pathLst>
            </a:custGeom>
            <a:ln w="11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883434" y="2387829"/>
            <a:ext cx="1823347" cy="2160585"/>
            <a:chOff x="1616247" y="946265"/>
            <a:chExt cx="920115" cy="1090295"/>
          </a:xfrm>
        </p:grpSpPr>
        <p:sp>
          <p:nvSpPr>
            <p:cNvPr id="12" name="object 12"/>
            <p:cNvSpPr/>
            <p:nvPr/>
          </p:nvSpPr>
          <p:spPr>
            <a:xfrm>
              <a:off x="1643854" y="953465"/>
              <a:ext cx="885190" cy="1071880"/>
            </a:xfrm>
            <a:custGeom>
              <a:avLst/>
              <a:gdLst/>
              <a:ahLst/>
              <a:cxnLst/>
              <a:rect l="l" t="t" r="r" b="b"/>
              <a:pathLst>
                <a:path w="885189" h="1071880">
                  <a:moveTo>
                    <a:pt x="885159" y="0"/>
                  </a:moveTo>
                  <a:lnTo>
                    <a:pt x="837180" y="28900"/>
                  </a:lnTo>
                  <a:lnTo>
                    <a:pt x="790846" y="57904"/>
                  </a:lnTo>
                  <a:lnTo>
                    <a:pt x="746114" y="87064"/>
                  </a:lnTo>
                  <a:lnTo>
                    <a:pt x="702939" y="116431"/>
                  </a:lnTo>
                  <a:lnTo>
                    <a:pt x="661277" y="146058"/>
                  </a:lnTo>
                  <a:lnTo>
                    <a:pt x="621083" y="175998"/>
                  </a:lnTo>
                  <a:lnTo>
                    <a:pt x="582313" y="206303"/>
                  </a:lnTo>
                  <a:lnTo>
                    <a:pt x="544923" y="237025"/>
                  </a:lnTo>
                  <a:lnTo>
                    <a:pt x="508869" y="268217"/>
                  </a:lnTo>
                  <a:lnTo>
                    <a:pt x="474105" y="299931"/>
                  </a:lnTo>
                  <a:lnTo>
                    <a:pt x="440589" y="332219"/>
                  </a:lnTo>
                  <a:lnTo>
                    <a:pt x="408275" y="365134"/>
                  </a:lnTo>
                  <a:lnTo>
                    <a:pt x="377120" y="398728"/>
                  </a:lnTo>
                  <a:lnTo>
                    <a:pt x="347079" y="433053"/>
                  </a:lnTo>
                  <a:lnTo>
                    <a:pt x="318107" y="468162"/>
                  </a:lnTo>
                  <a:lnTo>
                    <a:pt x="290160" y="504107"/>
                  </a:lnTo>
                  <a:lnTo>
                    <a:pt x="263195" y="540940"/>
                  </a:lnTo>
                  <a:lnTo>
                    <a:pt x="237166" y="578715"/>
                  </a:lnTo>
                  <a:lnTo>
                    <a:pt x="212030" y="617482"/>
                  </a:lnTo>
                  <a:lnTo>
                    <a:pt x="187741" y="657295"/>
                  </a:lnTo>
                  <a:lnTo>
                    <a:pt x="164257" y="698206"/>
                  </a:lnTo>
                  <a:lnTo>
                    <a:pt x="141532" y="740267"/>
                  </a:lnTo>
                  <a:lnTo>
                    <a:pt x="119522" y="783530"/>
                  </a:lnTo>
                  <a:lnTo>
                    <a:pt x="98183" y="828049"/>
                  </a:lnTo>
                  <a:lnTo>
                    <a:pt x="77470" y="873875"/>
                  </a:lnTo>
                  <a:lnTo>
                    <a:pt x="57340" y="921060"/>
                  </a:lnTo>
                  <a:lnTo>
                    <a:pt x="37748" y="969658"/>
                  </a:lnTo>
                  <a:lnTo>
                    <a:pt x="18649" y="1019719"/>
                  </a:lnTo>
                  <a:lnTo>
                    <a:pt x="0" y="1071298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622011" y="1992044"/>
              <a:ext cx="59690" cy="38735"/>
            </a:xfrm>
            <a:custGeom>
              <a:avLst/>
              <a:gdLst/>
              <a:ahLst/>
              <a:cxnLst/>
              <a:rect l="l" t="t" r="r" b="b"/>
              <a:pathLst>
                <a:path w="59689" h="38735">
                  <a:moveTo>
                    <a:pt x="59370" y="20910"/>
                  </a:moveTo>
                  <a:lnTo>
                    <a:pt x="48764" y="22063"/>
                  </a:lnTo>
                  <a:lnTo>
                    <a:pt x="36637" y="26981"/>
                  </a:lnTo>
                  <a:lnTo>
                    <a:pt x="26005" y="33207"/>
                  </a:lnTo>
                  <a:lnTo>
                    <a:pt x="19883" y="38284"/>
                  </a:lnTo>
                  <a:lnTo>
                    <a:pt x="18294" y="30491"/>
                  </a:lnTo>
                  <a:lnTo>
                    <a:pt x="13910" y="18976"/>
                  </a:lnTo>
                  <a:lnTo>
                    <a:pt x="7542" y="7544"/>
                  </a:lnTo>
                  <a:lnTo>
                    <a:pt x="0" y="0"/>
                  </a:lnTo>
                </a:path>
              </a:pathLst>
            </a:custGeom>
            <a:ln w="11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283740" y="5956748"/>
            <a:ext cx="2007066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874"/>
              </a:lnSpc>
            </a:pPr>
            <a:r>
              <a:rPr sz="3369" spc="-188" dirty="0">
                <a:latin typeface="Trebuchet MS"/>
                <a:cs typeface="Trebuchet MS"/>
              </a:rPr>
              <a:t>Enqueue(a)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3749763612"/>
      </p:ext>
    </p:extLst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654031" y="237484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4" name="object 4"/>
          <p:cNvSpPr txBox="1"/>
          <p:nvPr/>
        </p:nvSpPr>
        <p:spPr>
          <a:xfrm>
            <a:off x="3516220" y="2307277"/>
            <a:ext cx="776401" cy="1005121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65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0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65"/>
              </a:lnSpc>
            </a:pPr>
            <a:r>
              <a:rPr sz="3369" spc="-277" dirty="0">
                <a:latin typeface="Trebuchet MS"/>
                <a:cs typeface="Trebuchet MS"/>
              </a:rPr>
              <a:t>read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21051" y="237484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6" name="object 6"/>
          <p:cNvSpPr txBox="1"/>
          <p:nvPr/>
        </p:nvSpPr>
        <p:spPr>
          <a:xfrm>
            <a:off x="7025150" y="2307278"/>
            <a:ext cx="892169" cy="979473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06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1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06"/>
              </a:lnSpc>
            </a:pPr>
            <a:r>
              <a:rPr sz="3369" spc="-268" dirty="0">
                <a:latin typeface="Trebuchet MS"/>
                <a:cs typeface="Trebuchet MS"/>
              </a:rPr>
              <a:t>write</a:t>
            </a:r>
            <a:endParaRPr sz="3369" dirty="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09486"/>
              </p:ext>
            </p:extLst>
          </p:nvPr>
        </p:nvGraphicFramePr>
        <p:xfrm>
          <a:off x="4612101" y="4769299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620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a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4156979" y="2610273"/>
            <a:ext cx="713484" cy="2159326"/>
            <a:chOff x="991797" y="946265"/>
            <a:chExt cx="360045" cy="1089660"/>
          </a:xfrm>
        </p:grpSpPr>
        <p:sp>
          <p:nvSpPr>
            <p:cNvPr id="9" name="object 9"/>
            <p:cNvSpPr/>
            <p:nvPr/>
          </p:nvSpPr>
          <p:spPr>
            <a:xfrm>
              <a:off x="998997" y="953465"/>
              <a:ext cx="319405" cy="1071245"/>
            </a:xfrm>
            <a:custGeom>
              <a:avLst/>
              <a:gdLst/>
              <a:ahLst/>
              <a:cxnLst/>
              <a:rect l="l" t="t" r="r" b="b"/>
              <a:pathLst>
                <a:path w="319405" h="1071245">
                  <a:moveTo>
                    <a:pt x="0" y="0"/>
                  </a:moveTo>
                  <a:lnTo>
                    <a:pt x="32862" y="46007"/>
                  </a:lnTo>
                  <a:lnTo>
                    <a:pt x="63755" y="91345"/>
                  </a:lnTo>
                  <a:lnTo>
                    <a:pt x="92711" y="136117"/>
                  </a:lnTo>
                  <a:lnTo>
                    <a:pt x="119761" y="180426"/>
                  </a:lnTo>
                  <a:lnTo>
                    <a:pt x="144937" y="224373"/>
                  </a:lnTo>
                  <a:lnTo>
                    <a:pt x="168271" y="268063"/>
                  </a:lnTo>
                  <a:lnTo>
                    <a:pt x="189794" y="311596"/>
                  </a:lnTo>
                  <a:lnTo>
                    <a:pt x="209538" y="355076"/>
                  </a:lnTo>
                  <a:lnTo>
                    <a:pt x="227535" y="398605"/>
                  </a:lnTo>
                  <a:lnTo>
                    <a:pt x="243817" y="442286"/>
                  </a:lnTo>
                  <a:lnTo>
                    <a:pt x="258415" y="486222"/>
                  </a:lnTo>
                  <a:lnTo>
                    <a:pt x="271361" y="530516"/>
                  </a:lnTo>
                  <a:lnTo>
                    <a:pt x="282687" y="575269"/>
                  </a:lnTo>
                  <a:lnTo>
                    <a:pt x="292425" y="620584"/>
                  </a:lnTo>
                  <a:lnTo>
                    <a:pt x="300605" y="666565"/>
                  </a:lnTo>
                  <a:lnTo>
                    <a:pt x="307261" y="713313"/>
                  </a:lnTo>
                  <a:lnTo>
                    <a:pt x="312424" y="760931"/>
                  </a:lnTo>
                  <a:lnTo>
                    <a:pt x="316124" y="809523"/>
                  </a:lnTo>
                  <a:lnTo>
                    <a:pt x="318396" y="859190"/>
                  </a:lnTo>
                  <a:lnTo>
                    <a:pt x="319269" y="910035"/>
                  </a:lnTo>
                  <a:lnTo>
                    <a:pt x="318775" y="962160"/>
                  </a:lnTo>
                  <a:lnTo>
                    <a:pt x="316947" y="1015669"/>
                  </a:lnTo>
                  <a:lnTo>
                    <a:pt x="313817" y="1070664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283012" y="1998461"/>
              <a:ext cx="62865" cy="31750"/>
            </a:xfrm>
            <a:custGeom>
              <a:avLst/>
              <a:gdLst/>
              <a:ahLst/>
              <a:cxnLst/>
              <a:rect l="l" t="t" r="r" b="b"/>
              <a:pathLst>
                <a:path w="62865" h="31750">
                  <a:moveTo>
                    <a:pt x="62788" y="4245"/>
                  </a:moveTo>
                  <a:lnTo>
                    <a:pt x="52881" y="8195"/>
                  </a:lnTo>
                  <a:lnTo>
                    <a:pt x="42517" y="16179"/>
                  </a:lnTo>
                  <a:lnTo>
                    <a:pt x="33942" y="25024"/>
                  </a:lnTo>
                  <a:lnTo>
                    <a:pt x="29404" y="31554"/>
                  </a:lnTo>
                  <a:lnTo>
                    <a:pt x="25787" y="24472"/>
                  </a:lnTo>
                  <a:lnTo>
                    <a:pt x="18480" y="14554"/>
                  </a:lnTo>
                  <a:lnTo>
                    <a:pt x="9285" y="5247"/>
                  </a:lnTo>
                  <a:lnTo>
                    <a:pt x="0" y="0"/>
                  </a:lnTo>
                </a:path>
              </a:pathLst>
            </a:custGeom>
            <a:ln w="11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394422" y="2610274"/>
            <a:ext cx="1823347" cy="2160585"/>
            <a:chOff x="1616247" y="946265"/>
            <a:chExt cx="920115" cy="1090295"/>
          </a:xfrm>
        </p:grpSpPr>
        <p:sp>
          <p:nvSpPr>
            <p:cNvPr id="12" name="object 12"/>
            <p:cNvSpPr/>
            <p:nvPr/>
          </p:nvSpPr>
          <p:spPr>
            <a:xfrm>
              <a:off x="1643854" y="953465"/>
              <a:ext cx="885190" cy="1071880"/>
            </a:xfrm>
            <a:custGeom>
              <a:avLst/>
              <a:gdLst/>
              <a:ahLst/>
              <a:cxnLst/>
              <a:rect l="l" t="t" r="r" b="b"/>
              <a:pathLst>
                <a:path w="885189" h="1071880">
                  <a:moveTo>
                    <a:pt x="885159" y="0"/>
                  </a:moveTo>
                  <a:lnTo>
                    <a:pt x="837180" y="28900"/>
                  </a:lnTo>
                  <a:lnTo>
                    <a:pt x="790846" y="57904"/>
                  </a:lnTo>
                  <a:lnTo>
                    <a:pt x="746114" y="87064"/>
                  </a:lnTo>
                  <a:lnTo>
                    <a:pt x="702939" y="116431"/>
                  </a:lnTo>
                  <a:lnTo>
                    <a:pt x="661277" y="146058"/>
                  </a:lnTo>
                  <a:lnTo>
                    <a:pt x="621083" y="175998"/>
                  </a:lnTo>
                  <a:lnTo>
                    <a:pt x="582313" y="206303"/>
                  </a:lnTo>
                  <a:lnTo>
                    <a:pt x="544923" y="237025"/>
                  </a:lnTo>
                  <a:lnTo>
                    <a:pt x="508869" y="268217"/>
                  </a:lnTo>
                  <a:lnTo>
                    <a:pt x="474105" y="299931"/>
                  </a:lnTo>
                  <a:lnTo>
                    <a:pt x="440589" y="332219"/>
                  </a:lnTo>
                  <a:lnTo>
                    <a:pt x="408275" y="365134"/>
                  </a:lnTo>
                  <a:lnTo>
                    <a:pt x="377120" y="398728"/>
                  </a:lnTo>
                  <a:lnTo>
                    <a:pt x="347079" y="433053"/>
                  </a:lnTo>
                  <a:lnTo>
                    <a:pt x="318107" y="468162"/>
                  </a:lnTo>
                  <a:lnTo>
                    <a:pt x="290160" y="504107"/>
                  </a:lnTo>
                  <a:lnTo>
                    <a:pt x="263195" y="540940"/>
                  </a:lnTo>
                  <a:lnTo>
                    <a:pt x="237166" y="578715"/>
                  </a:lnTo>
                  <a:lnTo>
                    <a:pt x="212030" y="617482"/>
                  </a:lnTo>
                  <a:lnTo>
                    <a:pt x="187741" y="657295"/>
                  </a:lnTo>
                  <a:lnTo>
                    <a:pt x="164257" y="698206"/>
                  </a:lnTo>
                  <a:lnTo>
                    <a:pt x="141532" y="740267"/>
                  </a:lnTo>
                  <a:lnTo>
                    <a:pt x="119522" y="783530"/>
                  </a:lnTo>
                  <a:lnTo>
                    <a:pt x="98183" y="828049"/>
                  </a:lnTo>
                  <a:lnTo>
                    <a:pt x="77470" y="873875"/>
                  </a:lnTo>
                  <a:lnTo>
                    <a:pt x="57340" y="921060"/>
                  </a:lnTo>
                  <a:lnTo>
                    <a:pt x="37748" y="969658"/>
                  </a:lnTo>
                  <a:lnTo>
                    <a:pt x="18649" y="1019719"/>
                  </a:lnTo>
                  <a:lnTo>
                    <a:pt x="0" y="1071298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622011" y="1992044"/>
              <a:ext cx="59690" cy="38735"/>
            </a:xfrm>
            <a:custGeom>
              <a:avLst/>
              <a:gdLst/>
              <a:ahLst/>
              <a:cxnLst/>
              <a:rect l="l" t="t" r="r" b="b"/>
              <a:pathLst>
                <a:path w="59689" h="38735">
                  <a:moveTo>
                    <a:pt x="59370" y="20910"/>
                  </a:moveTo>
                  <a:lnTo>
                    <a:pt x="48764" y="22063"/>
                  </a:lnTo>
                  <a:lnTo>
                    <a:pt x="36637" y="26981"/>
                  </a:lnTo>
                  <a:lnTo>
                    <a:pt x="26005" y="33207"/>
                  </a:lnTo>
                  <a:lnTo>
                    <a:pt x="19883" y="38284"/>
                  </a:lnTo>
                  <a:lnTo>
                    <a:pt x="18294" y="30491"/>
                  </a:lnTo>
                  <a:lnTo>
                    <a:pt x="13910" y="18976"/>
                  </a:lnTo>
                  <a:lnTo>
                    <a:pt x="7542" y="7544"/>
                  </a:lnTo>
                  <a:lnTo>
                    <a:pt x="0" y="0"/>
                  </a:lnTo>
                </a:path>
              </a:pathLst>
            </a:custGeom>
            <a:ln w="11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2623626922"/>
      </p:ext>
    </p:extLst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43043" y="2152397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4" name="object 4"/>
          <p:cNvSpPr txBox="1"/>
          <p:nvPr/>
        </p:nvSpPr>
        <p:spPr>
          <a:xfrm>
            <a:off x="3005232" y="2084832"/>
            <a:ext cx="776401" cy="1005121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65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0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65"/>
              </a:lnSpc>
            </a:pPr>
            <a:r>
              <a:rPr sz="3369" spc="-277" dirty="0">
                <a:latin typeface="Trebuchet MS"/>
                <a:cs typeface="Trebuchet MS"/>
              </a:rPr>
              <a:t>read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10063" y="2152397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6" name="object 6"/>
          <p:cNvSpPr txBox="1"/>
          <p:nvPr/>
        </p:nvSpPr>
        <p:spPr>
          <a:xfrm>
            <a:off x="6514162" y="2084833"/>
            <a:ext cx="892169" cy="979473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06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1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06"/>
              </a:lnSpc>
            </a:pPr>
            <a:r>
              <a:rPr sz="3369" spc="-268" dirty="0" smtClean="0">
                <a:latin typeface="Trebuchet MS"/>
                <a:cs typeface="Trebuchet MS"/>
              </a:rPr>
              <a:t>write</a:t>
            </a:r>
            <a:endParaRPr sz="3369" dirty="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513782"/>
              </p:ext>
            </p:extLst>
          </p:nvPr>
        </p:nvGraphicFramePr>
        <p:xfrm>
          <a:off x="4101113" y="4546854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620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a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3645991" y="2387828"/>
            <a:ext cx="713484" cy="2159326"/>
            <a:chOff x="991797" y="946265"/>
            <a:chExt cx="360045" cy="1089660"/>
          </a:xfrm>
        </p:grpSpPr>
        <p:sp>
          <p:nvSpPr>
            <p:cNvPr id="9" name="object 9"/>
            <p:cNvSpPr/>
            <p:nvPr/>
          </p:nvSpPr>
          <p:spPr>
            <a:xfrm>
              <a:off x="998997" y="953465"/>
              <a:ext cx="319405" cy="1071245"/>
            </a:xfrm>
            <a:custGeom>
              <a:avLst/>
              <a:gdLst/>
              <a:ahLst/>
              <a:cxnLst/>
              <a:rect l="l" t="t" r="r" b="b"/>
              <a:pathLst>
                <a:path w="319405" h="1071245">
                  <a:moveTo>
                    <a:pt x="0" y="0"/>
                  </a:moveTo>
                  <a:lnTo>
                    <a:pt x="32862" y="46007"/>
                  </a:lnTo>
                  <a:lnTo>
                    <a:pt x="63755" y="91345"/>
                  </a:lnTo>
                  <a:lnTo>
                    <a:pt x="92711" y="136117"/>
                  </a:lnTo>
                  <a:lnTo>
                    <a:pt x="119761" y="180426"/>
                  </a:lnTo>
                  <a:lnTo>
                    <a:pt x="144937" y="224373"/>
                  </a:lnTo>
                  <a:lnTo>
                    <a:pt x="168271" y="268063"/>
                  </a:lnTo>
                  <a:lnTo>
                    <a:pt x="189794" y="311596"/>
                  </a:lnTo>
                  <a:lnTo>
                    <a:pt x="209538" y="355076"/>
                  </a:lnTo>
                  <a:lnTo>
                    <a:pt x="227535" y="398605"/>
                  </a:lnTo>
                  <a:lnTo>
                    <a:pt x="243817" y="442286"/>
                  </a:lnTo>
                  <a:lnTo>
                    <a:pt x="258415" y="486222"/>
                  </a:lnTo>
                  <a:lnTo>
                    <a:pt x="271361" y="530516"/>
                  </a:lnTo>
                  <a:lnTo>
                    <a:pt x="282687" y="575269"/>
                  </a:lnTo>
                  <a:lnTo>
                    <a:pt x="292425" y="620584"/>
                  </a:lnTo>
                  <a:lnTo>
                    <a:pt x="300605" y="666565"/>
                  </a:lnTo>
                  <a:lnTo>
                    <a:pt x="307261" y="713313"/>
                  </a:lnTo>
                  <a:lnTo>
                    <a:pt x="312424" y="760931"/>
                  </a:lnTo>
                  <a:lnTo>
                    <a:pt x="316124" y="809523"/>
                  </a:lnTo>
                  <a:lnTo>
                    <a:pt x="318396" y="859190"/>
                  </a:lnTo>
                  <a:lnTo>
                    <a:pt x="319269" y="910035"/>
                  </a:lnTo>
                  <a:lnTo>
                    <a:pt x="318775" y="962160"/>
                  </a:lnTo>
                  <a:lnTo>
                    <a:pt x="316947" y="1015669"/>
                  </a:lnTo>
                  <a:lnTo>
                    <a:pt x="313817" y="1070664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283012" y="1998461"/>
              <a:ext cx="62865" cy="31750"/>
            </a:xfrm>
            <a:custGeom>
              <a:avLst/>
              <a:gdLst/>
              <a:ahLst/>
              <a:cxnLst/>
              <a:rect l="l" t="t" r="r" b="b"/>
              <a:pathLst>
                <a:path w="62865" h="31750">
                  <a:moveTo>
                    <a:pt x="62788" y="4245"/>
                  </a:moveTo>
                  <a:lnTo>
                    <a:pt x="52881" y="8195"/>
                  </a:lnTo>
                  <a:lnTo>
                    <a:pt x="42517" y="16179"/>
                  </a:lnTo>
                  <a:lnTo>
                    <a:pt x="33942" y="25024"/>
                  </a:lnTo>
                  <a:lnTo>
                    <a:pt x="29404" y="31554"/>
                  </a:lnTo>
                  <a:lnTo>
                    <a:pt x="25787" y="24472"/>
                  </a:lnTo>
                  <a:lnTo>
                    <a:pt x="18480" y="14554"/>
                  </a:lnTo>
                  <a:lnTo>
                    <a:pt x="9285" y="5247"/>
                  </a:lnTo>
                  <a:lnTo>
                    <a:pt x="0" y="0"/>
                  </a:lnTo>
                </a:path>
              </a:pathLst>
            </a:custGeom>
            <a:ln w="11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883434" y="2387829"/>
            <a:ext cx="1823347" cy="2160585"/>
            <a:chOff x="1616247" y="946265"/>
            <a:chExt cx="920115" cy="1090295"/>
          </a:xfrm>
        </p:grpSpPr>
        <p:sp>
          <p:nvSpPr>
            <p:cNvPr id="12" name="object 12"/>
            <p:cNvSpPr/>
            <p:nvPr/>
          </p:nvSpPr>
          <p:spPr>
            <a:xfrm>
              <a:off x="1643854" y="953465"/>
              <a:ext cx="885190" cy="1071880"/>
            </a:xfrm>
            <a:custGeom>
              <a:avLst/>
              <a:gdLst/>
              <a:ahLst/>
              <a:cxnLst/>
              <a:rect l="l" t="t" r="r" b="b"/>
              <a:pathLst>
                <a:path w="885189" h="1071880">
                  <a:moveTo>
                    <a:pt x="885159" y="0"/>
                  </a:moveTo>
                  <a:lnTo>
                    <a:pt x="837180" y="28900"/>
                  </a:lnTo>
                  <a:lnTo>
                    <a:pt x="790846" y="57904"/>
                  </a:lnTo>
                  <a:lnTo>
                    <a:pt x="746114" y="87064"/>
                  </a:lnTo>
                  <a:lnTo>
                    <a:pt x="702939" y="116431"/>
                  </a:lnTo>
                  <a:lnTo>
                    <a:pt x="661277" y="146058"/>
                  </a:lnTo>
                  <a:lnTo>
                    <a:pt x="621083" y="175998"/>
                  </a:lnTo>
                  <a:lnTo>
                    <a:pt x="582313" y="206303"/>
                  </a:lnTo>
                  <a:lnTo>
                    <a:pt x="544923" y="237025"/>
                  </a:lnTo>
                  <a:lnTo>
                    <a:pt x="508869" y="268217"/>
                  </a:lnTo>
                  <a:lnTo>
                    <a:pt x="474105" y="299931"/>
                  </a:lnTo>
                  <a:lnTo>
                    <a:pt x="440589" y="332219"/>
                  </a:lnTo>
                  <a:lnTo>
                    <a:pt x="408275" y="365134"/>
                  </a:lnTo>
                  <a:lnTo>
                    <a:pt x="377120" y="398728"/>
                  </a:lnTo>
                  <a:lnTo>
                    <a:pt x="347079" y="433053"/>
                  </a:lnTo>
                  <a:lnTo>
                    <a:pt x="318107" y="468162"/>
                  </a:lnTo>
                  <a:lnTo>
                    <a:pt x="290160" y="504107"/>
                  </a:lnTo>
                  <a:lnTo>
                    <a:pt x="263195" y="540940"/>
                  </a:lnTo>
                  <a:lnTo>
                    <a:pt x="237166" y="578715"/>
                  </a:lnTo>
                  <a:lnTo>
                    <a:pt x="212030" y="617482"/>
                  </a:lnTo>
                  <a:lnTo>
                    <a:pt x="187741" y="657295"/>
                  </a:lnTo>
                  <a:lnTo>
                    <a:pt x="164257" y="698206"/>
                  </a:lnTo>
                  <a:lnTo>
                    <a:pt x="141532" y="740267"/>
                  </a:lnTo>
                  <a:lnTo>
                    <a:pt x="119522" y="783530"/>
                  </a:lnTo>
                  <a:lnTo>
                    <a:pt x="98183" y="828049"/>
                  </a:lnTo>
                  <a:lnTo>
                    <a:pt x="77470" y="873875"/>
                  </a:lnTo>
                  <a:lnTo>
                    <a:pt x="57340" y="921060"/>
                  </a:lnTo>
                  <a:lnTo>
                    <a:pt x="37748" y="969658"/>
                  </a:lnTo>
                  <a:lnTo>
                    <a:pt x="18649" y="1019719"/>
                  </a:lnTo>
                  <a:lnTo>
                    <a:pt x="0" y="1071298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622011" y="1992044"/>
              <a:ext cx="59690" cy="38735"/>
            </a:xfrm>
            <a:custGeom>
              <a:avLst/>
              <a:gdLst/>
              <a:ahLst/>
              <a:cxnLst/>
              <a:rect l="l" t="t" r="r" b="b"/>
              <a:pathLst>
                <a:path w="59689" h="38735">
                  <a:moveTo>
                    <a:pt x="59370" y="20910"/>
                  </a:moveTo>
                  <a:lnTo>
                    <a:pt x="48764" y="22063"/>
                  </a:lnTo>
                  <a:lnTo>
                    <a:pt x="36637" y="26981"/>
                  </a:lnTo>
                  <a:lnTo>
                    <a:pt x="26005" y="33207"/>
                  </a:lnTo>
                  <a:lnTo>
                    <a:pt x="19883" y="38284"/>
                  </a:lnTo>
                  <a:lnTo>
                    <a:pt x="18294" y="30491"/>
                  </a:lnTo>
                  <a:lnTo>
                    <a:pt x="13910" y="18976"/>
                  </a:lnTo>
                  <a:lnTo>
                    <a:pt x="7542" y="7544"/>
                  </a:lnTo>
                  <a:lnTo>
                    <a:pt x="0" y="0"/>
                  </a:lnTo>
                </a:path>
              </a:pathLst>
            </a:custGeom>
            <a:ln w="11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133820" y="5971961"/>
            <a:ext cx="2224760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-59" dirty="0">
                <a:latin typeface="Arial"/>
                <a:cs typeface="Arial"/>
              </a:rPr>
              <a:t>Enqueue(b)</a:t>
            </a:r>
            <a:endParaRPr sz="3369" dirty="0">
              <a:latin typeface="Arial"/>
              <a:cs typeface="Arial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1115978847"/>
      </p:ext>
    </p:extLst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403019" y="2043148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4" name="object 4"/>
          <p:cNvSpPr txBox="1"/>
          <p:nvPr/>
        </p:nvSpPr>
        <p:spPr>
          <a:xfrm>
            <a:off x="3265208" y="1975583"/>
            <a:ext cx="776401" cy="1005121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65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0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65"/>
              </a:lnSpc>
            </a:pPr>
            <a:r>
              <a:rPr sz="3369" spc="-277" dirty="0">
                <a:latin typeface="Trebuchet MS"/>
                <a:cs typeface="Trebuchet MS"/>
              </a:rPr>
              <a:t>read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70039" y="2043148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6" name="object 6"/>
          <p:cNvSpPr txBox="1"/>
          <p:nvPr/>
        </p:nvSpPr>
        <p:spPr>
          <a:xfrm>
            <a:off x="6774138" y="1975584"/>
            <a:ext cx="892169" cy="979473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06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2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06"/>
              </a:lnSpc>
            </a:pPr>
            <a:r>
              <a:rPr sz="3369" spc="-268" dirty="0">
                <a:latin typeface="Trebuchet MS"/>
                <a:cs typeface="Trebuchet MS"/>
              </a:rPr>
              <a:t>write</a:t>
            </a:r>
            <a:endParaRPr sz="3369" dirty="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755053"/>
              </p:ext>
            </p:extLst>
          </p:nvPr>
        </p:nvGraphicFramePr>
        <p:xfrm>
          <a:off x="4361089" y="4437605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620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a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b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3905967" y="2278579"/>
            <a:ext cx="713484" cy="2159326"/>
            <a:chOff x="991797" y="946265"/>
            <a:chExt cx="360045" cy="1089660"/>
          </a:xfrm>
        </p:grpSpPr>
        <p:sp>
          <p:nvSpPr>
            <p:cNvPr id="9" name="object 9"/>
            <p:cNvSpPr/>
            <p:nvPr/>
          </p:nvSpPr>
          <p:spPr>
            <a:xfrm>
              <a:off x="998997" y="953465"/>
              <a:ext cx="319405" cy="1071245"/>
            </a:xfrm>
            <a:custGeom>
              <a:avLst/>
              <a:gdLst/>
              <a:ahLst/>
              <a:cxnLst/>
              <a:rect l="l" t="t" r="r" b="b"/>
              <a:pathLst>
                <a:path w="319405" h="1071245">
                  <a:moveTo>
                    <a:pt x="0" y="0"/>
                  </a:moveTo>
                  <a:lnTo>
                    <a:pt x="32862" y="46007"/>
                  </a:lnTo>
                  <a:lnTo>
                    <a:pt x="63755" y="91345"/>
                  </a:lnTo>
                  <a:lnTo>
                    <a:pt x="92711" y="136117"/>
                  </a:lnTo>
                  <a:lnTo>
                    <a:pt x="119761" y="180426"/>
                  </a:lnTo>
                  <a:lnTo>
                    <a:pt x="144937" y="224373"/>
                  </a:lnTo>
                  <a:lnTo>
                    <a:pt x="168271" y="268063"/>
                  </a:lnTo>
                  <a:lnTo>
                    <a:pt x="189794" y="311596"/>
                  </a:lnTo>
                  <a:lnTo>
                    <a:pt x="209538" y="355076"/>
                  </a:lnTo>
                  <a:lnTo>
                    <a:pt x="227535" y="398605"/>
                  </a:lnTo>
                  <a:lnTo>
                    <a:pt x="243817" y="442286"/>
                  </a:lnTo>
                  <a:lnTo>
                    <a:pt x="258415" y="486222"/>
                  </a:lnTo>
                  <a:lnTo>
                    <a:pt x="271361" y="530516"/>
                  </a:lnTo>
                  <a:lnTo>
                    <a:pt x="282687" y="575269"/>
                  </a:lnTo>
                  <a:lnTo>
                    <a:pt x="292425" y="620584"/>
                  </a:lnTo>
                  <a:lnTo>
                    <a:pt x="300605" y="666565"/>
                  </a:lnTo>
                  <a:lnTo>
                    <a:pt x="307261" y="713313"/>
                  </a:lnTo>
                  <a:lnTo>
                    <a:pt x="312424" y="760931"/>
                  </a:lnTo>
                  <a:lnTo>
                    <a:pt x="316124" y="809523"/>
                  </a:lnTo>
                  <a:lnTo>
                    <a:pt x="318396" y="859190"/>
                  </a:lnTo>
                  <a:lnTo>
                    <a:pt x="319269" y="910035"/>
                  </a:lnTo>
                  <a:lnTo>
                    <a:pt x="318775" y="962160"/>
                  </a:lnTo>
                  <a:lnTo>
                    <a:pt x="316947" y="1015669"/>
                  </a:lnTo>
                  <a:lnTo>
                    <a:pt x="313817" y="1070664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283012" y="1998461"/>
              <a:ext cx="62865" cy="31750"/>
            </a:xfrm>
            <a:custGeom>
              <a:avLst/>
              <a:gdLst/>
              <a:ahLst/>
              <a:cxnLst/>
              <a:rect l="l" t="t" r="r" b="b"/>
              <a:pathLst>
                <a:path w="62865" h="31750">
                  <a:moveTo>
                    <a:pt x="62788" y="4245"/>
                  </a:moveTo>
                  <a:lnTo>
                    <a:pt x="52881" y="8195"/>
                  </a:lnTo>
                  <a:lnTo>
                    <a:pt x="42517" y="16179"/>
                  </a:lnTo>
                  <a:lnTo>
                    <a:pt x="33942" y="25024"/>
                  </a:lnTo>
                  <a:lnTo>
                    <a:pt x="29404" y="31554"/>
                  </a:lnTo>
                  <a:lnTo>
                    <a:pt x="25787" y="24472"/>
                  </a:lnTo>
                  <a:lnTo>
                    <a:pt x="18480" y="14554"/>
                  </a:lnTo>
                  <a:lnTo>
                    <a:pt x="9285" y="5247"/>
                  </a:lnTo>
                  <a:lnTo>
                    <a:pt x="0" y="0"/>
                  </a:lnTo>
                </a:path>
              </a:pathLst>
            </a:custGeom>
            <a:ln w="11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629776" y="2278579"/>
            <a:ext cx="1337625" cy="2159326"/>
            <a:chOff x="1861682" y="946265"/>
            <a:chExt cx="675005" cy="1089660"/>
          </a:xfrm>
        </p:grpSpPr>
        <p:sp>
          <p:nvSpPr>
            <p:cNvPr id="12" name="object 12"/>
            <p:cNvSpPr/>
            <p:nvPr/>
          </p:nvSpPr>
          <p:spPr>
            <a:xfrm>
              <a:off x="1894105" y="953465"/>
              <a:ext cx="635000" cy="1071245"/>
            </a:xfrm>
            <a:custGeom>
              <a:avLst/>
              <a:gdLst/>
              <a:ahLst/>
              <a:cxnLst/>
              <a:rect l="l" t="t" r="r" b="b"/>
              <a:pathLst>
                <a:path w="635000" h="1071245">
                  <a:moveTo>
                    <a:pt x="634908" y="0"/>
                  </a:moveTo>
                  <a:lnTo>
                    <a:pt x="592172" y="35913"/>
                  </a:lnTo>
                  <a:lnTo>
                    <a:pt x="551247" y="71683"/>
                  </a:lnTo>
                  <a:lnTo>
                    <a:pt x="512090" y="107381"/>
                  </a:lnTo>
                  <a:lnTo>
                    <a:pt x="474658" y="143076"/>
                  </a:lnTo>
                  <a:lnTo>
                    <a:pt x="438906" y="178839"/>
                  </a:lnTo>
                  <a:lnTo>
                    <a:pt x="404793" y="214742"/>
                  </a:lnTo>
                  <a:lnTo>
                    <a:pt x="372275" y="250855"/>
                  </a:lnTo>
                  <a:lnTo>
                    <a:pt x="341308" y="287248"/>
                  </a:lnTo>
                  <a:lnTo>
                    <a:pt x="311850" y="323992"/>
                  </a:lnTo>
                  <a:lnTo>
                    <a:pt x="283857" y="361158"/>
                  </a:lnTo>
                  <a:lnTo>
                    <a:pt x="257286" y="398817"/>
                  </a:lnTo>
                  <a:lnTo>
                    <a:pt x="232094" y="437038"/>
                  </a:lnTo>
                  <a:lnTo>
                    <a:pt x="208238" y="475893"/>
                  </a:lnTo>
                  <a:lnTo>
                    <a:pt x="185674" y="515453"/>
                  </a:lnTo>
                  <a:lnTo>
                    <a:pt x="164360" y="555788"/>
                  </a:lnTo>
                  <a:lnTo>
                    <a:pt x="144251" y="596968"/>
                  </a:lnTo>
                  <a:lnTo>
                    <a:pt x="125306" y="639065"/>
                  </a:lnTo>
                  <a:lnTo>
                    <a:pt x="107480" y="682148"/>
                  </a:lnTo>
                  <a:lnTo>
                    <a:pt x="90731" y="726290"/>
                  </a:lnTo>
                  <a:lnTo>
                    <a:pt x="75015" y="771559"/>
                  </a:lnTo>
                  <a:lnTo>
                    <a:pt x="60289" y="818028"/>
                  </a:lnTo>
                  <a:lnTo>
                    <a:pt x="46510" y="865766"/>
                  </a:lnTo>
                  <a:lnTo>
                    <a:pt x="33635" y="914844"/>
                  </a:lnTo>
                  <a:lnTo>
                    <a:pt x="21620" y="965334"/>
                  </a:lnTo>
                  <a:lnTo>
                    <a:pt x="10423" y="1017305"/>
                  </a:lnTo>
                  <a:lnTo>
                    <a:pt x="0" y="1070828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867447" y="1995350"/>
              <a:ext cx="62230" cy="34925"/>
            </a:xfrm>
            <a:custGeom>
              <a:avLst/>
              <a:gdLst/>
              <a:ahLst/>
              <a:cxnLst/>
              <a:rect l="l" t="t" r="r" b="b"/>
              <a:pathLst>
                <a:path w="62230" h="34925">
                  <a:moveTo>
                    <a:pt x="61906" y="11454"/>
                  </a:moveTo>
                  <a:lnTo>
                    <a:pt x="51606" y="14238"/>
                  </a:lnTo>
                  <a:lnTo>
                    <a:pt x="40386" y="20978"/>
                  </a:lnTo>
                  <a:lnTo>
                    <a:pt x="30846" y="28779"/>
                  </a:lnTo>
                  <a:lnTo>
                    <a:pt x="25584" y="34745"/>
                  </a:lnTo>
                  <a:lnTo>
                    <a:pt x="22805" y="27291"/>
                  </a:lnTo>
                  <a:lnTo>
                    <a:pt x="16687" y="16593"/>
                  </a:lnTo>
                  <a:lnTo>
                    <a:pt x="8622" y="6284"/>
                  </a:lnTo>
                  <a:lnTo>
                    <a:pt x="0" y="0"/>
                  </a:lnTo>
                </a:path>
              </a:pathLst>
            </a:custGeom>
            <a:ln w="115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393796" y="5862712"/>
            <a:ext cx="2224760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-59" dirty="0">
                <a:latin typeface="Arial"/>
                <a:cs typeface="Arial"/>
              </a:rPr>
              <a:t>Enqueue(b)</a:t>
            </a:r>
            <a:endParaRPr sz="3369" dirty="0">
              <a:latin typeface="Arial"/>
              <a:cs typeface="Arial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848030922"/>
      </p:ext>
    </p:extLst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286478" y="2446560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4" name="object 4"/>
          <p:cNvSpPr txBox="1"/>
          <p:nvPr/>
        </p:nvSpPr>
        <p:spPr>
          <a:xfrm>
            <a:off x="3148667" y="2378995"/>
            <a:ext cx="776401" cy="1005121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65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0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65"/>
              </a:lnSpc>
            </a:pPr>
            <a:r>
              <a:rPr sz="3369" spc="-277" dirty="0">
                <a:latin typeface="Trebuchet MS"/>
                <a:cs typeface="Trebuchet MS"/>
              </a:rPr>
              <a:t>read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3498" y="2446560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6" name="object 6"/>
          <p:cNvSpPr txBox="1"/>
          <p:nvPr/>
        </p:nvSpPr>
        <p:spPr>
          <a:xfrm>
            <a:off x="6657597" y="2378996"/>
            <a:ext cx="892169" cy="979473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06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2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06"/>
              </a:lnSpc>
            </a:pPr>
            <a:r>
              <a:rPr sz="3369" spc="-268" dirty="0">
                <a:latin typeface="Trebuchet MS"/>
                <a:cs typeface="Trebuchet MS"/>
              </a:rPr>
              <a:t>write</a:t>
            </a:r>
            <a:endParaRPr sz="3369" dirty="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357247"/>
              </p:ext>
            </p:extLst>
          </p:nvPr>
        </p:nvGraphicFramePr>
        <p:xfrm>
          <a:off x="4244548" y="4841017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620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a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b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3789426" y="2681991"/>
            <a:ext cx="713484" cy="2159326"/>
            <a:chOff x="991797" y="946265"/>
            <a:chExt cx="360045" cy="1089660"/>
          </a:xfrm>
        </p:grpSpPr>
        <p:sp>
          <p:nvSpPr>
            <p:cNvPr id="9" name="object 9"/>
            <p:cNvSpPr/>
            <p:nvPr/>
          </p:nvSpPr>
          <p:spPr>
            <a:xfrm>
              <a:off x="998997" y="953465"/>
              <a:ext cx="319405" cy="1071245"/>
            </a:xfrm>
            <a:custGeom>
              <a:avLst/>
              <a:gdLst/>
              <a:ahLst/>
              <a:cxnLst/>
              <a:rect l="l" t="t" r="r" b="b"/>
              <a:pathLst>
                <a:path w="319405" h="1071245">
                  <a:moveTo>
                    <a:pt x="0" y="0"/>
                  </a:moveTo>
                  <a:lnTo>
                    <a:pt x="32862" y="46007"/>
                  </a:lnTo>
                  <a:lnTo>
                    <a:pt x="63755" y="91345"/>
                  </a:lnTo>
                  <a:lnTo>
                    <a:pt x="92711" y="136117"/>
                  </a:lnTo>
                  <a:lnTo>
                    <a:pt x="119761" y="180426"/>
                  </a:lnTo>
                  <a:lnTo>
                    <a:pt x="144937" y="224373"/>
                  </a:lnTo>
                  <a:lnTo>
                    <a:pt x="168271" y="268063"/>
                  </a:lnTo>
                  <a:lnTo>
                    <a:pt x="189794" y="311596"/>
                  </a:lnTo>
                  <a:lnTo>
                    <a:pt x="209538" y="355076"/>
                  </a:lnTo>
                  <a:lnTo>
                    <a:pt x="227535" y="398605"/>
                  </a:lnTo>
                  <a:lnTo>
                    <a:pt x="243817" y="442286"/>
                  </a:lnTo>
                  <a:lnTo>
                    <a:pt x="258415" y="486222"/>
                  </a:lnTo>
                  <a:lnTo>
                    <a:pt x="271361" y="530516"/>
                  </a:lnTo>
                  <a:lnTo>
                    <a:pt x="282687" y="575269"/>
                  </a:lnTo>
                  <a:lnTo>
                    <a:pt x="292425" y="620584"/>
                  </a:lnTo>
                  <a:lnTo>
                    <a:pt x="300605" y="666565"/>
                  </a:lnTo>
                  <a:lnTo>
                    <a:pt x="307261" y="713313"/>
                  </a:lnTo>
                  <a:lnTo>
                    <a:pt x="312424" y="760931"/>
                  </a:lnTo>
                  <a:lnTo>
                    <a:pt x="316124" y="809523"/>
                  </a:lnTo>
                  <a:lnTo>
                    <a:pt x="318396" y="859190"/>
                  </a:lnTo>
                  <a:lnTo>
                    <a:pt x="319269" y="910035"/>
                  </a:lnTo>
                  <a:lnTo>
                    <a:pt x="318775" y="962160"/>
                  </a:lnTo>
                  <a:lnTo>
                    <a:pt x="316947" y="1015669"/>
                  </a:lnTo>
                  <a:lnTo>
                    <a:pt x="313817" y="1070664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283012" y="1998461"/>
              <a:ext cx="62865" cy="31750"/>
            </a:xfrm>
            <a:custGeom>
              <a:avLst/>
              <a:gdLst/>
              <a:ahLst/>
              <a:cxnLst/>
              <a:rect l="l" t="t" r="r" b="b"/>
              <a:pathLst>
                <a:path w="62865" h="31750">
                  <a:moveTo>
                    <a:pt x="62788" y="4245"/>
                  </a:moveTo>
                  <a:lnTo>
                    <a:pt x="52881" y="8195"/>
                  </a:lnTo>
                  <a:lnTo>
                    <a:pt x="42517" y="16179"/>
                  </a:lnTo>
                  <a:lnTo>
                    <a:pt x="33942" y="25024"/>
                  </a:lnTo>
                  <a:lnTo>
                    <a:pt x="29404" y="31554"/>
                  </a:lnTo>
                  <a:lnTo>
                    <a:pt x="25787" y="24472"/>
                  </a:lnTo>
                  <a:lnTo>
                    <a:pt x="18480" y="14554"/>
                  </a:lnTo>
                  <a:lnTo>
                    <a:pt x="9285" y="5247"/>
                  </a:lnTo>
                  <a:lnTo>
                    <a:pt x="0" y="0"/>
                  </a:lnTo>
                </a:path>
              </a:pathLst>
            </a:custGeom>
            <a:ln w="11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513235" y="2681991"/>
            <a:ext cx="1337625" cy="2159326"/>
            <a:chOff x="1861682" y="946265"/>
            <a:chExt cx="675005" cy="1089660"/>
          </a:xfrm>
        </p:grpSpPr>
        <p:sp>
          <p:nvSpPr>
            <p:cNvPr id="12" name="object 12"/>
            <p:cNvSpPr/>
            <p:nvPr/>
          </p:nvSpPr>
          <p:spPr>
            <a:xfrm>
              <a:off x="1894105" y="953465"/>
              <a:ext cx="635000" cy="1071245"/>
            </a:xfrm>
            <a:custGeom>
              <a:avLst/>
              <a:gdLst/>
              <a:ahLst/>
              <a:cxnLst/>
              <a:rect l="l" t="t" r="r" b="b"/>
              <a:pathLst>
                <a:path w="635000" h="1071245">
                  <a:moveTo>
                    <a:pt x="634908" y="0"/>
                  </a:moveTo>
                  <a:lnTo>
                    <a:pt x="592172" y="35913"/>
                  </a:lnTo>
                  <a:lnTo>
                    <a:pt x="551247" y="71683"/>
                  </a:lnTo>
                  <a:lnTo>
                    <a:pt x="512090" y="107381"/>
                  </a:lnTo>
                  <a:lnTo>
                    <a:pt x="474658" y="143076"/>
                  </a:lnTo>
                  <a:lnTo>
                    <a:pt x="438906" y="178839"/>
                  </a:lnTo>
                  <a:lnTo>
                    <a:pt x="404793" y="214742"/>
                  </a:lnTo>
                  <a:lnTo>
                    <a:pt x="372275" y="250855"/>
                  </a:lnTo>
                  <a:lnTo>
                    <a:pt x="341308" y="287248"/>
                  </a:lnTo>
                  <a:lnTo>
                    <a:pt x="311850" y="323992"/>
                  </a:lnTo>
                  <a:lnTo>
                    <a:pt x="283857" y="361158"/>
                  </a:lnTo>
                  <a:lnTo>
                    <a:pt x="257286" y="398817"/>
                  </a:lnTo>
                  <a:lnTo>
                    <a:pt x="232094" y="437038"/>
                  </a:lnTo>
                  <a:lnTo>
                    <a:pt x="208238" y="475893"/>
                  </a:lnTo>
                  <a:lnTo>
                    <a:pt x="185674" y="515453"/>
                  </a:lnTo>
                  <a:lnTo>
                    <a:pt x="164360" y="555788"/>
                  </a:lnTo>
                  <a:lnTo>
                    <a:pt x="144251" y="596968"/>
                  </a:lnTo>
                  <a:lnTo>
                    <a:pt x="125306" y="639065"/>
                  </a:lnTo>
                  <a:lnTo>
                    <a:pt x="107480" y="682148"/>
                  </a:lnTo>
                  <a:lnTo>
                    <a:pt x="90731" y="726290"/>
                  </a:lnTo>
                  <a:lnTo>
                    <a:pt x="75015" y="771559"/>
                  </a:lnTo>
                  <a:lnTo>
                    <a:pt x="60289" y="818028"/>
                  </a:lnTo>
                  <a:lnTo>
                    <a:pt x="46510" y="865766"/>
                  </a:lnTo>
                  <a:lnTo>
                    <a:pt x="33635" y="914844"/>
                  </a:lnTo>
                  <a:lnTo>
                    <a:pt x="21620" y="965334"/>
                  </a:lnTo>
                  <a:lnTo>
                    <a:pt x="10423" y="1017305"/>
                  </a:lnTo>
                  <a:lnTo>
                    <a:pt x="0" y="1070828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867447" y="1995350"/>
              <a:ext cx="62230" cy="34925"/>
            </a:xfrm>
            <a:custGeom>
              <a:avLst/>
              <a:gdLst/>
              <a:ahLst/>
              <a:cxnLst/>
              <a:rect l="l" t="t" r="r" b="b"/>
              <a:pathLst>
                <a:path w="62230" h="34925">
                  <a:moveTo>
                    <a:pt x="61906" y="11454"/>
                  </a:moveTo>
                  <a:lnTo>
                    <a:pt x="51606" y="14238"/>
                  </a:lnTo>
                  <a:lnTo>
                    <a:pt x="40386" y="20978"/>
                  </a:lnTo>
                  <a:lnTo>
                    <a:pt x="30846" y="28779"/>
                  </a:lnTo>
                  <a:lnTo>
                    <a:pt x="25584" y="34745"/>
                  </a:lnTo>
                  <a:lnTo>
                    <a:pt x="22805" y="27291"/>
                  </a:lnTo>
                  <a:lnTo>
                    <a:pt x="16687" y="16593"/>
                  </a:lnTo>
                  <a:lnTo>
                    <a:pt x="8622" y="6284"/>
                  </a:lnTo>
                  <a:lnTo>
                    <a:pt x="0" y="0"/>
                  </a:lnTo>
                </a:path>
              </a:pathLst>
            </a:custGeom>
            <a:ln w="115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2459014087"/>
      </p:ext>
    </p:extLst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45819" y="2152397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4" name="object 4"/>
          <p:cNvSpPr txBox="1"/>
          <p:nvPr/>
        </p:nvSpPr>
        <p:spPr>
          <a:xfrm>
            <a:off x="2808008" y="2084832"/>
            <a:ext cx="776401" cy="1005121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65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0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65"/>
              </a:lnSpc>
            </a:pPr>
            <a:r>
              <a:rPr sz="3369" spc="-277" dirty="0">
                <a:latin typeface="Trebuchet MS"/>
                <a:cs typeface="Trebuchet MS"/>
              </a:rPr>
              <a:t>read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12839" y="2152397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6" name="object 6"/>
          <p:cNvSpPr txBox="1"/>
          <p:nvPr/>
        </p:nvSpPr>
        <p:spPr>
          <a:xfrm>
            <a:off x="6316938" y="2084833"/>
            <a:ext cx="892169" cy="979473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06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2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06"/>
              </a:lnSpc>
            </a:pPr>
            <a:r>
              <a:rPr sz="3369" spc="-268" dirty="0">
                <a:latin typeface="Trebuchet MS"/>
                <a:cs typeface="Trebuchet MS"/>
              </a:rPr>
              <a:t>write</a:t>
            </a:r>
            <a:endParaRPr sz="3369" dirty="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195042"/>
              </p:ext>
            </p:extLst>
          </p:nvPr>
        </p:nvGraphicFramePr>
        <p:xfrm>
          <a:off x="3903889" y="4546854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620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a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b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3448767" y="2387828"/>
            <a:ext cx="713484" cy="2159326"/>
            <a:chOff x="991797" y="946265"/>
            <a:chExt cx="360045" cy="1089660"/>
          </a:xfrm>
        </p:grpSpPr>
        <p:sp>
          <p:nvSpPr>
            <p:cNvPr id="9" name="object 9"/>
            <p:cNvSpPr/>
            <p:nvPr/>
          </p:nvSpPr>
          <p:spPr>
            <a:xfrm>
              <a:off x="998997" y="953465"/>
              <a:ext cx="319405" cy="1071245"/>
            </a:xfrm>
            <a:custGeom>
              <a:avLst/>
              <a:gdLst/>
              <a:ahLst/>
              <a:cxnLst/>
              <a:rect l="l" t="t" r="r" b="b"/>
              <a:pathLst>
                <a:path w="319405" h="1071245">
                  <a:moveTo>
                    <a:pt x="0" y="0"/>
                  </a:moveTo>
                  <a:lnTo>
                    <a:pt x="32862" y="46007"/>
                  </a:lnTo>
                  <a:lnTo>
                    <a:pt x="63755" y="91345"/>
                  </a:lnTo>
                  <a:lnTo>
                    <a:pt x="92711" y="136117"/>
                  </a:lnTo>
                  <a:lnTo>
                    <a:pt x="119761" y="180426"/>
                  </a:lnTo>
                  <a:lnTo>
                    <a:pt x="144937" y="224373"/>
                  </a:lnTo>
                  <a:lnTo>
                    <a:pt x="168271" y="268063"/>
                  </a:lnTo>
                  <a:lnTo>
                    <a:pt x="189794" y="311596"/>
                  </a:lnTo>
                  <a:lnTo>
                    <a:pt x="209538" y="355076"/>
                  </a:lnTo>
                  <a:lnTo>
                    <a:pt x="227535" y="398605"/>
                  </a:lnTo>
                  <a:lnTo>
                    <a:pt x="243817" y="442286"/>
                  </a:lnTo>
                  <a:lnTo>
                    <a:pt x="258415" y="486222"/>
                  </a:lnTo>
                  <a:lnTo>
                    <a:pt x="271361" y="530516"/>
                  </a:lnTo>
                  <a:lnTo>
                    <a:pt x="282687" y="575269"/>
                  </a:lnTo>
                  <a:lnTo>
                    <a:pt x="292425" y="620584"/>
                  </a:lnTo>
                  <a:lnTo>
                    <a:pt x="300605" y="666565"/>
                  </a:lnTo>
                  <a:lnTo>
                    <a:pt x="307261" y="713313"/>
                  </a:lnTo>
                  <a:lnTo>
                    <a:pt x="312424" y="760931"/>
                  </a:lnTo>
                  <a:lnTo>
                    <a:pt x="316124" y="809523"/>
                  </a:lnTo>
                  <a:lnTo>
                    <a:pt x="318396" y="859190"/>
                  </a:lnTo>
                  <a:lnTo>
                    <a:pt x="319269" y="910035"/>
                  </a:lnTo>
                  <a:lnTo>
                    <a:pt x="318775" y="962160"/>
                  </a:lnTo>
                  <a:lnTo>
                    <a:pt x="316947" y="1015669"/>
                  </a:lnTo>
                  <a:lnTo>
                    <a:pt x="313817" y="1070664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283012" y="1998461"/>
              <a:ext cx="62865" cy="31750"/>
            </a:xfrm>
            <a:custGeom>
              <a:avLst/>
              <a:gdLst/>
              <a:ahLst/>
              <a:cxnLst/>
              <a:rect l="l" t="t" r="r" b="b"/>
              <a:pathLst>
                <a:path w="62865" h="31750">
                  <a:moveTo>
                    <a:pt x="62788" y="4245"/>
                  </a:moveTo>
                  <a:lnTo>
                    <a:pt x="52881" y="8195"/>
                  </a:lnTo>
                  <a:lnTo>
                    <a:pt x="42517" y="16179"/>
                  </a:lnTo>
                  <a:lnTo>
                    <a:pt x="33942" y="25024"/>
                  </a:lnTo>
                  <a:lnTo>
                    <a:pt x="29404" y="31554"/>
                  </a:lnTo>
                  <a:lnTo>
                    <a:pt x="25787" y="24472"/>
                  </a:lnTo>
                  <a:lnTo>
                    <a:pt x="18480" y="14554"/>
                  </a:lnTo>
                  <a:lnTo>
                    <a:pt x="9285" y="5247"/>
                  </a:lnTo>
                  <a:lnTo>
                    <a:pt x="0" y="0"/>
                  </a:lnTo>
                </a:path>
              </a:pathLst>
            </a:custGeom>
            <a:ln w="11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172576" y="2387828"/>
            <a:ext cx="1337625" cy="2159326"/>
            <a:chOff x="1861682" y="946265"/>
            <a:chExt cx="675005" cy="1089660"/>
          </a:xfrm>
        </p:grpSpPr>
        <p:sp>
          <p:nvSpPr>
            <p:cNvPr id="12" name="object 12"/>
            <p:cNvSpPr/>
            <p:nvPr/>
          </p:nvSpPr>
          <p:spPr>
            <a:xfrm>
              <a:off x="1894105" y="953465"/>
              <a:ext cx="635000" cy="1071245"/>
            </a:xfrm>
            <a:custGeom>
              <a:avLst/>
              <a:gdLst/>
              <a:ahLst/>
              <a:cxnLst/>
              <a:rect l="l" t="t" r="r" b="b"/>
              <a:pathLst>
                <a:path w="635000" h="1071245">
                  <a:moveTo>
                    <a:pt x="634908" y="0"/>
                  </a:moveTo>
                  <a:lnTo>
                    <a:pt x="592172" y="35913"/>
                  </a:lnTo>
                  <a:lnTo>
                    <a:pt x="551247" y="71683"/>
                  </a:lnTo>
                  <a:lnTo>
                    <a:pt x="512090" y="107381"/>
                  </a:lnTo>
                  <a:lnTo>
                    <a:pt x="474658" y="143076"/>
                  </a:lnTo>
                  <a:lnTo>
                    <a:pt x="438906" y="178839"/>
                  </a:lnTo>
                  <a:lnTo>
                    <a:pt x="404793" y="214742"/>
                  </a:lnTo>
                  <a:lnTo>
                    <a:pt x="372275" y="250855"/>
                  </a:lnTo>
                  <a:lnTo>
                    <a:pt x="341308" y="287248"/>
                  </a:lnTo>
                  <a:lnTo>
                    <a:pt x="311850" y="323992"/>
                  </a:lnTo>
                  <a:lnTo>
                    <a:pt x="283857" y="361158"/>
                  </a:lnTo>
                  <a:lnTo>
                    <a:pt x="257286" y="398817"/>
                  </a:lnTo>
                  <a:lnTo>
                    <a:pt x="232094" y="437038"/>
                  </a:lnTo>
                  <a:lnTo>
                    <a:pt x="208238" y="475893"/>
                  </a:lnTo>
                  <a:lnTo>
                    <a:pt x="185674" y="515453"/>
                  </a:lnTo>
                  <a:lnTo>
                    <a:pt x="164360" y="555788"/>
                  </a:lnTo>
                  <a:lnTo>
                    <a:pt x="144251" y="596968"/>
                  </a:lnTo>
                  <a:lnTo>
                    <a:pt x="125306" y="639065"/>
                  </a:lnTo>
                  <a:lnTo>
                    <a:pt x="107480" y="682148"/>
                  </a:lnTo>
                  <a:lnTo>
                    <a:pt x="90731" y="726290"/>
                  </a:lnTo>
                  <a:lnTo>
                    <a:pt x="75015" y="771559"/>
                  </a:lnTo>
                  <a:lnTo>
                    <a:pt x="60289" y="818028"/>
                  </a:lnTo>
                  <a:lnTo>
                    <a:pt x="46510" y="865766"/>
                  </a:lnTo>
                  <a:lnTo>
                    <a:pt x="33635" y="914844"/>
                  </a:lnTo>
                  <a:lnTo>
                    <a:pt x="21620" y="965334"/>
                  </a:lnTo>
                  <a:lnTo>
                    <a:pt x="10423" y="1017305"/>
                  </a:lnTo>
                  <a:lnTo>
                    <a:pt x="0" y="1070828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867447" y="1995350"/>
              <a:ext cx="62230" cy="34925"/>
            </a:xfrm>
            <a:custGeom>
              <a:avLst/>
              <a:gdLst/>
              <a:ahLst/>
              <a:cxnLst/>
              <a:rect l="l" t="t" r="r" b="b"/>
              <a:pathLst>
                <a:path w="62230" h="34925">
                  <a:moveTo>
                    <a:pt x="61906" y="11454"/>
                  </a:moveTo>
                  <a:lnTo>
                    <a:pt x="51606" y="14238"/>
                  </a:lnTo>
                  <a:lnTo>
                    <a:pt x="40386" y="20978"/>
                  </a:lnTo>
                  <a:lnTo>
                    <a:pt x="30846" y="28779"/>
                  </a:lnTo>
                  <a:lnTo>
                    <a:pt x="25584" y="34745"/>
                  </a:lnTo>
                  <a:lnTo>
                    <a:pt x="22805" y="27291"/>
                  </a:lnTo>
                  <a:lnTo>
                    <a:pt x="16687" y="16593"/>
                  </a:lnTo>
                  <a:lnTo>
                    <a:pt x="8622" y="6284"/>
                  </a:lnTo>
                  <a:lnTo>
                    <a:pt x="0" y="0"/>
                  </a:lnTo>
                </a:path>
              </a:pathLst>
            </a:custGeom>
            <a:ln w="115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262658" y="5971961"/>
            <a:ext cx="1572936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10" dirty="0">
                <a:latin typeface="Arial"/>
                <a:cs typeface="Arial"/>
              </a:rPr>
              <a:t>Empty()</a:t>
            </a:r>
            <a:endParaRPr sz="3369" dirty="0">
              <a:latin typeface="Arial"/>
              <a:cs typeface="Arial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3425270498"/>
      </p:ext>
    </p:extLst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44432" y="191764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4" name="object 4"/>
          <p:cNvSpPr txBox="1"/>
          <p:nvPr/>
        </p:nvSpPr>
        <p:spPr>
          <a:xfrm>
            <a:off x="2906621" y="1850077"/>
            <a:ext cx="776401" cy="1005121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65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0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65"/>
              </a:lnSpc>
            </a:pPr>
            <a:r>
              <a:rPr sz="3369" spc="-277" dirty="0">
                <a:latin typeface="Trebuchet MS"/>
                <a:cs typeface="Trebuchet MS"/>
              </a:rPr>
              <a:t>read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11452" y="191764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6" name="object 6"/>
          <p:cNvSpPr txBox="1"/>
          <p:nvPr/>
        </p:nvSpPr>
        <p:spPr>
          <a:xfrm>
            <a:off x="6415551" y="1850078"/>
            <a:ext cx="892169" cy="979473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06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2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06"/>
              </a:lnSpc>
            </a:pPr>
            <a:r>
              <a:rPr sz="3369" spc="-268" dirty="0">
                <a:latin typeface="Trebuchet MS"/>
                <a:cs typeface="Trebuchet MS"/>
              </a:rPr>
              <a:t>write</a:t>
            </a:r>
            <a:endParaRPr sz="3369" dirty="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709906"/>
              </p:ext>
            </p:extLst>
          </p:nvPr>
        </p:nvGraphicFramePr>
        <p:xfrm>
          <a:off x="4002502" y="4312099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620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a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b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3547380" y="2153073"/>
            <a:ext cx="713484" cy="2159326"/>
            <a:chOff x="991797" y="946265"/>
            <a:chExt cx="360045" cy="1089660"/>
          </a:xfrm>
        </p:grpSpPr>
        <p:sp>
          <p:nvSpPr>
            <p:cNvPr id="9" name="object 9"/>
            <p:cNvSpPr/>
            <p:nvPr/>
          </p:nvSpPr>
          <p:spPr>
            <a:xfrm>
              <a:off x="998997" y="953465"/>
              <a:ext cx="319405" cy="1071245"/>
            </a:xfrm>
            <a:custGeom>
              <a:avLst/>
              <a:gdLst/>
              <a:ahLst/>
              <a:cxnLst/>
              <a:rect l="l" t="t" r="r" b="b"/>
              <a:pathLst>
                <a:path w="319405" h="1071245">
                  <a:moveTo>
                    <a:pt x="0" y="0"/>
                  </a:moveTo>
                  <a:lnTo>
                    <a:pt x="32862" y="46007"/>
                  </a:lnTo>
                  <a:lnTo>
                    <a:pt x="63755" y="91345"/>
                  </a:lnTo>
                  <a:lnTo>
                    <a:pt x="92711" y="136117"/>
                  </a:lnTo>
                  <a:lnTo>
                    <a:pt x="119761" y="180426"/>
                  </a:lnTo>
                  <a:lnTo>
                    <a:pt x="144937" y="224373"/>
                  </a:lnTo>
                  <a:lnTo>
                    <a:pt x="168271" y="268063"/>
                  </a:lnTo>
                  <a:lnTo>
                    <a:pt x="189794" y="311596"/>
                  </a:lnTo>
                  <a:lnTo>
                    <a:pt x="209538" y="355076"/>
                  </a:lnTo>
                  <a:lnTo>
                    <a:pt x="227535" y="398605"/>
                  </a:lnTo>
                  <a:lnTo>
                    <a:pt x="243817" y="442286"/>
                  </a:lnTo>
                  <a:lnTo>
                    <a:pt x="258415" y="486222"/>
                  </a:lnTo>
                  <a:lnTo>
                    <a:pt x="271361" y="530516"/>
                  </a:lnTo>
                  <a:lnTo>
                    <a:pt x="282687" y="575269"/>
                  </a:lnTo>
                  <a:lnTo>
                    <a:pt x="292425" y="620584"/>
                  </a:lnTo>
                  <a:lnTo>
                    <a:pt x="300605" y="666565"/>
                  </a:lnTo>
                  <a:lnTo>
                    <a:pt x="307261" y="713313"/>
                  </a:lnTo>
                  <a:lnTo>
                    <a:pt x="312424" y="760931"/>
                  </a:lnTo>
                  <a:lnTo>
                    <a:pt x="316124" y="809523"/>
                  </a:lnTo>
                  <a:lnTo>
                    <a:pt x="318396" y="859190"/>
                  </a:lnTo>
                  <a:lnTo>
                    <a:pt x="319269" y="910035"/>
                  </a:lnTo>
                  <a:lnTo>
                    <a:pt x="318775" y="962160"/>
                  </a:lnTo>
                  <a:lnTo>
                    <a:pt x="316947" y="1015669"/>
                  </a:lnTo>
                  <a:lnTo>
                    <a:pt x="313817" y="1070664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283012" y="1998461"/>
              <a:ext cx="62865" cy="31750"/>
            </a:xfrm>
            <a:custGeom>
              <a:avLst/>
              <a:gdLst/>
              <a:ahLst/>
              <a:cxnLst/>
              <a:rect l="l" t="t" r="r" b="b"/>
              <a:pathLst>
                <a:path w="62865" h="31750">
                  <a:moveTo>
                    <a:pt x="62788" y="4245"/>
                  </a:moveTo>
                  <a:lnTo>
                    <a:pt x="52881" y="8195"/>
                  </a:lnTo>
                  <a:lnTo>
                    <a:pt x="42517" y="16179"/>
                  </a:lnTo>
                  <a:lnTo>
                    <a:pt x="33942" y="25024"/>
                  </a:lnTo>
                  <a:lnTo>
                    <a:pt x="29404" y="31554"/>
                  </a:lnTo>
                  <a:lnTo>
                    <a:pt x="25787" y="24472"/>
                  </a:lnTo>
                  <a:lnTo>
                    <a:pt x="18480" y="14554"/>
                  </a:lnTo>
                  <a:lnTo>
                    <a:pt x="9285" y="5247"/>
                  </a:lnTo>
                  <a:lnTo>
                    <a:pt x="0" y="0"/>
                  </a:lnTo>
                </a:path>
              </a:pathLst>
            </a:custGeom>
            <a:ln w="11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271189" y="2153073"/>
            <a:ext cx="1337625" cy="2159326"/>
            <a:chOff x="1861682" y="946265"/>
            <a:chExt cx="675005" cy="1089660"/>
          </a:xfrm>
        </p:grpSpPr>
        <p:sp>
          <p:nvSpPr>
            <p:cNvPr id="12" name="object 12"/>
            <p:cNvSpPr/>
            <p:nvPr/>
          </p:nvSpPr>
          <p:spPr>
            <a:xfrm>
              <a:off x="1894105" y="953465"/>
              <a:ext cx="635000" cy="1071245"/>
            </a:xfrm>
            <a:custGeom>
              <a:avLst/>
              <a:gdLst/>
              <a:ahLst/>
              <a:cxnLst/>
              <a:rect l="l" t="t" r="r" b="b"/>
              <a:pathLst>
                <a:path w="635000" h="1071245">
                  <a:moveTo>
                    <a:pt x="634908" y="0"/>
                  </a:moveTo>
                  <a:lnTo>
                    <a:pt x="592172" y="35913"/>
                  </a:lnTo>
                  <a:lnTo>
                    <a:pt x="551247" y="71683"/>
                  </a:lnTo>
                  <a:lnTo>
                    <a:pt x="512090" y="107381"/>
                  </a:lnTo>
                  <a:lnTo>
                    <a:pt x="474658" y="143076"/>
                  </a:lnTo>
                  <a:lnTo>
                    <a:pt x="438906" y="178839"/>
                  </a:lnTo>
                  <a:lnTo>
                    <a:pt x="404793" y="214742"/>
                  </a:lnTo>
                  <a:lnTo>
                    <a:pt x="372275" y="250855"/>
                  </a:lnTo>
                  <a:lnTo>
                    <a:pt x="341308" y="287248"/>
                  </a:lnTo>
                  <a:lnTo>
                    <a:pt x="311850" y="323992"/>
                  </a:lnTo>
                  <a:lnTo>
                    <a:pt x="283857" y="361158"/>
                  </a:lnTo>
                  <a:lnTo>
                    <a:pt x="257286" y="398817"/>
                  </a:lnTo>
                  <a:lnTo>
                    <a:pt x="232094" y="437038"/>
                  </a:lnTo>
                  <a:lnTo>
                    <a:pt x="208238" y="475893"/>
                  </a:lnTo>
                  <a:lnTo>
                    <a:pt x="185674" y="515453"/>
                  </a:lnTo>
                  <a:lnTo>
                    <a:pt x="164360" y="555788"/>
                  </a:lnTo>
                  <a:lnTo>
                    <a:pt x="144251" y="596968"/>
                  </a:lnTo>
                  <a:lnTo>
                    <a:pt x="125306" y="639065"/>
                  </a:lnTo>
                  <a:lnTo>
                    <a:pt x="107480" y="682148"/>
                  </a:lnTo>
                  <a:lnTo>
                    <a:pt x="90731" y="726290"/>
                  </a:lnTo>
                  <a:lnTo>
                    <a:pt x="75015" y="771559"/>
                  </a:lnTo>
                  <a:lnTo>
                    <a:pt x="60289" y="818028"/>
                  </a:lnTo>
                  <a:lnTo>
                    <a:pt x="46510" y="865766"/>
                  </a:lnTo>
                  <a:lnTo>
                    <a:pt x="33635" y="914844"/>
                  </a:lnTo>
                  <a:lnTo>
                    <a:pt x="21620" y="965334"/>
                  </a:lnTo>
                  <a:lnTo>
                    <a:pt x="10423" y="1017305"/>
                  </a:lnTo>
                  <a:lnTo>
                    <a:pt x="0" y="1070828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867447" y="1995350"/>
              <a:ext cx="62230" cy="34925"/>
            </a:xfrm>
            <a:custGeom>
              <a:avLst/>
              <a:gdLst/>
              <a:ahLst/>
              <a:cxnLst/>
              <a:rect l="l" t="t" r="r" b="b"/>
              <a:pathLst>
                <a:path w="62230" h="34925">
                  <a:moveTo>
                    <a:pt x="61906" y="11454"/>
                  </a:moveTo>
                  <a:lnTo>
                    <a:pt x="51606" y="14238"/>
                  </a:lnTo>
                  <a:lnTo>
                    <a:pt x="40386" y="20978"/>
                  </a:lnTo>
                  <a:lnTo>
                    <a:pt x="30846" y="28779"/>
                  </a:lnTo>
                  <a:lnTo>
                    <a:pt x="25584" y="34745"/>
                  </a:lnTo>
                  <a:lnTo>
                    <a:pt x="22805" y="27291"/>
                  </a:lnTo>
                  <a:lnTo>
                    <a:pt x="16687" y="16593"/>
                  </a:lnTo>
                  <a:lnTo>
                    <a:pt x="8622" y="6284"/>
                  </a:lnTo>
                  <a:lnTo>
                    <a:pt x="0" y="0"/>
                  </a:lnTo>
                </a:path>
              </a:pathLst>
            </a:custGeom>
            <a:ln w="115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492485" y="5737206"/>
            <a:ext cx="3310715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20" dirty="0">
                <a:latin typeface="Arial"/>
                <a:cs typeface="Arial"/>
              </a:rPr>
              <a:t>Empty()</a:t>
            </a:r>
            <a:r>
              <a:rPr sz="3369" i="1" spc="20" dirty="0">
                <a:latin typeface="Arial"/>
                <a:cs typeface="Arial"/>
              </a:rPr>
              <a:t>→</a:t>
            </a:r>
            <a:r>
              <a:rPr sz="3369" i="1" spc="634" dirty="0">
                <a:latin typeface="Arial"/>
                <a:cs typeface="Arial"/>
              </a:rPr>
              <a:t> </a:t>
            </a:r>
            <a:r>
              <a:rPr sz="3369" spc="50" dirty="0">
                <a:latin typeface="Arial"/>
                <a:cs typeface="Arial"/>
              </a:rPr>
              <a:t>False</a:t>
            </a:r>
            <a:endParaRPr sz="3369" dirty="0">
              <a:latin typeface="Arial"/>
              <a:cs typeface="Arial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1015164" y="667725"/>
            <a:ext cx="9720072" cy="1499616"/>
          </a:xfrm>
        </p:spPr>
        <p:txBody>
          <a:bodyPr/>
          <a:lstStyle/>
          <a:p>
            <a:r>
              <a:rPr lang="en-US" dirty="0"/>
              <a:t>Queue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2730066001"/>
      </p:ext>
    </p:extLst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54785" y="2419665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4" name="object 4"/>
          <p:cNvSpPr txBox="1"/>
          <p:nvPr/>
        </p:nvSpPr>
        <p:spPr>
          <a:xfrm>
            <a:off x="2816974" y="2352100"/>
            <a:ext cx="776401" cy="1005121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65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0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65"/>
              </a:lnSpc>
            </a:pPr>
            <a:r>
              <a:rPr sz="3369" spc="-277" dirty="0">
                <a:latin typeface="Trebuchet MS"/>
                <a:cs typeface="Trebuchet MS"/>
              </a:rPr>
              <a:t>read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21805" y="2419665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6" name="object 6"/>
          <p:cNvSpPr txBox="1"/>
          <p:nvPr/>
        </p:nvSpPr>
        <p:spPr>
          <a:xfrm>
            <a:off x="6325904" y="2352101"/>
            <a:ext cx="892169" cy="979473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06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2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06"/>
              </a:lnSpc>
            </a:pPr>
            <a:r>
              <a:rPr sz="3369" spc="-268" dirty="0">
                <a:latin typeface="Trebuchet MS"/>
                <a:cs typeface="Trebuchet MS"/>
              </a:rPr>
              <a:t>write</a:t>
            </a:r>
            <a:endParaRPr sz="3369" dirty="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2690"/>
              </p:ext>
            </p:extLst>
          </p:nvPr>
        </p:nvGraphicFramePr>
        <p:xfrm>
          <a:off x="3912855" y="4814122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620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a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b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3457733" y="2655096"/>
            <a:ext cx="713484" cy="2159326"/>
            <a:chOff x="991797" y="946265"/>
            <a:chExt cx="360045" cy="1089660"/>
          </a:xfrm>
        </p:grpSpPr>
        <p:sp>
          <p:nvSpPr>
            <p:cNvPr id="9" name="object 9"/>
            <p:cNvSpPr/>
            <p:nvPr/>
          </p:nvSpPr>
          <p:spPr>
            <a:xfrm>
              <a:off x="998997" y="953465"/>
              <a:ext cx="319405" cy="1071245"/>
            </a:xfrm>
            <a:custGeom>
              <a:avLst/>
              <a:gdLst/>
              <a:ahLst/>
              <a:cxnLst/>
              <a:rect l="l" t="t" r="r" b="b"/>
              <a:pathLst>
                <a:path w="319405" h="1071245">
                  <a:moveTo>
                    <a:pt x="0" y="0"/>
                  </a:moveTo>
                  <a:lnTo>
                    <a:pt x="32862" y="46007"/>
                  </a:lnTo>
                  <a:lnTo>
                    <a:pt x="63755" y="91345"/>
                  </a:lnTo>
                  <a:lnTo>
                    <a:pt x="92711" y="136117"/>
                  </a:lnTo>
                  <a:lnTo>
                    <a:pt x="119761" y="180426"/>
                  </a:lnTo>
                  <a:lnTo>
                    <a:pt x="144937" y="224373"/>
                  </a:lnTo>
                  <a:lnTo>
                    <a:pt x="168271" y="268063"/>
                  </a:lnTo>
                  <a:lnTo>
                    <a:pt x="189794" y="311596"/>
                  </a:lnTo>
                  <a:lnTo>
                    <a:pt x="209538" y="355076"/>
                  </a:lnTo>
                  <a:lnTo>
                    <a:pt x="227535" y="398605"/>
                  </a:lnTo>
                  <a:lnTo>
                    <a:pt x="243817" y="442286"/>
                  </a:lnTo>
                  <a:lnTo>
                    <a:pt x="258415" y="486222"/>
                  </a:lnTo>
                  <a:lnTo>
                    <a:pt x="271361" y="530516"/>
                  </a:lnTo>
                  <a:lnTo>
                    <a:pt x="282687" y="575269"/>
                  </a:lnTo>
                  <a:lnTo>
                    <a:pt x="292425" y="620584"/>
                  </a:lnTo>
                  <a:lnTo>
                    <a:pt x="300605" y="666565"/>
                  </a:lnTo>
                  <a:lnTo>
                    <a:pt x="307261" y="713313"/>
                  </a:lnTo>
                  <a:lnTo>
                    <a:pt x="312424" y="760931"/>
                  </a:lnTo>
                  <a:lnTo>
                    <a:pt x="316124" y="809523"/>
                  </a:lnTo>
                  <a:lnTo>
                    <a:pt x="318396" y="859190"/>
                  </a:lnTo>
                  <a:lnTo>
                    <a:pt x="319269" y="910035"/>
                  </a:lnTo>
                  <a:lnTo>
                    <a:pt x="318775" y="962160"/>
                  </a:lnTo>
                  <a:lnTo>
                    <a:pt x="316947" y="1015669"/>
                  </a:lnTo>
                  <a:lnTo>
                    <a:pt x="313817" y="1070664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283012" y="1998461"/>
              <a:ext cx="62865" cy="31750"/>
            </a:xfrm>
            <a:custGeom>
              <a:avLst/>
              <a:gdLst/>
              <a:ahLst/>
              <a:cxnLst/>
              <a:rect l="l" t="t" r="r" b="b"/>
              <a:pathLst>
                <a:path w="62865" h="31750">
                  <a:moveTo>
                    <a:pt x="62788" y="4245"/>
                  </a:moveTo>
                  <a:lnTo>
                    <a:pt x="52881" y="8195"/>
                  </a:lnTo>
                  <a:lnTo>
                    <a:pt x="42517" y="16179"/>
                  </a:lnTo>
                  <a:lnTo>
                    <a:pt x="33942" y="25024"/>
                  </a:lnTo>
                  <a:lnTo>
                    <a:pt x="29404" y="31554"/>
                  </a:lnTo>
                  <a:lnTo>
                    <a:pt x="25787" y="24472"/>
                  </a:lnTo>
                  <a:lnTo>
                    <a:pt x="18480" y="14554"/>
                  </a:lnTo>
                  <a:lnTo>
                    <a:pt x="9285" y="5247"/>
                  </a:lnTo>
                  <a:lnTo>
                    <a:pt x="0" y="0"/>
                  </a:lnTo>
                </a:path>
              </a:pathLst>
            </a:custGeom>
            <a:ln w="11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181542" y="2655096"/>
            <a:ext cx="1337625" cy="2159326"/>
            <a:chOff x="1861682" y="946265"/>
            <a:chExt cx="675005" cy="1089660"/>
          </a:xfrm>
        </p:grpSpPr>
        <p:sp>
          <p:nvSpPr>
            <p:cNvPr id="12" name="object 12"/>
            <p:cNvSpPr/>
            <p:nvPr/>
          </p:nvSpPr>
          <p:spPr>
            <a:xfrm>
              <a:off x="1894105" y="953465"/>
              <a:ext cx="635000" cy="1071245"/>
            </a:xfrm>
            <a:custGeom>
              <a:avLst/>
              <a:gdLst/>
              <a:ahLst/>
              <a:cxnLst/>
              <a:rect l="l" t="t" r="r" b="b"/>
              <a:pathLst>
                <a:path w="635000" h="1071245">
                  <a:moveTo>
                    <a:pt x="634908" y="0"/>
                  </a:moveTo>
                  <a:lnTo>
                    <a:pt x="592172" y="35913"/>
                  </a:lnTo>
                  <a:lnTo>
                    <a:pt x="551247" y="71683"/>
                  </a:lnTo>
                  <a:lnTo>
                    <a:pt x="512090" y="107381"/>
                  </a:lnTo>
                  <a:lnTo>
                    <a:pt x="474658" y="143076"/>
                  </a:lnTo>
                  <a:lnTo>
                    <a:pt x="438906" y="178839"/>
                  </a:lnTo>
                  <a:lnTo>
                    <a:pt x="404793" y="214742"/>
                  </a:lnTo>
                  <a:lnTo>
                    <a:pt x="372275" y="250855"/>
                  </a:lnTo>
                  <a:lnTo>
                    <a:pt x="341308" y="287248"/>
                  </a:lnTo>
                  <a:lnTo>
                    <a:pt x="311850" y="323992"/>
                  </a:lnTo>
                  <a:lnTo>
                    <a:pt x="283857" y="361158"/>
                  </a:lnTo>
                  <a:lnTo>
                    <a:pt x="257286" y="398817"/>
                  </a:lnTo>
                  <a:lnTo>
                    <a:pt x="232094" y="437038"/>
                  </a:lnTo>
                  <a:lnTo>
                    <a:pt x="208238" y="475893"/>
                  </a:lnTo>
                  <a:lnTo>
                    <a:pt x="185674" y="515453"/>
                  </a:lnTo>
                  <a:lnTo>
                    <a:pt x="164360" y="555788"/>
                  </a:lnTo>
                  <a:lnTo>
                    <a:pt x="144251" y="596968"/>
                  </a:lnTo>
                  <a:lnTo>
                    <a:pt x="125306" y="639065"/>
                  </a:lnTo>
                  <a:lnTo>
                    <a:pt x="107480" y="682148"/>
                  </a:lnTo>
                  <a:lnTo>
                    <a:pt x="90731" y="726290"/>
                  </a:lnTo>
                  <a:lnTo>
                    <a:pt x="75015" y="771559"/>
                  </a:lnTo>
                  <a:lnTo>
                    <a:pt x="60289" y="818028"/>
                  </a:lnTo>
                  <a:lnTo>
                    <a:pt x="46510" y="865766"/>
                  </a:lnTo>
                  <a:lnTo>
                    <a:pt x="33635" y="914844"/>
                  </a:lnTo>
                  <a:lnTo>
                    <a:pt x="21620" y="965334"/>
                  </a:lnTo>
                  <a:lnTo>
                    <a:pt x="10423" y="1017305"/>
                  </a:lnTo>
                  <a:lnTo>
                    <a:pt x="0" y="1070828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867447" y="1995350"/>
              <a:ext cx="62230" cy="34925"/>
            </a:xfrm>
            <a:custGeom>
              <a:avLst/>
              <a:gdLst/>
              <a:ahLst/>
              <a:cxnLst/>
              <a:rect l="l" t="t" r="r" b="b"/>
              <a:pathLst>
                <a:path w="62230" h="34925">
                  <a:moveTo>
                    <a:pt x="61906" y="11454"/>
                  </a:moveTo>
                  <a:lnTo>
                    <a:pt x="51606" y="14238"/>
                  </a:lnTo>
                  <a:lnTo>
                    <a:pt x="40386" y="20978"/>
                  </a:lnTo>
                  <a:lnTo>
                    <a:pt x="30846" y="28779"/>
                  </a:lnTo>
                  <a:lnTo>
                    <a:pt x="25584" y="34745"/>
                  </a:lnTo>
                  <a:lnTo>
                    <a:pt x="22805" y="27291"/>
                  </a:lnTo>
                  <a:lnTo>
                    <a:pt x="16687" y="16593"/>
                  </a:lnTo>
                  <a:lnTo>
                    <a:pt x="8622" y="6284"/>
                  </a:lnTo>
                  <a:lnTo>
                    <a:pt x="0" y="0"/>
                  </a:lnTo>
                </a:path>
              </a:pathLst>
            </a:custGeom>
            <a:ln w="115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1364240945"/>
      </p:ext>
    </p:extLst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8219" y="2114866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4" name="object 4"/>
          <p:cNvSpPr txBox="1"/>
          <p:nvPr/>
        </p:nvSpPr>
        <p:spPr>
          <a:xfrm>
            <a:off x="2960408" y="2047301"/>
            <a:ext cx="776401" cy="1005121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65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0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65"/>
              </a:lnSpc>
            </a:pPr>
            <a:r>
              <a:rPr sz="3369" spc="-277" dirty="0">
                <a:latin typeface="Trebuchet MS"/>
                <a:cs typeface="Trebuchet MS"/>
              </a:rPr>
              <a:t>read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65239" y="2114866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6" name="object 6"/>
          <p:cNvSpPr txBox="1"/>
          <p:nvPr/>
        </p:nvSpPr>
        <p:spPr>
          <a:xfrm>
            <a:off x="6469338" y="2047302"/>
            <a:ext cx="892169" cy="979473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06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2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06"/>
              </a:lnSpc>
            </a:pPr>
            <a:r>
              <a:rPr sz="3369" spc="-268" dirty="0">
                <a:latin typeface="Trebuchet MS"/>
                <a:cs typeface="Trebuchet MS"/>
              </a:rPr>
              <a:t>write</a:t>
            </a:r>
            <a:endParaRPr sz="3369" dirty="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33042"/>
              </p:ext>
            </p:extLst>
          </p:nvPr>
        </p:nvGraphicFramePr>
        <p:xfrm>
          <a:off x="4056289" y="4509323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620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a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b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3601167" y="2350297"/>
            <a:ext cx="713484" cy="2159326"/>
            <a:chOff x="991797" y="946265"/>
            <a:chExt cx="360045" cy="1089660"/>
          </a:xfrm>
        </p:grpSpPr>
        <p:sp>
          <p:nvSpPr>
            <p:cNvPr id="9" name="object 9"/>
            <p:cNvSpPr/>
            <p:nvPr/>
          </p:nvSpPr>
          <p:spPr>
            <a:xfrm>
              <a:off x="998997" y="953465"/>
              <a:ext cx="319405" cy="1071245"/>
            </a:xfrm>
            <a:custGeom>
              <a:avLst/>
              <a:gdLst/>
              <a:ahLst/>
              <a:cxnLst/>
              <a:rect l="l" t="t" r="r" b="b"/>
              <a:pathLst>
                <a:path w="319405" h="1071245">
                  <a:moveTo>
                    <a:pt x="0" y="0"/>
                  </a:moveTo>
                  <a:lnTo>
                    <a:pt x="32862" y="46007"/>
                  </a:lnTo>
                  <a:lnTo>
                    <a:pt x="63755" y="91345"/>
                  </a:lnTo>
                  <a:lnTo>
                    <a:pt x="92711" y="136117"/>
                  </a:lnTo>
                  <a:lnTo>
                    <a:pt x="119761" y="180426"/>
                  </a:lnTo>
                  <a:lnTo>
                    <a:pt x="144937" y="224373"/>
                  </a:lnTo>
                  <a:lnTo>
                    <a:pt x="168271" y="268063"/>
                  </a:lnTo>
                  <a:lnTo>
                    <a:pt x="189794" y="311596"/>
                  </a:lnTo>
                  <a:lnTo>
                    <a:pt x="209538" y="355076"/>
                  </a:lnTo>
                  <a:lnTo>
                    <a:pt x="227535" y="398605"/>
                  </a:lnTo>
                  <a:lnTo>
                    <a:pt x="243817" y="442286"/>
                  </a:lnTo>
                  <a:lnTo>
                    <a:pt x="258415" y="486222"/>
                  </a:lnTo>
                  <a:lnTo>
                    <a:pt x="271361" y="530516"/>
                  </a:lnTo>
                  <a:lnTo>
                    <a:pt x="282687" y="575269"/>
                  </a:lnTo>
                  <a:lnTo>
                    <a:pt x="292425" y="620584"/>
                  </a:lnTo>
                  <a:lnTo>
                    <a:pt x="300605" y="666565"/>
                  </a:lnTo>
                  <a:lnTo>
                    <a:pt x="307261" y="713313"/>
                  </a:lnTo>
                  <a:lnTo>
                    <a:pt x="312424" y="760931"/>
                  </a:lnTo>
                  <a:lnTo>
                    <a:pt x="316124" y="809523"/>
                  </a:lnTo>
                  <a:lnTo>
                    <a:pt x="318396" y="859190"/>
                  </a:lnTo>
                  <a:lnTo>
                    <a:pt x="319269" y="910035"/>
                  </a:lnTo>
                  <a:lnTo>
                    <a:pt x="318775" y="962160"/>
                  </a:lnTo>
                  <a:lnTo>
                    <a:pt x="316947" y="1015669"/>
                  </a:lnTo>
                  <a:lnTo>
                    <a:pt x="313817" y="1070664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283012" y="1998461"/>
              <a:ext cx="62865" cy="31750"/>
            </a:xfrm>
            <a:custGeom>
              <a:avLst/>
              <a:gdLst/>
              <a:ahLst/>
              <a:cxnLst/>
              <a:rect l="l" t="t" r="r" b="b"/>
              <a:pathLst>
                <a:path w="62865" h="31750">
                  <a:moveTo>
                    <a:pt x="62788" y="4245"/>
                  </a:moveTo>
                  <a:lnTo>
                    <a:pt x="52881" y="8195"/>
                  </a:lnTo>
                  <a:lnTo>
                    <a:pt x="42517" y="16179"/>
                  </a:lnTo>
                  <a:lnTo>
                    <a:pt x="33942" y="25024"/>
                  </a:lnTo>
                  <a:lnTo>
                    <a:pt x="29404" y="31554"/>
                  </a:lnTo>
                  <a:lnTo>
                    <a:pt x="25787" y="24472"/>
                  </a:lnTo>
                  <a:lnTo>
                    <a:pt x="18480" y="14554"/>
                  </a:lnTo>
                  <a:lnTo>
                    <a:pt x="9285" y="5247"/>
                  </a:lnTo>
                  <a:lnTo>
                    <a:pt x="0" y="0"/>
                  </a:lnTo>
                </a:path>
              </a:pathLst>
            </a:custGeom>
            <a:ln w="11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324976" y="2350297"/>
            <a:ext cx="1337625" cy="2159326"/>
            <a:chOff x="1861682" y="946265"/>
            <a:chExt cx="675005" cy="1089660"/>
          </a:xfrm>
        </p:grpSpPr>
        <p:sp>
          <p:nvSpPr>
            <p:cNvPr id="12" name="object 12"/>
            <p:cNvSpPr/>
            <p:nvPr/>
          </p:nvSpPr>
          <p:spPr>
            <a:xfrm>
              <a:off x="1894105" y="953465"/>
              <a:ext cx="635000" cy="1071245"/>
            </a:xfrm>
            <a:custGeom>
              <a:avLst/>
              <a:gdLst/>
              <a:ahLst/>
              <a:cxnLst/>
              <a:rect l="l" t="t" r="r" b="b"/>
              <a:pathLst>
                <a:path w="635000" h="1071245">
                  <a:moveTo>
                    <a:pt x="634908" y="0"/>
                  </a:moveTo>
                  <a:lnTo>
                    <a:pt x="592172" y="35913"/>
                  </a:lnTo>
                  <a:lnTo>
                    <a:pt x="551247" y="71683"/>
                  </a:lnTo>
                  <a:lnTo>
                    <a:pt x="512090" y="107381"/>
                  </a:lnTo>
                  <a:lnTo>
                    <a:pt x="474658" y="143076"/>
                  </a:lnTo>
                  <a:lnTo>
                    <a:pt x="438906" y="178839"/>
                  </a:lnTo>
                  <a:lnTo>
                    <a:pt x="404793" y="214742"/>
                  </a:lnTo>
                  <a:lnTo>
                    <a:pt x="372275" y="250855"/>
                  </a:lnTo>
                  <a:lnTo>
                    <a:pt x="341308" y="287248"/>
                  </a:lnTo>
                  <a:lnTo>
                    <a:pt x="311850" y="323992"/>
                  </a:lnTo>
                  <a:lnTo>
                    <a:pt x="283857" y="361158"/>
                  </a:lnTo>
                  <a:lnTo>
                    <a:pt x="257286" y="398817"/>
                  </a:lnTo>
                  <a:lnTo>
                    <a:pt x="232094" y="437038"/>
                  </a:lnTo>
                  <a:lnTo>
                    <a:pt x="208238" y="475893"/>
                  </a:lnTo>
                  <a:lnTo>
                    <a:pt x="185674" y="515453"/>
                  </a:lnTo>
                  <a:lnTo>
                    <a:pt x="164360" y="555788"/>
                  </a:lnTo>
                  <a:lnTo>
                    <a:pt x="144251" y="596968"/>
                  </a:lnTo>
                  <a:lnTo>
                    <a:pt x="125306" y="639065"/>
                  </a:lnTo>
                  <a:lnTo>
                    <a:pt x="107480" y="682148"/>
                  </a:lnTo>
                  <a:lnTo>
                    <a:pt x="90731" y="726290"/>
                  </a:lnTo>
                  <a:lnTo>
                    <a:pt x="75015" y="771559"/>
                  </a:lnTo>
                  <a:lnTo>
                    <a:pt x="60289" y="818028"/>
                  </a:lnTo>
                  <a:lnTo>
                    <a:pt x="46510" y="865766"/>
                  </a:lnTo>
                  <a:lnTo>
                    <a:pt x="33635" y="914844"/>
                  </a:lnTo>
                  <a:lnTo>
                    <a:pt x="21620" y="965334"/>
                  </a:lnTo>
                  <a:lnTo>
                    <a:pt x="10423" y="1017305"/>
                  </a:lnTo>
                  <a:lnTo>
                    <a:pt x="0" y="1070828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867447" y="1995350"/>
              <a:ext cx="62230" cy="34925"/>
            </a:xfrm>
            <a:custGeom>
              <a:avLst/>
              <a:gdLst/>
              <a:ahLst/>
              <a:cxnLst/>
              <a:rect l="l" t="t" r="r" b="b"/>
              <a:pathLst>
                <a:path w="62230" h="34925">
                  <a:moveTo>
                    <a:pt x="61906" y="11454"/>
                  </a:moveTo>
                  <a:lnTo>
                    <a:pt x="51606" y="14238"/>
                  </a:lnTo>
                  <a:lnTo>
                    <a:pt x="40386" y="20978"/>
                  </a:lnTo>
                  <a:lnTo>
                    <a:pt x="30846" y="28779"/>
                  </a:lnTo>
                  <a:lnTo>
                    <a:pt x="25584" y="34745"/>
                  </a:lnTo>
                  <a:lnTo>
                    <a:pt x="22805" y="27291"/>
                  </a:lnTo>
                  <a:lnTo>
                    <a:pt x="16687" y="16593"/>
                  </a:lnTo>
                  <a:lnTo>
                    <a:pt x="8622" y="6284"/>
                  </a:lnTo>
                  <a:lnTo>
                    <a:pt x="0" y="0"/>
                  </a:lnTo>
                </a:path>
              </a:pathLst>
            </a:custGeom>
            <a:ln w="115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088996" y="5934430"/>
            <a:ext cx="2224760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-40" dirty="0">
                <a:latin typeface="Arial"/>
                <a:cs typeface="Arial"/>
              </a:rPr>
              <a:t>Enqueue(c)</a:t>
            </a:r>
            <a:endParaRPr sz="3369" dirty="0">
              <a:latin typeface="Arial"/>
              <a:cs typeface="Arial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1090644174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856290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766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6514501" y="2856290"/>
            <a:ext cx="586390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26" dirty="0">
                <a:latin typeface="Trebuchet MS"/>
                <a:cs typeface="Trebuchet MS"/>
              </a:rPr>
              <a:t>tail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39818" y="2392824"/>
            <a:ext cx="536057" cy="536057"/>
          </a:xfrm>
          <a:custGeom>
            <a:avLst/>
            <a:gdLst/>
            <a:ahLst/>
            <a:cxnLst/>
            <a:rect l="l" t="t" r="r" b="b"/>
            <a:pathLst>
              <a:path w="270510" h="270509">
                <a:moveTo>
                  <a:pt x="0" y="270002"/>
                </a:moveTo>
                <a:lnTo>
                  <a:pt x="27000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/>
          <p:nvPr/>
        </p:nvSpPr>
        <p:spPr>
          <a:xfrm>
            <a:off x="2972808" y="2392824"/>
            <a:ext cx="536057" cy="536057"/>
          </a:xfrm>
          <a:custGeom>
            <a:avLst/>
            <a:gdLst/>
            <a:ahLst/>
            <a:cxnLst/>
            <a:rect l="l" t="t" r="r" b="b"/>
            <a:pathLst>
              <a:path w="270509" h="270509">
                <a:moveTo>
                  <a:pt x="0" y="270002"/>
                </a:moveTo>
                <a:lnTo>
                  <a:pt x="27000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" name="object 9"/>
          <p:cNvSpPr txBox="1"/>
          <p:nvPr/>
        </p:nvSpPr>
        <p:spPr>
          <a:xfrm>
            <a:off x="4516444" y="5302813"/>
            <a:ext cx="2224760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-59" dirty="0">
                <a:latin typeface="Arial"/>
                <a:cs typeface="Arial"/>
              </a:rPr>
              <a:t>Enqueue(a)</a:t>
            </a:r>
            <a:endParaRPr sz="3369">
              <a:latin typeface="Arial"/>
              <a:cs typeface="Arial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196102109"/>
      </p:ext>
    </p:extLst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72714" y="2141760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4" name="object 4"/>
          <p:cNvSpPr txBox="1"/>
          <p:nvPr/>
        </p:nvSpPr>
        <p:spPr>
          <a:xfrm>
            <a:off x="2834903" y="2074195"/>
            <a:ext cx="776401" cy="1005121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65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0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65"/>
              </a:lnSpc>
            </a:pPr>
            <a:r>
              <a:rPr sz="3369" spc="-277" dirty="0">
                <a:latin typeface="Trebuchet MS"/>
                <a:cs typeface="Trebuchet MS"/>
              </a:rPr>
              <a:t>read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39734" y="2141760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6" name="object 6"/>
          <p:cNvSpPr txBox="1"/>
          <p:nvPr/>
        </p:nvSpPr>
        <p:spPr>
          <a:xfrm>
            <a:off x="6343833" y="2074196"/>
            <a:ext cx="892169" cy="979473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06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3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06"/>
              </a:lnSpc>
            </a:pPr>
            <a:r>
              <a:rPr sz="3369" spc="-268" dirty="0">
                <a:latin typeface="Trebuchet MS"/>
                <a:cs typeface="Trebuchet MS"/>
              </a:rPr>
              <a:t>write</a:t>
            </a:r>
            <a:endParaRPr sz="3369" dirty="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668125"/>
              </p:ext>
            </p:extLst>
          </p:nvPr>
        </p:nvGraphicFramePr>
        <p:xfrm>
          <a:off x="3930784" y="4536217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620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a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b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8001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c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3475662" y="2377191"/>
            <a:ext cx="713484" cy="2159326"/>
            <a:chOff x="991797" y="946265"/>
            <a:chExt cx="360045" cy="1089660"/>
          </a:xfrm>
        </p:grpSpPr>
        <p:sp>
          <p:nvSpPr>
            <p:cNvPr id="9" name="object 9"/>
            <p:cNvSpPr/>
            <p:nvPr/>
          </p:nvSpPr>
          <p:spPr>
            <a:xfrm>
              <a:off x="998997" y="953465"/>
              <a:ext cx="319405" cy="1071245"/>
            </a:xfrm>
            <a:custGeom>
              <a:avLst/>
              <a:gdLst/>
              <a:ahLst/>
              <a:cxnLst/>
              <a:rect l="l" t="t" r="r" b="b"/>
              <a:pathLst>
                <a:path w="319405" h="1071245">
                  <a:moveTo>
                    <a:pt x="0" y="0"/>
                  </a:moveTo>
                  <a:lnTo>
                    <a:pt x="32862" y="46007"/>
                  </a:lnTo>
                  <a:lnTo>
                    <a:pt x="63755" y="91345"/>
                  </a:lnTo>
                  <a:lnTo>
                    <a:pt x="92711" y="136117"/>
                  </a:lnTo>
                  <a:lnTo>
                    <a:pt x="119761" y="180426"/>
                  </a:lnTo>
                  <a:lnTo>
                    <a:pt x="144937" y="224373"/>
                  </a:lnTo>
                  <a:lnTo>
                    <a:pt x="168271" y="268063"/>
                  </a:lnTo>
                  <a:lnTo>
                    <a:pt x="189794" y="311596"/>
                  </a:lnTo>
                  <a:lnTo>
                    <a:pt x="209538" y="355076"/>
                  </a:lnTo>
                  <a:lnTo>
                    <a:pt x="227535" y="398605"/>
                  </a:lnTo>
                  <a:lnTo>
                    <a:pt x="243817" y="442286"/>
                  </a:lnTo>
                  <a:lnTo>
                    <a:pt x="258415" y="486222"/>
                  </a:lnTo>
                  <a:lnTo>
                    <a:pt x="271361" y="530516"/>
                  </a:lnTo>
                  <a:lnTo>
                    <a:pt x="282687" y="575269"/>
                  </a:lnTo>
                  <a:lnTo>
                    <a:pt x="292425" y="620584"/>
                  </a:lnTo>
                  <a:lnTo>
                    <a:pt x="300605" y="666565"/>
                  </a:lnTo>
                  <a:lnTo>
                    <a:pt x="307261" y="713313"/>
                  </a:lnTo>
                  <a:lnTo>
                    <a:pt x="312424" y="760931"/>
                  </a:lnTo>
                  <a:lnTo>
                    <a:pt x="316124" y="809523"/>
                  </a:lnTo>
                  <a:lnTo>
                    <a:pt x="318396" y="859190"/>
                  </a:lnTo>
                  <a:lnTo>
                    <a:pt x="319269" y="910035"/>
                  </a:lnTo>
                  <a:lnTo>
                    <a:pt x="318775" y="962160"/>
                  </a:lnTo>
                  <a:lnTo>
                    <a:pt x="316947" y="1015669"/>
                  </a:lnTo>
                  <a:lnTo>
                    <a:pt x="313817" y="1070664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283012" y="1998461"/>
              <a:ext cx="62865" cy="31750"/>
            </a:xfrm>
            <a:custGeom>
              <a:avLst/>
              <a:gdLst/>
              <a:ahLst/>
              <a:cxnLst/>
              <a:rect l="l" t="t" r="r" b="b"/>
              <a:pathLst>
                <a:path w="62865" h="31750">
                  <a:moveTo>
                    <a:pt x="62788" y="4245"/>
                  </a:moveTo>
                  <a:lnTo>
                    <a:pt x="52881" y="8195"/>
                  </a:lnTo>
                  <a:lnTo>
                    <a:pt x="42517" y="16179"/>
                  </a:lnTo>
                  <a:lnTo>
                    <a:pt x="33942" y="25024"/>
                  </a:lnTo>
                  <a:lnTo>
                    <a:pt x="29404" y="31554"/>
                  </a:lnTo>
                  <a:lnTo>
                    <a:pt x="25787" y="24472"/>
                  </a:lnTo>
                  <a:lnTo>
                    <a:pt x="18480" y="14554"/>
                  </a:lnTo>
                  <a:lnTo>
                    <a:pt x="9285" y="5247"/>
                  </a:lnTo>
                  <a:lnTo>
                    <a:pt x="0" y="0"/>
                  </a:lnTo>
                </a:path>
              </a:pathLst>
            </a:custGeom>
            <a:ln w="11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684651" y="2377191"/>
            <a:ext cx="851902" cy="2159326"/>
            <a:chOff x="2106518" y="946265"/>
            <a:chExt cx="429895" cy="1089660"/>
          </a:xfrm>
        </p:grpSpPr>
        <p:sp>
          <p:nvSpPr>
            <p:cNvPr id="12" name="object 12"/>
            <p:cNvSpPr/>
            <p:nvPr/>
          </p:nvSpPr>
          <p:spPr>
            <a:xfrm>
              <a:off x="2143901" y="953465"/>
              <a:ext cx="385445" cy="1071245"/>
            </a:xfrm>
            <a:custGeom>
              <a:avLst/>
              <a:gdLst/>
              <a:ahLst/>
              <a:cxnLst/>
              <a:rect l="l" t="t" r="r" b="b"/>
              <a:pathLst>
                <a:path w="385444" h="1071245">
                  <a:moveTo>
                    <a:pt x="385113" y="0"/>
                  </a:moveTo>
                  <a:lnTo>
                    <a:pt x="348829" y="44822"/>
                  </a:lnTo>
                  <a:lnTo>
                    <a:pt x="314593" y="89079"/>
                  </a:lnTo>
                  <a:lnTo>
                    <a:pt x="282365" y="132875"/>
                  </a:lnTo>
                  <a:lnTo>
                    <a:pt x="252108" y="176313"/>
                  </a:lnTo>
                  <a:lnTo>
                    <a:pt x="223783" y="219496"/>
                  </a:lnTo>
                  <a:lnTo>
                    <a:pt x="197350" y="262527"/>
                  </a:lnTo>
                  <a:lnTo>
                    <a:pt x="172770" y="305509"/>
                  </a:lnTo>
                  <a:lnTo>
                    <a:pt x="150006" y="348544"/>
                  </a:lnTo>
                  <a:lnTo>
                    <a:pt x="129019" y="391737"/>
                  </a:lnTo>
                  <a:lnTo>
                    <a:pt x="109768" y="435190"/>
                  </a:lnTo>
                  <a:lnTo>
                    <a:pt x="92217" y="479006"/>
                  </a:lnTo>
                  <a:lnTo>
                    <a:pt x="76326" y="523288"/>
                  </a:lnTo>
                  <a:lnTo>
                    <a:pt x="62056" y="568139"/>
                  </a:lnTo>
                  <a:lnTo>
                    <a:pt x="49369" y="613663"/>
                  </a:lnTo>
                  <a:lnTo>
                    <a:pt x="38225" y="659963"/>
                  </a:lnTo>
                  <a:lnTo>
                    <a:pt x="28586" y="707141"/>
                  </a:lnTo>
                  <a:lnTo>
                    <a:pt x="20414" y="755300"/>
                  </a:lnTo>
                  <a:lnTo>
                    <a:pt x="13669" y="804544"/>
                  </a:lnTo>
                  <a:lnTo>
                    <a:pt x="8313" y="854976"/>
                  </a:lnTo>
                  <a:lnTo>
                    <a:pt x="4306" y="906699"/>
                  </a:lnTo>
                  <a:lnTo>
                    <a:pt x="1611" y="959816"/>
                  </a:lnTo>
                  <a:lnTo>
                    <a:pt x="189" y="1014429"/>
                  </a:lnTo>
                  <a:lnTo>
                    <a:pt x="0" y="1070643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2112278" y="2000291"/>
              <a:ext cx="63500" cy="29845"/>
            </a:xfrm>
            <a:custGeom>
              <a:avLst/>
              <a:gdLst/>
              <a:ahLst/>
              <a:cxnLst/>
              <a:rect l="l" t="t" r="r" b="b"/>
              <a:pathLst>
                <a:path w="63500" h="29844">
                  <a:moveTo>
                    <a:pt x="62902" y="0"/>
                  </a:moveTo>
                  <a:lnTo>
                    <a:pt x="53322" y="4676"/>
                  </a:lnTo>
                  <a:lnTo>
                    <a:pt x="43587" y="13409"/>
                  </a:lnTo>
                  <a:lnTo>
                    <a:pt x="35700" y="22865"/>
                  </a:lnTo>
                  <a:lnTo>
                    <a:pt x="31665" y="29713"/>
                  </a:lnTo>
                  <a:lnTo>
                    <a:pt x="27530" y="22924"/>
                  </a:lnTo>
                  <a:lnTo>
                    <a:pt x="19507" y="13584"/>
                  </a:lnTo>
                  <a:lnTo>
                    <a:pt x="9646" y="4994"/>
                  </a:lnTo>
                  <a:lnTo>
                    <a:pt x="0" y="456"/>
                  </a:lnTo>
                </a:path>
              </a:pathLst>
            </a:custGeom>
            <a:ln w="115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981420" y="5459300"/>
            <a:ext cx="2224760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-40" dirty="0">
                <a:latin typeface="Arial"/>
                <a:cs typeface="Arial"/>
              </a:rPr>
              <a:t>Enqueue(c)</a:t>
            </a:r>
            <a:endParaRPr sz="3369" dirty="0">
              <a:latin typeface="Arial"/>
              <a:cs typeface="Arial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3070997610"/>
      </p:ext>
    </p:extLst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62361" y="2455524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4" name="object 4"/>
          <p:cNvSpPr txBox="1"/>
          <p:nvPr/>
        </p:nvSpPr>
        <p:spPr>
          <a:xfrm>
            <a:off x="2924550" y="2387959"/>
            <a:ext cx="776401" cy="1005121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65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0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65"/>
              </a:lnSpc>
            </a:pPr>
            <a:r>
              <a:rPr sz="3369" spc="-277" dirty="0">
                <a:latin typeface="Trebuchet MS"/>
                <a:cs typeface="Trebuchet MS"/>
              </a:rPr>
              <a:t>read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29381" y="2455524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6" name="object 6"/>
          <p:cNvSpPr txBox="1"/>
          <p:nvPr/>
        </p:nvSpPr>
        <p:spPr>
          <a:xfrm>
            <a:off x="6433480" y="2387960"/>
            <a:ext cx="892169" cy="979473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06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3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06"/>
              </a:lnSpc>
            </a:pPr>
            <a:r>
              <a:rPr sz="3369" spc="-268" dirty="0">
                <a:latin typeface="Trebuchet MS"/>
                <a:cs typeface="Trebuchet MS"/>
              </a:rPr>
              <a:t>write</a:t>
            </a:r>
            <a:endParaRPr sz="3369" dirty="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371010"/>
              </p:ext>
            </p:extLst>
          </p:nvPr>
        </p:nvGraphicFramePr>
        <p:xfrm>
          <a:off x="4020431" y="4849981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620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a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b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8001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c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3565309" y="2690955"/>
            <a:ext cx="713484" cy="2159326"/>
            <a:chOff x="991797" y="946265"/>
            <a:chExt cx="360045" cy="1089660"/>
          </a:xfrm>
        </p:grpSpPr>
        <p:sp>
          <p:nvSpPr>
            <p:cNvPr id="9" name="object 9"/>
            <p:cNvSpPr/>
            <p:nvPr/>
          </p:nvSpPr>
          <p:spPr>
            <a:xfrm>
              <a:off x="998997" y="953465"/>
              <a:ext cx="319405" cy="1071245"/>
            </a:xfrm>
            <a:custGeom>
              <a:avLst/>
              <a:gdLst/>
              <a:ahLst/>
              <a:cxnLst/>
              <a:rect l="l" t="t" r="r" b="b"/>
              <a:pathLst>
                <a:path w="319405" h="1071245">
                  <a:moveTo>
                    <a:pt x="0" y="0"/>
                  </a:moveTo>
                  <a:lnTo>
                    <a:pt x="32862" y="46007"/>
                  </a:lnTo>
                  <a:lnTo>
                    <a:pt x="63755" y="91345"/>
                  </a:lnTo>
                  <a:lnTo>
                    <a:pt x="92711" y="136117"/>
                  </a:lnTo>
                  <a:lnTo>
                    <a:pt x="119761" y="180426"/>
                  </a:lnTo>
                  <a:lnTo>
                    <a:pt x="144937" y="224373"/>
                  </a:lnTo>
                  <a:lnTo>
                    <a:pt x="168271" y="268063"/>
                  </a:lnTo>
                  <a:lnTo>
                    <a:pt x="189794" y="311596"/>
                  </a:lnTo>
                  <a:lnTo>
                    <a:pt x="209538" y="355076"/>
                  </a:lnTo>
                  <a:lnTo>
                    <a:pt x="227535" y="398605"/>
                  </a:lnTo>
                  <a:lnTo>
                    <a:pt x="243817" y="442286"/>
                  </a:lnTo>
                  <a:lnTo>
                    <a:pt x="258415" y="486222"/>
                  </a:lnTo>
                  <a:lnTo>
                    <a:pt x="271361" y="530516"/>
                  </a:lnTo>
                  <a:lnTo>
                    <a:pt x="282687" y="575269"/>
                  </a:lnTo>
                  <a:lnTo>
                    <a:pt x="292425" y="620584"/>
                  </a:lnTo>
                  <a:lnTo>
                    <a:pt x="300605" y="666565"/>
                  </a:lnTo>
                  <a:lnTo>
                    <a:pt x="307261" y="713313"/>
                  </a:lnTo>
                  <a:lnTo>
                    <a:pt x="312424" y="760931"/>
                  </a:lnTo>
                  <a:lnTo>
                    <a:pt x="316124" y="809523"/>
                  </a:lnTo>
                  <a:lnTo>
                    <a:pt x="318396" y="859190"/>
                  </a:lnTo>
                  <a:lnTo>
                    <a:pt x="319269" y="910035"/>
                  </a:lnTo>
                  <a:lnTo>
                    <a:pt x="318775" y="962160"/>
                  </a:lnTo>
                  <a:lnTo>
                    <a:pt x="316947" y="1015669"/>
                  </a:lnTo>
                  <a:lnTo>
                    <a:pt x="313817" y="1070664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283012" y="1998461"/>
              <a:ext cx="62865" cy="31750"/>
            </a:xfrm>
            <a:custGeom>
              <a:avLst/>
              <a:gdLst/>
              <a:ahLst/>
              <a:cxnLst/>
              <a:rect l="l" t="t" r="r" b="b"/>
              <a:pathLst>
                <a:path w="62865" h="31750">
                  <a:moveTo>
                    <a:pt x="62788" y="4245"/>
                  </a:moveTo>
                  <a:lnTo>
                    <a:pt x="52881" y="8195"/>
                  </a:lnTo>
                  <a:lnTo>
                    <a:pt x="42517" y="16179"/>
                  </a:lnTo>
                  <a:lnTo>
                    <a:pt x="33942" y="25024"/>
                  </a:lnTo>
                  <a:lnTo>
                    <a:pt x="29404" y="31554"/>
                  </a:lnTo>
                  <a:lnTo>
                    <a:pt x="25787" y="24472"/>
                  </a:lnTo>
                  <a:lnTo>
                    <a:pt x="18480" y="14554"/>
                  </a:lnTo>
                  <a:lnTo>
                    <a:pt x="9285" y="5247"/>
                  </a:lnTo>
                  <a:lnTo>
                    <a:pt x="0" y="0"/>
                  </a:lnTo>
                </a:path>
              </a:pathLst>
            </a:custGeom>
            <a:ln w="11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774298" y="2690955"/>
            <a:ext cx="851902" cy="2159326"/>
            <a:chOff x="2106518" y="946265"/>
            <a:chExt cx="429895" cy="1089660"/>
          </a:xfrm>
        </p:grpSpPr>
        <p:sp>
          <p:nvSpPr>
            <p:cNvPr id="12" name="object 12"/>
            <p:cNvSpPr/>
            <p:nvPr/>
          </p:nvSpPr>
          <p:spPr>
            <a:xfrm>
              <a:off x="2143901" y="953465"/>
              <a:ext cx="385445" cy="1071245"/>
            </a:xfrm>
            <a:custGeom>
              <a:avLst/>
              <a:gdLst/>
              <a:ahLst/>
              <a:cxnLst/>
              <a:rect l="l" t="t" r="r" b="b"/>
              <a:pathLst>
                <a:path w="385444" h="1071245">
                  <a:moveTo>
                    <a:pt x="385113" y="0"/>
                  </a:moveTo>
                  <a:lnTo>
                    <a:pt x="348829" y="44822"/>
                  </a:lnTo>
                  <a:lnTo>
                    <a:pt x="314593" y="89079"/>
                  </a:lnTo>
                  <a:lnTo>
                    <a:pt x="282365" y="132875"/>
                  </a:lnTo>
                  <a:lnTo>
                    <a:pt x="252108" y="176313"/>
                  </a:lnTo>
                  <a:lnTo>
                    <a:pt x="223783" y="219496"/>
                  </a:lnTo>
                  <a:lnTo>
                    <a:pt x="197350" y="262527"/>
                  </a:lnTo>
                  <a:lnTo>
                    <a:pt x="172770" y="305509"/>
                  </a:lnTo>
                  <a:lnTo>
                    <a:pt x="150006" y="348544"/>
                  </a:lnTo>
                  <a:lnTo>
                    <a:pt x="129019" y="391737"/>
                  </a:lnTo>
                  <a:lnTo>
                    <a:pt x="109768" y="435190"/>
                  </a:lnTo>
                  <a:lnTo>
                    <a:pt x="92217" y="479006"/>
                  </a:lnTo>
                  <a:lnTo>
                    <a:pt x="76326" y="523288"/>
                  </a:lnTo>
                  <a:lnTo>
                    <a:pt x="62056" y="568139"/>
                  </a:lnTo>
                  <a:lnTo>
                    <a:pt x="49369" y="613663"/>
                  </a:lnTo>
                  <a:lnTo>
                    <a:pt x="38225" y="659963"/>
                  </a:lnTo>
                  <a:lnTo>
                    <a:pt x="28586" y="707141"/>
                  </a:lnTo>
                  <a:lnTo>
                    <a:pt x="20414" y="755300"/>
                  </a:lnTo>
                  <a:lnTo>
                    <a:pt x="13669" y="804544"/>
                  </a:lnTo>
                  <a:lnTo>
                    <a:pt x="8313" y="854976"/>
                  </a:lnTo>
                  <a:lnTo>
                    <a:pt x="4306" y="906699"/>
                  </a:lnTo>
                  <a:lnTo>
                    <a:pt x="1611" y="959816"/>
                  </a:lnTo>
                  <a:lnTo>
                    <a:pt x="189" y="1014429"/>
                  </a:lnTo>
                  <a:lnTo>
                    <a:pt x="0" y="1070643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2112278" y="2000291"/>
              <a:ext cx="63500" cy="29845"/>
            </a:xfrm>
            <a:custGeom>
              <a:avLst/>
              <a:gdLst/>
              <a:ahLst/>
              <a:cxnLst/>
              <a:rect l="l" t="t" r="r" b="b"/>
              <a:pathLst>
                <a:path w="63500" h="29844">
                  <a:moveTo>
                    <a:pt x="62902" y="0"/>
                  </a:moveTo>
                  <a:lnTo>
                    <a:pt x="53322" y="4676"/>
                  </a:lnTo>
                  <a:lnTo>
                    <a:pt x="43587" y="13409"/>
                  </a:lnTo>
                  <a:lnTo>
                    <a:pt x="35700" y="22865"/>
                  </a:lnTo>
                  <a:lnTo>
                    <a:pt x="31665" y="29713"/>
                  </a:lnTo>
                  <a:lnTo>
                    <a:pt x="27530" y="22924"/>
                  </a:lnTo>
                  <a:lnTo>
                    <a:pt x="19507" y="13584"/>
                  </a:lnTo>
                  <a:lnTo>
                    <a:pt x="9646" y="4994"/>
                  </a:lnTo>
                  <a:lnTo>
                    <a:pt x="0" y="456"/>
                  </a:lnTo>
                </a:path>
              </a:pathLst>
            </a:custGeom>
            <a:ln w="115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3935855030"/>
      </p:ext>
    </p:extLst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276230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4" name="object 4"/>
          <p:cNvSpPr txBox="1"/>
          <p:nvPr/>
        </p:nvSpPr>
        <p:spPr>
          <a:xfrm>
            <a:off x="2852832" y="2208665"/>
            <a:ext cx="776401" cy="1005121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65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0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65"/>
              </a:lnSpc>
            </a:pPr>
            <a:r>
              <a:rPr sz="3369" spc="-277" dirty="0">
                <a:latin typeface="Trebuchet MS"/>
                <a:cs typeface="Trebuchet MS"/>
              </a:rPr>
              <a:t>read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7663" y="2276230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6" name="object 6"/>
          <p:cNvSpPr txBox="1"/>
          <p:nvPr/>
        </p:nvSpPr>
        <p:spPr>
          <a:xfrm>
            <a:off x="6361762" y="2208666"/>
            <a:ext cx="892169" cy="979473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06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3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06"/>
              </a:lnSpc>
            </a:pPr>
            <a:r>
              <a:rPr sz="3369" spc="-268" dirty="0">
                <a:latin typeface="Trebuchet MS"/>
                <a:cs typeface="Trebuchet MS"/>
              </a:rPr>
              <a:t>write</a:t>
            </a:r>
            <a:endParaRPr sz="3369" dirty="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100152"/>
              </p:ext>
            </p:extLst>
          </p:nvPr>
        </p:nvGraphicFramePr>
        <p:xfrm>
          <a:off x="3948713" y="4670687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620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a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b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8001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c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3493591" y="2511661"/>
            <a:ext cx="713484" cy="2159326"/>
            <a:chOff x="991797" y="946265"/>
            <a:chExt cx="360045" cy="1089660"/>
          </a:xfrm>
        </p:grpSpPr>
        <p:sp>
          <p:nvSpPr>
            <p:cNvPr id="9" name="object 9"/>
            <p:cNvSpPr/>
            <p:nvPr/>
          </p:nvSpPr>
          <p:spPr>
            <a:xfrm>
              <a:off x="998997" y="953465"/>
              <a:ext cx="319405" cy="1071245"/>
            </a:xfrm>
            <a:custGeom>
              <a:avLst/>
              <a:gdLst/>
              <a:ahLst/>
              <a:cxnLst/>
              <a:rect l="l" t="t" r="r" b="b"/>
              <a:pathLst>
                <a:path w="319405" h="1071245">
                  <a:moveTo>
                    <a:pt x="0" y="0"/>
                  </a:moveTo>
                  <a:lnTo>
                    <a:pt x="32862" y="46007"/>
                  </a:lnTo>
                  <a:lnTo>
                    <a:pt x="63755" y="91345"/>
                  </a:lnTo>
                  <a:lnTo>
                    <a:pt x="92711" y="136117"/>
                  </a:lnTo>
                  <a:lnTo>
                    <a:pt x="119761" y="180426"/>
                  </a:lnTo>
                  <a:lnTo>
                    <a:pt x="144937" y="224373"/>
                  </a:lnTo>
                  <a:lnTo>
                    <a:pt x="168271" y="268063"/>
                  </a:lnTo>
                  <a:lnTo>
                    <a:pt x="189794" y="311596"/>
                  </a:lnTo>
                  <a:lnTo>
                    <a:pt x="209538" y="355076"/>
                  </a:lnTo>
                  <a:lnTo>
                    <a:pt x="227535" y="398605"/>
                  </a:lnTo>
                  <a:lnTo>
                    <a:pt x="243817" y="442286"/>
                  </a:lnTo>
                  <a:lnTo>
                    <a:pt x="258415" y="486222"/>
                  </a:lnTo>
                  <a:lnTo>
                    <a:pt x="271361" y="530516"/>
                  </a:lnTo>
                  <a:lnTo>
                    <a:pt x="282687" y="575269"/>
                  </a:lnTo>
                  <a:lnTo>
                    <a:pt x="292425" y="620584"/>
                  </a:lnTo>
                  <a:lnTo>
                    <a:pt x="300605" y="666565"/>
                  </a:lnTo>
                  <a:lnTo>
                    <a:pt x="307261" y="713313"/>
                  </a:lnTo>
                  <a:lnTo>
                    <a:pt x="312424" y="760931"/>
                  </a:lnTo>
                  <a:lnTo>
                    <a:pt x="316124" y="809523"/>
                  </a:lnTo>
                  <a:lnTo>
                    <a:pt x="318396" y="859190"/>
                  </a:lnTo>
                  <a:lnTo>
                    <a:pt x="319269" y="910035"/>
                  </a:lnTo>
                  <a:lnTo>
                    <a:pt x="318775" y="962160"/>
                  </a:lnTo>
                  <a:lnTo>
                    <a:pt x="316947" y="1015669"/>
                  </a:lnTo>
                  <a:lnTo>
                    <a:pt x="313817" y="1070664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283012" y="1998461"/>
              <a:ext cx="62865" cy="31750"/>
            </a:xfrm>
            <a:custGeom>
              <a:avLst/>
              <a:gdLst/>
              <a:ahLst/>
              <a:cxnLst/>
              <a:rect l="l" t="t" r="r" b="b"/>
              <a:pathLst>
                <a:path w="62865" h="31750">
                  <a:moveTo>
                    <a:pt x="62788" y="4245"/>
                  </a:moveTo>
                  <a:lnTo>
                    <a:pt x="52881" y="8195"/>
                  </a:lnTo>
                  <a:lnTo>
                    <a:pt x="42517" y="16179"/>
                  </a:lnTo>
                  <a:lnTo>
                    <a:pt x="33942" y="25024"/>
                  </a:lnTo>
                  <a:lnTo>
                    <a:pt x="29404" y="31554"/>
                  </a:lnTo>
                  <a:lnTo>
                    <a:pt x="25787" y="24472"/>
                  </a:lnTo>
                  <a:lnTo>
                    <a:pt x="18480" y="14554"/>
                  </a:lnTo>
                  <a:lnTo>
                    <a:pt x="9285" y="5247"/>
                  </a:lnTo>
                  <a:lnTo>
                    <a:pt x="0" y="0"/>
                  </a:lnTo>
                </a:path>
              </a:pathLst>
            </a:custGeom>
            <a:ln w="11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702580" y="2511661"/>
            <a:ext cx="851902" cy="2159326"/>
            <a:chOff x="2106518" y="946265"/>
            <a:chExt cx="429895" cy="1089660"/>
          </a:xfrm>
        </p:grpSpPr>
        <p:sp>
          <p:nvSpPr>
            <p:cNvPr id="12" name="object 12"/>
            <p:cNvSpPr/>
            <p:nvPr/>
          </p:nvSpPr>
          <p:spPr>
            <a:xfrm>
              <a:off x="2143901" y="953465"/>
              <a:ext cx="385445" cy="1071245"/>
            </a:xfrm>
            <a:custGeom>
              <a:avLst/>
              <a:gdLst/>
              <a:ahLst/>
              <a:cxnLst/>
              <a:rect l="l" t="t" r="r" b="b"/>
              <a:pathLst>
                <a:path w="385444" h="1071245">
                  <a:moveTo>
                    <a:pt x="385113" y="0"/>
                  </a:moveTo>
                  <a:lnTo>
                    <a:pt x="348829" y="44822"/>
                  </a:lnTo>
                  <a:lnTo>
                    <a:pt x="314593" y="89079"/>
                  </a:lnTo>
                  <a:lnTo>
                    <a:pt x="282365" y="132875"/>
                  </a:lnTo>
                  <a:lnTo>
                    <a:pt x="252108" y="176313"/>
                  </a:lnTo>
                  <a:lnTo>
                    <a:pt x="223783" y="219496"/>
                  </a:lnTo>
                  <a:lnTo>
                    <a:pt x="197350" y="262527"/>
                  </a:lnTo>
                  <a:lnTo>
                    <a:pt x="172770" y="305509"/>
                  </a:lnTo>
                  <a:lnTo>
                    <a:pt x="150006" y="348544"/>
                  </a:lnTo>
                  <a:lnTo>
                    <a:pt x="129019" y="391737"/>
                  </a:lnTo>
                  <a:lnTo>
                    <a:pt x="109768" y="435190"/>
                  </a:lnTo>
                  <a:lnTo>
                    <a:pt x="92217" y="479006"/>
                  </a:lnTo>
                  <a:lnTo>
                    <a:pt x="76326" y="523288"/>
                  </a:lnTo>
                  <a:lnTo>
                    <a:pt x="62056" y="568139"/>
                  </a:lnTo>
                  <a:lnTo>
                    <a:pt x="49369" y="613663"/>
                  </a:lnTo>
                  <a:lnTo>
                    <a:pt x="38225" y="659963"/>
                  </a:lnTo>
                  <a:lnTo>
                    <a:pt x="28586" y="707141"/>
                  </a:lnTo>
                  <a:lnTo>
                    <a:pt x="20414" y="755300"/>
                  </a:lnTo>
                  <a:lnTo>
                    <a:pt x="13669" y="804544"/>
                  </a:lnTo>
                  <a:lnTo>
                    <a:pt x="8313" y="854976"/>
                  </a:lnTo>
                  <a:lnTo>
                    <a:pt x="4306" y="906699"/>
                  </a:lnTo>
                  <a:lnTo>
                    <a:pt x="1611" y="959816"/>
                  </a:lnTo>
                  <a:lnTo>
                    <a:pt x="189" y="1014429"/>
                  </a:lnTo>
                  <a:lnTo>
                    <a:pt x="0" y="1070643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2112278" y="2000291"/>
              <a:ext cx="63500" cy="29845"/>
            </a:xfrm>
            <a:custGeom>
              <a:avLst/>
              <a:gdLst/>
              <a:ahLst/>
              <a:cxnLst/>
              <a:rect l="l" t="t" r="r" b="b"/>
              <a:pathLst>
                <a:path w="63500" h="29844">
                  <a:moveTo>
                    <a:pt x="62902" y="0"/>
                  </a:moveTo>
                  <a:lnTo>
                    <a:pt x="53322" y="4676"/>
                  </a:lnTo>
                  <a:lnTo>
                    <a:pt x="43587" y="13409"/>
                  </a:lnTo>
                  <a:lnTo>
                    <a:pt x="35700" y="22865"/>
                  </a:lnTo>
                  <a:lnTo>
                    <a:pt x="31665" y="29713"/>
                  </a:lnTo>
                  <a:lnTo>
                    <a:pt x="27530" y="22924"/>
                  </a:lnTo>
                  <a:lnTo>
                    <a:pt x="19507" y="13584"/>
                  </a:lnTo>
                  <a:lnTo>
                    <a:pt x="9646" y="4994"/>
                  </a:lnTo>
                  <a:lnTo>
                    <a:pt x="0" y="456"/>
                  </a:lnTo>
                </a:path>
              </a:pathLst>
            </a:custGeom>
            <a:ln w="115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090092" y="6095794"/>
            <a:ext cx="2007066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-69" dirty="0">
                <a:latin typeface="Arial"/>
                <a:cs typeface="Arial"/>
              </a:rPr>
              <a:t>Dequeue()</a:t>
            </a:r>
            <a:endParaRPr sz="3369" dirty="0">
              <a:latin typeface="Arial"/>
              <a:cs typeface="Arial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3104033235"/>
      </p:ext>
    </p:extLst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17538" y="2141759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4" name="object 4"/>
          <p:cNvSpPr txBox="1"/>
          <p:nvPr/>
        </p:nvSpPr>
        <p:spPr>
          <a:xfrm>
            <a:off x="2879727" y="2074194"/>
            <a:ext cx="776401" cy="1005121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65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1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65"/>
              </a:lnSpc>
            </a:pPr>
            <a:r>
              <a:rPr sz="3369" spc="-277" dirty="0">
                <a:latin typeface="Trebuchet MS"/>
                <a:cs typeface="Trebuchet MS"/>
              </a:rPr>
              <a:t>read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84558" y="2141759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6" name="object 6"/>
          <p:cNvSpPr txBox="1"/>
          <p:nvPr/>
        </p:nvSpPr>
        <p:spPr>
          <a:xfrm>
            <a:off x="6388657" y="2074195"/>
            <a:ext cx="892169" cy="979473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06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3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06"/>
              </a:lnSpc>
            </a:pPr>
            <a:r>
              <a:rPr sz="3369" spc="-268" dirty="0">
                <a:latin typeface="Trebuchet MS"/>
                <a:cs typeface="Trebuchet MS"/>
              </a:rPr>
              <a:t>write</a:t>
            </a:r>
            <a:endParaRPr sz="3369" dirty="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566174"/>
              </p:ext>
            </p:extLst>
          </p:nvPr>
        </p:nvGraphicFramePr>
        <p:xfrm>
          <a:off x="3975608" y="4536216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>
                          <a:latin typeface="Trebuchet MS"/>
                          <a:cs typeface="Trebuchet MS"/>
                        </a:rPr>
                        <a:t>b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sz="3400" dirty="0">
                          <a:latin typeface="Trebuchet MS"/>
                          <a:cs typeface="Trebuchet MS"/>
                        </a:rPr>
                        <a:t>c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3520486" y="2377190"/>
            <a:ext cx="1199206" cy="2159326"/>
            <a:chOff x="991797" y="946265"/>
            <a:chExt cx="605155" cy="1089660"/>
          </a:xfrm>
        </p:grpSpPr>
        <p:sp>
          <p:nvSpPr>
            <p:cNvPr id="9" name="object 9"/>
            <p:cNvSpPr/>
            <p:nvPr/>
          </p:nvSpPr>
          <p:spPr>
            <a:xfrm>
              <a:off x="998997" y="953465"/>
              <a:ext cx="563880" cy="1071245"/>
            </a:xfrm>
            <a:custGeom>
              <a:avLst/>
              <a:gdLst/>
              <a:ahLst/>
              <a:cxnLst/>
              <a:rect l="l" t="t" r="r" b="b"/>
              <a:pathLst>
                <a:path w="563880" h="1071245">
                  <a:moveTo>
                    <a:pt x="0" y="0"/>
                  </a:moveTo>
                  <a:lnTo>
                    <a:pt x="41218" y="38409"/>
                  </a:lnTo>
                  <a:lnTo>
                    <a:pt x="80553" y="76587"/>
                  </a:lnTo>
                  <a:lnTo>
                    <a:pt x="118048" y="114612"/>
                  </a:lnTo>
                  <a:lnTo>
                    <a:pt x="153745" y="152563"/>
                  </a:lnTo>
                  <a:lnTo>
                    <a:pt x="187686" y="190517"/>
                  </a:lnTo>
                  <a:lnTo>
                    <a:pt x="219915" y="228552"/>
                  </a:lnTo>
                  <a:lnTo>
                    <a:pt x="250474" y="266748"/>
                  </a:lnTo>
                  <a:lnTo>
                    <a:pt x="279406" y="305181"/>
                  </a:lnTo>
                  <a:lnTo>
                    <a:pt x="306752" y="343931"/>
                  </a:lnTo>
                  <a:lnTo>
                    <a:pt x="332556" y="383075"/>
                  </a:lnTo>
                  <a:lnTo>
                    <a:pt x="356861" y="422691"/>
                  </a:lnTo>
                  <a:lnTo>
                    <a:pt x="379708" y="462859"/>
                  </a:lnTo>
                  <a:lnTo>
                    <a:pt x="401141" y="503655"/>
                  </a:lnTo>
                  <a:lnTo>
                    <a:pt x="421201" y="545159"/>
                  </a:lnTo>
                  <a:lnTo>
                    <a:pt x="439933" y="587448"/>
                  </a:lnTo>
                  <a:lnTo>
                    <a:pt x="457377" y="630601"/>
                  </a:lnTo>
                  <a:lnTo>
                    <a:pt x="473577" y="674695"/>
                  </a:lnTo>
                  <a:lnTo>
                    <a:pt x="488576" y="719810"/>
                  </a:lnTo>
                  <a:lnTo>
                    <a:pt x="502416" y="766022"/>
                  </a:lnTo>
                  <a:lnTo>
                    <a:pt x="515139" y="813411"/>
                  </a:lnTo>
                  <a:lnTo>
                    <a:pt x="526788" y="862055"/>
                  </a:lnTo>
                  <a:lnTo>
                    <a:pt x="537406" y="912032"/>
                  </a:lnTo>
                  <a:lnTo>
                    <a:pt x="547035" y="963419"/>
                  </a:lnTo>
                  <a:lnTo>
                    <a:pt x="555718" y="1016296"/>
                  </a:lnTo>
                  <a:lnTo>
                    <a:pt x="563497" y="107074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528199" y="1996671"/>
              <a:ext cx="62865" cy="33655"/>
            </a:xfrm>
            <a:custGeom>
              <a:avLst/>
              <a:gdLst/>
              <a:ahLst/>
              <a:cxnLst/>
              <a:rect l="l" t="t" r="r" b="b"/>
              <a:pathLst>
                <a:path w="62865" h="33655">
                  <a:moveTo>
                    <a:pt x="62376" y="0"/>
                  </a:moveTo>
                  <a:lnTo>
                    <a:pt x="53450" y="5835"/>
                  </a:lnTo>
                  <a:lnTo>
                    <a:pt x="44875" y="15714"/>
                  </a:lnTo>
                  <a:lnTo>
                    <a:pt x="38225" y="26082"/>
                  </a:lnTo>
                  <a:lnTo>
                    <a:pt x="35072" y="33382"/>
                  </a:lnTo>
                  <a:lnTo>
                    <a:pt x="30123" y="27159"/>
                  </a:lnTo>
                  <a:lnTo>
                    <a:pt x="20997" y="18887"/>
                  </a:lnTo>
                  <a:lnTo>
                    <a:pt x="10140" y="11588"/>
                  </a:lnTo>
                  <a:lnTo>
                    <a:pt x="0" y="8286"/>
                  </a:lnTo>
                </a:path>
              </a:pathLst>
            </a:custGeom>
            <a:ln w="11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729475" y="2377190"/>
            <a:ext cx="851902" cy="2159326"/>
            <a:chOff x="2106518" y="946265"/>
            <a:chExt cx="429895" cy="1089660"/>
          </a:xfrm>
        </p:grpSpPr>
        <p:sp>
          <p:nvSpPr>
            <p:cNvPr id="12" name="object 12"/>
            <p:cNvSpPr/>
            <p:nvPr/>
          </p:nvSpPr>
          <p:spPr>
            <a:xfrm>
              <a:off x="2143901" y="953465"/>
              <a:ext cx="385445" cy="1071245"/>
            </a:xfrm>
            <a:custGeom>
              <a:avLst/>
              <a:gdLst/>
              <a:ahLst/>
              <a:cxnLst/>
              <a:rect l="l" t="t" r="r" b="b"/>
              <a:pathLst>
                <a:path w="385444" h="1071245">
                  <a:moveTo>
                    <a:pt x="385113" y="0"/>
                  </a:moveTo>
                  <a:lnTo>
                    <a:pt x="348829" y="44822"/>
                  </a:lnTo>
                  <a:lnTo>
                    <a:pt x="314593" y="89079"/>
                  </a:lnTo>
                  <a:lnTo>
                    <a:pt x="282365" y="132875"/>
                  </a:lnTo>
                  <a:lnTo>
                    <a:pt x="252108" y="176313"/>
                  </a:lnTo>
                  <a:lnTo>
                    <a:pt x="223783" y="219496"/>
                  </a:lnTo>
                  <a:lnTo>
                    <a:pt x="197350" y="262527"/>
                  </a:lnTo>
                  <a:lnTo>
                    <a:pt x="172770" y="305509"/>
                  </a:lnTo>
                  <a:lnTo>
                    <a:pt x="150006" y="348544"/>
                  </a:lnTo>
                  <a:lnTo>
                    <a:pt x="129019" y="391737"/>
                  </a:lnTo>
                  <a:lnTo>
                    <a:pt x="109768" y="435190"/>
                  </a:lnTo>
                  <a:lnTo>
                    <a:pt x="92217" y="479006"/>
                  </a:lnTo>
                  <a:lnTo>
                    <a:pt x="76326" y="523288"/>
                  </a:lnTo>
                  <a:lnTo>
                    <a:pt x="62056" y="568139"/>
                  </a:lnTo>
                  <a:lnTo>
                    <a:pt x="49369" y="613663"/>
                  </a:lnTo>
                  <a:lnTo>
                    <a:pt x="38225" y="659963"/>
                  </a:lnTo>
                  <a:lnTo>
                    <a:pt x="28586" y="707141"/>
                  </a:lnTo>
                  <a:lnTo>
                    <a:pt x="20414" y="755300"/>
                  </a:lnTo>
                  <a:lnTo>
                    <a:pt x="13669" y="804544"/>
                  </a:lnTo>
                  <a:lnTo>
                    <a:pt x="8313" y="854976"/>
                  </a:lnTo>
                  <a:lnTo>
                    <a:pt x="4306" y="906699"/>
                  </a:lnTo>
                  <a:lnTo>
                    <a:pt x="1611" y="959816"/>
                  </a:lnTo>
                  <a:lnTo>
                    <a:pt x="189" y="1014429"/>
                  </a:lnTo>
                  <a:lnTo>
                    <a:pt x="0" y="1070643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2112278" y="2000291"/>
              <a:ext cx="63500" cy="29845"/>
            </a:xfrm>
            <a:custGeom>
              <a:avLst/>
              <a:gdLst/>
              <a:ahLst/>
              <a:cxnLst/>
              <a:rect l="l" t="t" r="r" b="b"/>
              <a:pathLst>
                <a:path w="63500" h="29844">
                  <a:moveTo>
                    <a:pt x="62902" y="0"/>
                  </a:moveTo>
                  <a:lnTo>
                    <a:pt x="53322" y="4676"/>
                  </a:lnTo>
                  <a:lnTo>
                    <a:pt x="43587" y="13409"/>
                  </a:lnTo>
                  <a:lnTo>
                    <a:pt x="35700" y="22865"/>
                  </a:lnTo>
                  <a:lnTo>
                    <a:pt x="31665" y="29713"/>
                  </a:lnTo>
                  <a:lnTo>
                    <a:pt x="27530" y="22924"/>
                  </a:lnTo>
                  <a:lnTo>
                    <a:pt x="19507" y="13584"/>
                  </a:lnTo>
                  <a:lnTo>
                    <a:pt x="9646" y="4994"/>
                  </a:lnTo>
                  <a:lnTo>
                    <a:pt x="0" y="456"/>
                  </a:lnTo>
                </a:path>
              </a:pathLst>
            </a:custGeom>
            <a:ln w="115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682982" y="5961323"/>
            <a:ext cx="2875327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-59" dirty="0">
                <a:latin typeface="Arial"/>
                <a:cs typeface="Arial"/>
              </a:rPr>
              <a:t>Dequeue()</a:t>
            </a:r>
            <a:r>
              <a:rPr sz="3369" i="1" spc="-59" dirty="0">
                <a:latin typeface="Arial"/>
                <a:cs typeface="Arial"/>
              </a:rPr>
              <a:t>→</a:t>
            </a:r>
            <a:r>
              <a:rPr sz="3369" i="1" spc="644" dirty="0">
                <a:latin typeface="Arial"/>
                <a:cs typeface="Arial"/>
              </a:rPr>
              <a:t> </a:t>
            </a:r>
            <a:r>
              <a:rPr sz="3369" spc="-168" dirty="0">
                <a:latin typeface="Arial"/>
                <a:cs typeface="Arial"/>
              </a:rPr>
              <a:t>a</a:t>
            </a:r>
            <a:endParaRPr sz="3369" dirty="0">
              <a:latin typeface="Arial"/>
              <a:cs typeface="Arial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1129747648"/>
      </p:ext>
    </p:extLst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45819" y="2545171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4" name="object 4"/>
          <p:cNvSpPr txBox="1"/>
          <p:nvPr/>
        </p:nvSpPr>
        <p:spPr>
          <a:xfrm>
            <a:off x="2808008" y="2477606"/>
            <a:ext cx="776401" cy="1005121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65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1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65"/>
              </a:lnSpc>
            </a:pPr>
            <a:r>
              <a:rPr sz="3369" spc="-277" dirty="0">
                <a:latin typeface="Trebuchet MS"/>
                <a:cs typeface="Trebuchet MS"/>
              </a:rPr>
              <a:t>read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12839" y="2545171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6" name="object 6"/>
          <p:cNvSpPr txBox="1"/>
          <p:nvPr/>
        </p:nvSpPr>
        <p:spPr>
          <a:xfrm>
            <a:off x="6316938" y="2477607"/>
            <a:ext cx="892169" cy="979473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06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3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06"/>
              </a:lnSpc>
            </a:pPr>
            <a:r>
              <a:rPr sz="3369" spc="-268" dirty="0">
                <a:latin typeface="Trebuchet MS"/>
                <a:cs typeface="Trebuchet MS"/>
              </a:rPr>
              <a:t>write</a:t>
            </a:r>
            <a:endParaRPr sz="3369" dirty="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55660"/>
              </p:ext>
            </p:extLst>
          </p:nvPr>
        </p:nvGraphicFramePr>
        <p:xfrm>
          <a:off x="3903889" y="4939628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b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8001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c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3448767" y="2780602"/>
            <a:ext cx="1199206" cy="2159326"/>
            <a:chOff x="991797" y="946265"/>
            <a:chExt cx="605155" cy="1089660"/>
          </a:xfrm>
        </p:grpSpPr>
        <p:sp>
          <p:nvSpPr>
            <p:cNvPr id="9" name="object 9"/>
            <p:cNvSpPr/>
            <p:nvPr/>
          </p:nvSpPr>
          <p:spPr>
            <a:xfrm>
              <a:off x="998997" y="953465"/>
              <a:ext cx="563880" cy="1071245"/>
            </a:xfrm>
            <a:custGeom>
              <a:avLst/>
              <a:gdLst/>
              <a:ahLst/>
              <a:cxnLst/>
              <a:rect l="l" t="t" r="r" b="b"/>
              <a:pathLst>
                <a:path w="563880" h="1071245">
                  <a:moveTo>
                    <a:pt x="0" y="0"/>
                  </a:moveTo>
                  <a:lnTo>
                    <a:pt x="41218" y="38409"/>
                  </a:lnTo>
                  <a:lnTo>
                    <a:pt x="80553" y="76587"/>
                  </a:lnTo>
                  <a:lnTo>
                    <a:pt x="118048" y="114612"/>
                  </a:lnTo>
                  <a:lnTo>
                    <a:pt x="153745" y="152563"/>
                  </a:lnTo>
                  <a:lnTo>
                    <a:pt x="187686" y="190517"/>
                  </a:lnTo>
                  <a:lnTo>
                    <a:pt x="219915" y="228552"/>
                  </a:lnTo>
                  <a:lnTo>
                    <a:pt x="250474" y="266748"/>
                  </a:lnTo>
                  <a:lnTo>
                    <a:pt x="279406" y="305181"/>
                  </a:lnTo>
                  <a:lnTo>
                    <a:pt x="306752" y="343931"/>
                  </a:lnTo>
                  <a:lnTo>
                    <a:pt x="332556" y="383075"/>
                  </a:lnTo>
                  <a:lnTo>
                    <a:pt x="356861" y="422691"/>
                  </a:lnTo>
                  <a:lnTo>
                    <a:pt x="379708" y="462859"/>
                  </a:lnTo>
                  <a:lnTo>
                    <a:pt x="401141" y="503655"/>
                  </a:lnTo>
                  <a:lnTo>
                    <a:pt x="421201" y="545159"/>
                  </a:lnTo>
                  <a:lnTo>
                    <a:pt x="439933" y="587448"/>
                  </a:lnTo>
                  <a:lnTo>
                    <a:pt x="457377" y="630601"/>
                  </a:lnTo>
                  <a:lnTo>
                    <a:pt x="473577" y="674695"/>
                  </a:lnTo>
                  <a:lnTo>
                    <a:pt x="488576" y="719810"/>
                  </a:lnTo>
                  <a:lnTo>
                    <a:pt x="502416" y="766022"/>
                  </a:lnTo>
                  <a:lnTo>
                    <a:pt x="515139" y="813411"/>
                  </a:lnTo>
                  <a:lnTo>
                    <a:pt x="526788" y="862055"/>
                  </a:lnTo>
                  <a:lnTo>
                    <a:pt x="537406" y="912032"/>
                  </a:lnTo>
                  <a:lnTo>
                    <a:pt x="547035" y="963419"/>
                  </a:lnTo>
                  <a:lnTo>
                    <a:pt x="555718" y="1016296"/>
                  </a:lnTo>
                  <a:lnTo>
                    <a:pt x="563497" y="107074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528199" y="1996671"/>
              <a:ext cx="62865" cy="33655"/>
            </a:xfrm>
            <a:custGeom>
              <a:avLst/>
              <a:gdLst/>
              <a:ahLst/>
              <a:cxnLst/>
              <a:rect l="l" t="t" r="r" b="b"/>
              <a:pathLst>
                <a:path w="62865" h="33655">
                  <a:moveTo>
                    <a:pt x="62376" y="0"/>
                  </a:moveTo>
                  <a:lnTo>
                    <a:pt x="53450" y="5835"/>
                  </a:lnTo>
                  <a:lnTo>
                    <a:pt x="44875" y="15714"/>
                  </a:lnTo>
                  <a:lnTo>
                    <a:pt x="38225" y="26082"/>
                  </a:lnTo>
                  <a:lnTo>
                    <a:pt x="35072" y="33382"/>
                  </a:lnTo>
                  <a:lnTo>
                    <a:pt x="30123" y="27159"/>
                  </a:lnTo>
                  <a:lnTo>
                    <a:pt x="20997" y="18887"/>
                  </a:lnTo>
                  <a:lnTo>
                    <a:pt x="10140" y="11588"/>
                  </a:lnTo>
                  <a:lnTo>
                    <a:pt x="0" y="8286"/>
                  </a:lnTo>
                </a:path>
              </a:pathLst>
            </a:custGeom>
            <a:ln w="11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657756" y="2780602"/>
            <a:ext cx="851902" cy="2159326"/>
            <a:chOff x="2106518" y="946265"/>
            <a:chExt cx="429895" cy="1089660"/>
          </a:xfrm>
        </p:grpSpPr>
        <p:sp>
          <p:nvSpPr>
            <p:cNvPr id="12" name="object 12"/>
            <p:cNvSpPr/>
            <p:nvPr/>
          </p:nvSpPr>
          <p:spPr>
            <a:xfrm>
              <a:off x="2143901" y="953465"/>
              <a:ext cx="385445" cy="1071245"/>
            </a:xfrm>
            <a:custGeom>
              <a:avLst/>
              <a:gdLst/>
              <a:ahLst/>
              <a:cxnLst/>
              <a:rect l="l" t="t" r="r" b="b"/>
              <a:pathLst>
                <a:path w="385444" h="1071245">
                  <a:moveTo>
                    <a:pt x="385113" y="0"/>
                  </a:moveTo>
                  <a:lnTo>
                    <a:pt x="348829" y="44822"/>
                  </a:lnTo>
                  <a:lnTo>
                    <a:pt x="314593" y="89079"/>
                  </a:lnTo>
                  <a:lnTo>
                    <a:pt x="282365" y="132875"/>
                  </a:lnTo>
                  <a:lnTo>
                    <a:pt x="252108" y="176313"/>
                  </a:lnTo>
                  <a:lnTo>
                    <a:pt x="223783" y="219496"/>
                  </a:lnTo>
                  <a:lnTo>
                    <a:pt x="197350" y="262527"/>
                  </a:lnTo>
                  <a:lnTo>
                    <a:pt x="172770" y="305509"/>
                  </a:lnTo>
                  <a:lnTo>
                    <a:pt x="150006" y="348544"/>
                  </a:lnTo>
                  <a:lnTo>
                    <a:pt x="129019" y="391737"/>
                  </a:lnTo>
                  <a:lnTo>
                    <a:pt x="109768" y="435190"/>
                  </a:lnTo>
                  <a:lnTo>
                    <a:pt x="92217" y="479006"/>
                  </a:lnTo>
                  <a:lnTo>
                    <a:pt x="76326" y="523288"/>
                  </a:lnTo>
                  <a:lnTo>
                    <a:pt x="62056" y="568139"/>
                  </a:lnTo>
                  <a:lnTo>
                    <a:pt x="49369" y="613663"/>
                  </a:lnTo>
                  <a:lnTo>
                    <a:pt x="38225" y="659963"/>
                  </a:lnTo>
                  <a:lnTo>
                    <a:pt x="28586" y="707141"/>
                  </a:lnTo>
                  <a:lnTo>
                    <a:pt x="20414" y="755300"/>
                  </a:lnTo>
                  <a:lnTo>
                    <a:pt x="13669" y="804544"/>
                  </a:lnTo>
                  <a:lnTo>
                    <a:pt x="8313" y="854976"/>
                  </a:lnTo>
                  <a:lnTo>
                    <a:pt x="4306" y="906699"/>
                  </a:lnTo>
                  <a:lnTo>
                    <a:pt x="1611" y="959816"/>
                  </a:lnTo>
                  <a:lnTo>
                    <a:pt x="189" y="1014429"/>
                  </a:lnTo>
                  <a:lnTo>
                    <a:pt x="0" y="1070643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2112278" y="2000291"/>
              <a:ext cx="63500" cy="29845"/>
            </a:xfrm>
            <a:custGeom>
              <a:avLst/>
              <a:gdLst/>
              <a:ahLst/>
              <a:cxnLst/>
              <a:rect l="l" t="t" r="r" b="b"/>
              <a:pathLst>
                <a:path w="63500" h="29844">
                  <a:moveTo>
                    <a:pt x="62902" y="0"/>
                  </a:moveTo>
                  <a:lnTo>
                    <a:pt x="53322" y="4676"/>
                  </a:lnTo>
                  <a:lnTo>
                    <a:pt x="43587" y="13409"/>
                  </a:lnTo>
                  <a:lnTo>
                    <a:pt x="35700" y="22865"/>
                  </a:lnTo>
                  <a:lnTo>
                    <a:pt x="31665" y="29713"/>
                  </a:lnTo>
                  <a:lnTo>
                    <a:pt x="27530" y="22924"/>
                  </a:lnTo>
                  <a:lnTo>
                    <a:pt x="19507" y="13584"/>
                  </a:lnTo>
                  <a:lnTo>
                    <a:pt x="9646" y="4994"/>
                  </a:lnTo>
                  <a:lnTo>
                    <a:pt x="0" y="456"/>
                  </a:lnTo>
                </a:path>
              </a:pathLst>
            </a:custGeom>
            <a:ln w="115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559617475"/>
      </p:ext>
    </p:extLst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26502" y="2152397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4" name="object 4"/>
          <p:cNvSpPr txBox="1"/>
          <p:nvPr/>
        </p:nvSpPr>
        <p:spPr>
          <a:xfrm>
            <a:off x="2888691" y="2084832"/>
            <a:ext cx="776401" cy="1005121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65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1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65"/>
              </a:lnSpc>
            </a:pPr>
            <a:r>
              <a:rPr sz="3369" spc="-277" dirty="0">
                <a:latin typeface="Trebuchet MS"/>
                <a:cs typeface="Trebuchet MS"/>
              </a:rPr>
              <a:t>read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93522" y="2152397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6" name="object 6"/>
          <p:cNvSpPr txBox="1"/>
          <p:nvPr/>
        </p:nvSpPr>
        <p:spPr>
          <a:xfrm>
            <a:off x="6397621" y="2084833"/>
            <a:ext cx="892169" cy="979473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06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3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06"/>
              </a:lnSpc>
            </a:pPr>
            <a:r>
              <a:rPr sz="3369" spc="-268" dirty="0">
                <a:latin typeface="Trebuchet MS"/>
                <a:cs typeface="Trebuchet MS"/>
              </a:rPr>
              <a:t>write</a:t>
            </a:r>
            <a:endParaRPr sz="3369" dirty="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979840"/>
              </p:ext>
            </p:extLst>
          </p:nvPr>
        </p:nvGraphicFramePr>
        <p:xfrm>
          <a:off x="3984572" y="4546854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b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8001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c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3529450" y="2387828"/>
            <a:ext cx="1199206" cy="2159326"/>
            <a:chOff x="991797" y="946265"/>
            <a:chExt cx="605155" cy="1089660"/>
          </a:xfrm>
        </p:grpSpPr>
        <p:sp>
          <p:nvSpPr>
            <p:cNvPr id="9" name="object 9"/>
            <p:cNvSpPr/>
            <p:nvPr/>
          </p:nvSpPr>
          <p:spPr>
            <a:xfrm>
              <a:off x="998997" y="953465"/>
              <a:ext cx="563880" cy="1071245"/>
            </a:xfrm>
            <a:custGeom>
              <a:avLst/>
              <a:gdLst/>
              <a:ahLst/>
              <a:cxnLst/>
              <a:rect l="l" t="t" r="r" b="b"/>
              <a:pathLst>
                <a:path w="563880" h="1071245">
                  <a:moveTo>
                    <a:pt x="0" y="0"/>
                  </a:moveTo>
                  <a:lnTo>
                    <a:pt x="41218" y="38409"/>
                  </a:lnTo>
                  <a:lnTo>
                    <a:pt x="80553" y="76587"/>
                  </a:lnTo>
                  <a:lnTo>
                    <a:pt x="118048" y="114612"/>
                  </a:lnTo>
                  <a:lnTo>
                    <a:pt x="153745" y="152563"/>
                  </a:lnTo>
                  <a:lnTo>
                    <a:pt x="187686" y="190517"/>
                  </a:lnTo>
                  <a:lnTo>
                    <a:pt x="219915" y="228552"/>
                  </a:lnTo>
                  <a:lnTo>
                    <a:pt x="250474" y="266748"/>
                  </a:lnTo>
                  <a:lnTo>
                    <a:pt x="279406" y="305181"/>
                  </a:lnTo>
                  <a:lnTo>
                    <a:pt x="306752" y="343931"/>
                  </a:lnTo>
                  <a:lnTo>
                    <a:pt x="332556" y="383075"/>
                  </a:lnTo>
                  <a:lnTo>
                    <a:pt x="356861" y="422691"/>
                  </a:lnTo>
                  <a:lnTo>
                    <a:pt x="379708" y="462859"/>
                  </a:lnTo>
                  <a:lnTo>
                    <a:pt x="401141" y="503655"/>
                  </a:lnTo>
                  <a:lnTo>
                    <a:pt x="421201" y="545159"/>
                  </a:lnTo>
                  <a:lnTo>
                    <a:pt x="439933" y="587448"/>
                  </a:lnTo>
                  <a:lnTo>
                    <a:pt x="457377" y="630601"/>
                  </a:lnTo>
                  <a:lnTo>
                    <a:pt x="473577" y="674695"/>
                  </a:lnTo>
                  <a:lnTo>
                    <a:pt x="488576" y="719810"/>
                  </a:lnTo>
                  <a:lnTo>
                    <a:pt x="502416" y="766022"/>
                  </a:lnTo>
                  <a:lnTo>
                    <a:pt x="515139" y="813411"/>
                  </a:lnTo>
                  <a:lnTo>
                    <a:pt x="526788" y="862055"/>
                  </a:lnTo>
                  <a:lnTo>
                    <a:pt x="537406" y="912032"/>
                  </a:lnTo>
                  <a:lnTo>
                    <a:pt x="547035" y="963419"/>
                  </a:lnTo>
                  <a:lnTo>
                    <a:pt x="555718" y="1016296"/>
                  </a:lnTo>
                  <a:lnTo>
                    <a:pt x="563497" y="107074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528199" y="1996671"/>
              <a:ext cx="62865" cy="33655"/>
            </a:xfrm>
            <a:custGeom>
              <a:avLst/>
              <a:gdLst/>
              <a:ahLst/>
              <a:cxnLst/>
              <a:rect l="l" t="t" r="r" b="b"/>
              <a:pathLst>
                <a:path w="62865" h="33655">
                  <a:moveTo>
                    <a:pt x="62376" y="0"/>
                  </a:moveTo>
                  <a:lnTo>
                    <a:pt x="53450" y="5835"/>
                  </a:lnTo>
                  <a:lnTo>
                    <a:pt x="44875" y="15714"/>
                  </a:lnTo>
                  <a:lnTo>
                    <a:pt x="38225" y="26082"/>
                  </a:lnTo>
                  <a:lnTo>
                    <a:pt x="35072" y="33382"/>
                  </a:lnTo>
                  <a:lnTo>
                    <a:pt x="30123" y="27159"/>
                  </a:lnTo>
                  <a:lnTo>
                    <a:pt x="20997" y="18887"/>
                  </a:lnTo>
                  <a:lnTo>
                    <a:pt x="10140" y="11588"/>
                  </a:lnTo>
                  <a:lnTo>
                    <a:pt x="0" y="8286"/>
                  </a:lnTo>
                </a:path>
              </a:pathLst>
            </a:custGeom>
            <a:ln w="11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738439" y="2387828"/>
            <a:ext cx="851902" cy="2159326"/>
            <a:chOff x="2106518" y="946265"/>
            <a:chExt cx="429895" cy="1089660"/>
          </a:xfrm>
        </p:grpSpPr>
        <p:sp>
          <p:nvSpPr>
            <p:cNvPr id="12" name="object 12"/>
            <p:cNvSpPr/>
            <p:nvPr/>
          </p:nvSpPr>
          <p:spPr>
            <a:xfrm>
              <a:off x="2143901" y="953465"/>
              <a:ext cx="385445" cy="1071245"/>
            </a:xfrm>
            <a:custGeom>
              <a:avLst/>
              <a:gdLst/>
              <a:ahLst/>
              <a:cxnLst/>
              <a:rect l="l" t="t" r="r" b="b"/>
              <a:pathLst>
                <a:path w="385444" h="1071245">
                  <a:moveTo>
                    <a:pt x="385113" y="0"/>
                  </a:moveTo>
                  <a:lnTo>
                    <a:pt x="348829" y="44822"/>
                  </a:lnTo>
                  <a:lnTo>
                    <a:pt x="314593" y="89079"/>
                  </a:lnTo>
                  <a:lnTo>
                    <a:pt x="282365" y="132875"/>
                  </a:lnTo>
                  <a:lnTo>
                    <a:pt x="252108" y="176313"/>
                  </a:lnTo>
                  <a:lnTo>
                    <a:pt x="223783" y="219496"/>
                  </a:lnTo>
                  <a:lnTo>
                    <a:pt x="197350" y="262527"/>
                  </a:lnTo>
                  <a:lnTo>
                    <a:pt x="172770" y="305509"/>
                  </a:lnTo>
                  <a:lnTo>
                    <a:pt x="150006" y="348544"/>
                  </a:lnTo>
                  <a:lnTo>
                    <a:pt x="129019" y="391737"/>
                  </a:lnTo>
                  <a:lnTo>
                    <a:pt x="109768" y="435190"/>
                  </a:lnTo>
                  <a:lnTo>
                    <a:pt x="92217" y="479006"/>
                  </a:lnTo>
                  <a:lnTo>
                    <a:pt x="76326" y="523288"/>
                  </a:lnTo>
                  <a:lnTo>
                    <a:pt x="62056" y="568139"/>
                  </a:lnTo>
                  <a:lnTo>
                    <a:pt x="49369" y="613663"/>
                  </a:lnTo>
                  <a:lnTo>
                    <a:pt x="38225" y="659963"/>
                  </a:lnTo>
                  <a:lnTo>
                    <a:pt x="28586" y="707141"/>
                  </a:lnTo>
                  <a:lnTo>
                    <a:pt x="20414" y="755300"/>
                  </a:lnTo>
                  <a:lnTo>
                    <a:pt x="13669" y="804544"/>
                  </a:lnTo>
                  <a:lnTo>
                    <a:pt x="8313" y="854976"/>
                  </a:lnTo>
                  <a:lnTo>
                    <a:pt x="4306" y="906699"/>
                  </a:lnTo>
                  <a:lnTo>
                    <a:pt x="1611" y="959816"/>
                  </a:lnTo>
                  <a:lnTo>
                    <a:pt x="189" y="1014429"/>
                  </a:lnTo>
                  <a:lnTo>
                    <a:pt x="0" y="1070643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2112278" y="2000291"/>
              <a:ext cx="63500" cy="29845"/>
            </a:xfrm>
            <a:custGeom>
              <a:avLst/>
              <a:gdLst/>
              <a:ahLst/>
              <a:cxnLst/>
              <a:rect l="l" t="t" r="r" b="b"/>
              <a:pathLst>
                <a:path w="63500" h="29844">
                  <a:moveTo>
                    <a:pt x="62902" y="0"/>
                  </a:moveTo>
                  <a:lnTo>
                    <a:pt x="53322" y="4676"/>
                  </a:lnTo>
                  <a:lnTo>
                    <a:pt x="43587" y="13409"/>
                  </a:lnTo>
                  <a:lnTo>
                    <a:pt x="35700" y="22865"/>
                  </a:lnTo>
                  <a:lnTo>
                    <a:pt x="31665" y="29713"/>
                  </a:lnTo>
                  <a:lnTo>
                    <a:pt x="27530" y="22924"/>
                  </a:lnTo>
                  <a:lnTo>
                    <a:pt x="19507" y="13584"/>
                  </a:lnTo>
                  <a:lnTo>
                    <a:pt x="9646" y="4994"/>
                  </a:lnTo>
                  <a:lnTo>
                    <a:pt x="0" y="456"/>
                  </a:lnTo>
                </a:path>
              </a:pathLst>
            </a:custGeom>
            <a:ln w="115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125951" y="5971961"/>
            <a:ext cx="2007066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-69" dirty="0">
                <a:latin typeface="Arial"/>
                <a:cs typeface="Arial"/>
              </a:rPr>
              <a:t>Dequeue()</a:t>
            </a:r>
            <a:endParaRPr sz="3369" dirty="0">
              <a:latin typeface="Arial"/>
              <a:cs typeface="Arial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237018371"/>
      </p:ext>
    </p:extLst>
  </p:cSld>
  <p:clrMapOvr>
    <a:masterClrMapping/>
  </p:clrMapOvr>
  <p:transition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8219" y="2152397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4" name="object 4"/>
          <p:cNvSpPr txBox="1"/>
          <p:nvPr/>
        </p:nvSpPr>
        <p:spPr>
          <a:xfrm>
            <a:off x="2960408" y="2084832"/>
            <a:ext cx="776401" cy="1005121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65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2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65"/>
              </a:lnSpc>
            </a:pPr>
            <a:r>
              <a:rPr sz="3369" spc="-277" dirty="0">
                <a:latin typeface="Trebuchet MS"/>
                <a:cs typeface="Trebuchet MS"/>
              </a:rPr>
              <a:t>read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65239" y="2152397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6" name="object 6"/>
          <p:cNvSpPr txBox="1"/>
          <p:nvPr/>
        </p:nvSpPr>
        <p:spPr>
          <a:xfrm>
            <a:off x="6469338" y="2084833"/>
            <a:ext cx="892169" cy="979473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06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3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06"/>
              </a:lnSpc>
            </a:pPr>
            <a:r>
              <a:rPr sz="3369" spc="-268" dirty="0">
                <a:latin typeface="Trebuchet MS"/>
                <a:cs typeface="Trebuchet MS"/>
              </a:rPr>
              <a:t>write</a:t>
            </a:r>
            <a:endParaRPr sz="3369" dirty="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671275"/>
              </p:ext>
            </p:extLst>
          </p:nvPr>
        </p:nvGraphicFramePr>
        <p:xfrm>
          <a:off x="4056289" y="4546854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sz="3400" dirty="0">
                          <a:latin typeface="Trebuchet MS"/>
                          <a:cs typeface="Trebuchet MS"/>
                        </a:rPr>
                        <a:t>c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3601167" y="2387829"/>
            <a:ext cx="1684929" cy="2160585"/>
            <a:chOff x="991797" y="946265"/>
            <a:chExt cx="850265" cy="1090295"/>
          </a:xfrm>
        </p:grpSpPr>
        <p:sp>
          <p:nvSpPr>
            <p:cNvPr id="9" name="object 9"/>
            <p:cNvSpPr/>
            <p:nvPr/>
          </p:nvSpPr>
          <p:spPr>
            <a:xfrm>
              <a:off x="998997" y="953465"/>
              <a:ext cx="814069" cy="1071245"/>
            </a:xfrm>
            <a:custGeom>
              <a:avLst/>
              <a:gdLst/>
              <a:ahLst/>
              <a:cxnLst/>
              <a:rect l="l" t="t" r="r" b="b"/>
              <a:pathLst>
                <a:path w="814069" h="1071245">
                  <a:moveTo>
                    <a:pt x="0" y="0"/>
                  </a:moveTo>
                  <a:lnTo>
                    <a:pt x="46820" y="30910"/>
                  </a:lnTo>
                  <a:lnTo>
                    <a:pt x="91935" y="61865"/>
                  </a:lnTo>
                  <a:lnTo>
                    <a:pt x="135391" y="92922"/>
                  </a:lnTo>
                  <a:lnTo>
                    <a:pt x="177231" y="124138"/>
                  </a:lnTo>
                  <a:lnTo>
                    <a:pt x="217500" y="155572"/>
                  </a:lnTo>
                  <a:lnTo>
                    <a:pt x="256245" y="187282"/>
                  </a:lnTo>
                  <a:lnTo>
                    <a:pt x="293509" y="219323"/>
                  </a:lnTo>
                  <a:lnTo>
                    <a:pt x="329337" y="251756"/>
                  </a:lnTo>
                  <a:lnTo>
                    <a:pt x="363774" y="284636"/>
                  </a:lnTo>
                  <a:lnTo>
                    <a:pt x="396866" y="318022"/>
                  </a:lnTo>
                  <a:lnTo>
                    <a:pt x="428657" y="351971"/>
                  </a:lnTo>
                  <a:lnTo>
                    <a:pt x="459193" y="386541"/>
                  </a:lnTo>
                  <a:lnTo>
                    <a:pt x="488517" y="421789"/>
                  </a:lnTo>
                  <a:lnTo>
                    <a:pt x="516675" y="457774"/>
                  </a:lnTo>
                  <a:lnTo>
                    <a:pt x="543712" y="494552"/>
                  </a:lnTo>
                  <a:lnTo>
                    <a:pt x="569673" y="532182"/>
                  </a:lnTo>
                  <a:lnTo>
                    <a:pt x="594603" y="570721"/>
                  </a:lnTo>
                  <a:lnTo>
                    <a:pt x="618546" y="610227"/>
                  </a:lnTo>
                  <a:lnTo>
                    <a:pt x="641548" y="650757"/>
                  </a:lnTo>
                  <a:lnTo>
                    <a:pt x="663653" y="692369"/>
                  </a:lnTo>
                  <a:lnTo>
                    <a:pt x="684907" y="735120"/>
                  </a:lnTo>
                  <a:lnTo>
                    <a:pt x="705354" y="779069"/>
                  </a:lnTo>
                  <a:lnTo>
                    <a:pt x="725039" y="824273"/>
                  </a:lnTo>
                  <a:lnTo>
                    <a:pt x="744008" y="870790"/>
                  </a:lnTo>
                  <a:lnTo>
                    <a:pt x="762304" y="918676"/>
                  </a:lnTo>
                  <a:lnTo>
                    <a:pt x="779973" y="967991"/>
                  </a:lnTo>
                  <a:lnTo>
                    <a:pt x="797061" y="1018791"/>
                  </a:lnTo>
                  <a:lnTo>
                    <a:pt x="813611" y="1071134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775554" y="1992766"/>
              <a:ext cx="60325" cy="38100"/>
            </a:xfrm>
            <a:custGeom>
              <a:avLst/>
              <a:gdLst/>
              <a:ahLst/>
              <a:cxnLst/>
              <a:rect l="l" t="t" r="r" b="b"/>
              <a:pathLst>
                <a:path w="60325" h="38100">
                  <a:moveTo>
                    <a:pt x="60248" y="0"/>
                  </a:moveTo>
                  <a:lnTo>
                    <a:pt x="52394" y="7237"/>
                  </a:lnTo>
                  <a:lnTo>
                    <a:pt x="45554" y="18411"/>
                  </a:lnTo>
                  <a:lnTo>
                    <a:pt x="40696" y="29750"/>
                  </a:lnTo>
                  <a:lnTo>
                    <a:pt x="38787" y="37481"/>
                  </a:lnTo>
                  <a:lnTo>
                    <a:pt x="32871" y="32151"/>
                  </a:lnTo>
                  <a:lnTo>
                    <a:pt x="22490" y="25486"/>
                  </a:lnTo>
                  <a:lnTo>
                    <a:pt x="10561" y="20069"/>
                  </a:lnTo>
                  <a:lnTo>
                    <a:pt x="0" y="18480"/>
                  </a:lnTo>
                </a:path>
              </a:pathLst>
            </a:custGeom>
            <a:ln w="115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810156" y="2387828"/>
            <a:ext cx="851902" cy="2159326"/>
            <a:chOff x="2106518" y="946265"/>
            <a:chExt cx="429895" cy="1089660"/>
          </a:xfrm>
        </p:grpSpPr>
        <p:sp>
          <p:nvSpPr>
            <p:cNvPr id="12" name="object 12"/>
            <p:cNvSpPr/>
            <p:nvPr/>
          </p:nvSpPr>
          <p:spPr>
            <a:xfrm>
              <a:off x="2143901" y="953465"/>
              <a:ext cx="385445" cy="1071245"/>
            </a:xfrm>
            <a:custGeom>
              <a:avLst/>
              <a:gdLst/>
              <a:ahLst/>
              <a:cxnLst/>
              <a:rect l="l" t="t" r="r" b="b"/>
              <a:pathLst>
                <a:path w="385444" h="1071245">
                  <a:moveTo>
                    <a:pt x="385113" y="0"/>
                  </a:moveTo>
                  <a:lnTo>
                    <a:pt x="348829" y="44822"/>
                  </a:lnTo>
                  <a:lnTo>
                    <a:pt x="314593" y="89079"/>
                  </a:lnTo>
                  <a:lnTo>
                    <a:pt x="282365" y="132875"/>
                  </a:lnTo>
                  <a:lnTo>
                    <a:pt x="252108" y="176313"/>
                  </a:lnTo>
                  <a:lnTo>
                    <a:pt x="223783" y="219496"/>
                  </a:lnTo>
                  <a:lnTo>
                    <a:pt x="197350" y="262527"/>
                  </a:lnTo>
                  <a:lnTo>
                    <a:pt x="172770" y="305509"/>
                  </a:lnTo>
                  <a:lnTo>
                    <a:pt x="150006" y="348544"/>
                  </a:lnTo>
                  <a:lnTo>
                    <a:pt x="129019" y="391737"/>
                  </a:lnTo>
                  <a:lnTo>
                    <a:pt x="109768" y="435190"/>
                  </a:lnTo>
                  <a:lnTo>
                    <a:pt x="92217" y="479006"/>
                  </a:lnTo>
                  <a:lnTo>
                    <a:pt x="76326" y="523288"/>
                  </a:lnTo>
                  <a:lnTo>
                    <a:pt x="62056" y="568139"/>
                  </a:lnTo>
                  <a:lnTo>
                    <a:pt x="49369" y="613663"/>
                  </a:lnTo>
                  <a:lnTo>
                    <a:pt x="38225" y="659963"/>
                  </a:lnTo>
                  <a:lnTo>
                    <a:pt x="28586" y="707141"/>
                  </a:lnTo>
                  <a:lnTo>
                    <a:pt x="20414" y="755300"/>
                  </a:lnTo>
                  <a:lnTo>
                    <a:pt x="13669" y="804544"/>
                  </a:lnTo>
                  <a:lnTo>
                    <a:pt x="8313" y="854976"/>
                  </a:lnTo>
                  <a:lnTo>
                    <a:pt x="4306" y="906699"/>
                  </a:lnTo>
                  <a:lnTo>
                    <a:pt x="1611" y="959816"/>
                  </a:lnTo>
                  <a:lnTo>
                    <a:pt x="189" y="1014429"/>
                  </a:lnTo>
                  <a:lnTo>
                    <a:pt x="0" y="1070643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2112278" y="2000291"/>
              <a:ext cx="63500" cy="29845"/>
            </a:xfrm>
            <a:custGeom>
              <a:avLst/>
              <a:gdLst/>
              <a:ahLst/>
              <a:cxnLst/>
              <a:rect l="l" t="t" r="r" b="b"/>
              <a:pathLst>
                <a:path w="63500" h="29844">
                  <a:moveTo>
                    <a:pt x="62902" y="0"/>
                  </a:moveTo>
                  <a:lnTo>
                    <a:pt x="53322" y="4676"/>
                  </a:lnTo>
                  <a:lnTo>
                    <a:pt x="43587" y="13409"/>
                  </a:lnTo>
                  <a:lnTo>
                    <a:pt x="35700" y="22865"/>
                  </a:lnTo>
                  <a:lnTo>
                    <a:pt x="31665" y="29713"/>
                  </a:lnTo>
                  <a:lnTo>
                    <a:pt x="27530" y="22924"/>
                  </a:lnTo>
                  <a:lnTo>
                    <a:pt x="19507" y="13584"/>
                  </a:lnTo>
                  <a:lnTo>
                    <a:pt x="9646" y="4994"/>
                  </a:lnTo>
                  <a:lnTo>
                    <a:pt x="0" y="456"/>
                  </a:lnTo>
                </a:path>
              </a:pathLst>
            </a:custGeom>
            <a:ln w="115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763663" y="5971961"/>
            <a:ext cx="2875327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-59" dirty="0">
                <a:latin typeface="Arial"/>
                <a:cs typeface="Arial"/>
              </a:rPr>
              <a:t>Dequeue()</a:t>
            </a:r>
            <a:r>
              <a:rPr sz="3369" i="1" spc="-59" dirty="0">
                <a:latin typeface="Arial"/>
                <a:cs typeface="Arial"/>
              </a:rPr>
              <a:t>→</a:t>
            </a:r>
            <a:r>
              <a:rPr sz="3369" i="1" spc="644" dirty="0">
                <a:latin typeface="Arial"/>
                <a:cs typeface="Arial"/>
              </a:rPr>
              <a:t> </a:t>
            </a:r>
            <a:r>
              <a:rPr sz="3369" spc="-168" dirty="0">
                <a:latin typeface="Arial"/>
                <a:cs typeface="Arial"/>
              </a:rPr>
              <a:t>b</a:t>
            </a:r>
            <a:endParaRPr sz="3369" dirty="0">
              <a:latin typeface="Arial"/>
              <a:cs typeface="Arial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1453156405"/>
      </p:ext>
    </p:extLst>
  </p:cSld>
  <p:clrMapOvr>
    <a:masterClrMapping/>
  </p:clrMapOvr>
  <p:transition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54784" y="283204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4" name="object 4"/>
          <p:cNvSpPr txBox="1"/>
          <p:nvPr/>
        </p:nvSpPr>
        <p:spPr>
          <a:xfrm>
            <a:off x="2816973" y="2764477"/>
            <a:ext cx="776401" cy="1005121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65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2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65"/>
              </a:lnSpc>
            </a:pPr>
            <a:r>
              <a:rPr sz="3369" spc="-277" dirty="0">
                <a:latin typeface="Trebuchet MS"/>
                <a:cs typeface="Trebuchet MS"/>
              </a:rPr>
              <a:t>read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21804" y="283204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6" name="object 6"/>
          <p:cNvSpPr txBox="1"/>
          <p:nvPr/>
        </p:nvSpPr>
        <p:spPr>
          <a:xfrm>
            <a:off x="6325903" y="2764478"/>
            <a:ext cx="892169" cy="979473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06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3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06"/>
              </a:lnSpc>
            </a:pPr>
            <a:r>
              <a:rPr sz="3369" spc="-268" dirty="0">
                <a:latin typeface="Trebuchet MS"/>
                <a:cs typeface="Trebuchet MS"/>
              </a:rPr>
              <a:t>write</a:t>
            </a:r>
            <a:endParaRPr sz="3369" dirty="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747389"/>
              </p:ext>
            </p:extLst>
          </p:nvPr>
        </p:nvGraphicFramePr>
        <p:xfrm>
          <a:off x="3912854" y="5226499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sz="3400" dirty="0">
                          <a:latin typeface="Trebuchet MS"/>
                          <a:cs typeface="Trebuchet MS"/>
                        </a:rPr>
                        <a:t>c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3457732" y="3067474"/>
            <a:ext cx="1684929" cy="2160585"/>
            <a:chOff x="991797" y="946265"/>
            <a:chExt cx="850265" cy="1090295"/>
          </a:xfrm>
        </p:grpSpPr>
        <p:sp>
          <p:nvSpPr>
            <p:cNvPr id="9" name="object 9"/>
            <p:cNvSpPr/>
            <p:nvPr/>
          </p:nvSpPr>
          <p:spPr>
            <a:xfrm>
              <a:off x="998997" y="953465"/>
              <a:ext cx="814069" cy="1071245"/>
            </a:xfrm>
            <a:custGeom>
              <a:avLst/>
              <a:gdLst/>
              <a:ahLst/>
              <a:cxnLst/>
              <a:rect l="l" t="t" r="r" b="b"/>
              <a:pathLst>
                <a:path w="814069" h="1071245">
                  <a:moveTo>
                    <a:pt x="0" y="0"/>
                  </a:moveTo>
                  <a:lnTo>
                    <a:pt x="46820" y="30910"/>
                  </a:lnTo>
                  <a:lnTo>
                    <a:pt x="91935" y="61865"/>
                  </a:lnTo>
                  <a:lnTo>
                    <a:pt x="135391" y="92922"/>
                  </a:lnTo>
                  <a:lnTo>
                    <a:pt x="177231" y="124138"/>
                  </a:lnTo>
                  <a:lnTo>
                    <a:pt x="217500" y="155572"/>
                  </a:lnTo>
                  <a:lnTo>
                    <a:pt x="256245" y="187282"/>
                  </a:lnTo>
                  <a:lnTo>
                    <a:pt x="293509" y="219323"/>
                  </a:lnTo>
                  <a:lnTo>
                    <a:pt x="329337" y="251756"/>
                  </a:lnTo>
                  <a:lnTo>
                    <a:pt x="363774" y="284636"/>
                  </a:lnTo>
                  <a:lnTo>
                    <a:pt x="396866" y="318022"/>
                  </a:lnTo>
                  <a:lnTo>
                    <a:pt x="428657" y="351971"/>
                  </a:lnTo>
                  <a:lnTo>
                    <a:pt x="459193" y="386541"/>
                  </a:lnTo>
                  <a:lnTo>
                    <a:pt x="488517" y="421789"/>
                  </a:lnTo>
                  <a:lnTo>
                    <a:pt x="516675" y="457774"/>
                  </a:lnTo>
                  <a:lnTo>
                    <a:pt x="543712" y="494552"/>
                  </a:lnTo>
                  <a:lnTo>
                    <a:pt x="569673" y="532182"/>
                  </a:lnTo>
                  <a:lnTo>
                    <a:pt x="594603" y="570721"/>
                  </a:lnTo>
                  <a:lnTo>
                    <a:pt x="618546" y="610227"/>
                  </a:lnTo>
                  <a:lnTo>
                    <a:pt x="641548" y="650757"/>
                  </a:lnTo>
                  <a:lnTo>
                    <a:pt x="663653" y="692369"/>
                  </a:lnTo>
                  <a:lnTo>
                    <a:pt x="684907" y="735120"/>
                  </a:lnTo>
                  <a:lnTo>
                    <a:pt x="705354" y="779069"/>
                  </a:lnTo>
                  <a:lnTo>
                    <a:pt x="725039" y="824273"/>
                  </a:lnTo>
                  <a:lnTo>
                    <a:pt x="744008" y="870790"/>
                  </a:lnTo>
                  <a:lnTo>
                    <a:pt x="762304" y="918676"/>
                  </a:lnTo>
                  <a:lnTo>
                    <a:pt x="779973" y="967991"/>
                  </a:lnTo>
                  <a:lnTo>
                    <a:pt x="797061" y="1018791"/>
                  </a:lnTo>
                  <a:lnTo>
                    <a:pt x="813611" y="1071134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775554" y="1992766"/>
              <a:ext cx="60325" cy="38100"/>
            </a:xfrm>
            <a:custGeom>
              <a:avLst/>
              <a:gdLst/>
              <a:ahLst/>
              <a:cxnLst/>
              <a:rect l="l" t="t" r="r" b="b"/>
              <a:pathLst>
                <a:path w="60325" h="38100">
                  <a:moveTo>
                    <a:pt x="60248" y="0"/>
                  </a:moveTo>
                  <a:lnTo>
                    <a:pt x="52394" y="7237"/>
                  </a:lnTo>
                  <a:lnTo>
                    <a:pt x="45554" y="18411"/>
                  </a:lnTo>
                  <a:lnTo>
                    <a:pt x="40696" y="29750"/>
                  </a:lnTo>
                  <a:lnTo>
                    <a:pt x="38787" y="37481"/>
                  </a:lnTo>
                  <a:lnTo>
                    <a:pt x="32871" y="32151"/>
                  </a:lnTo>
                  <a:lnTo>
                    <a:pt x="22490" y="25486"/>
                  </a:lnTo>
                  <a:lnTo>
                    <a:pt x="10561" y="20069"/>
                  </a:lnTo>
                  <a:lnTo>
                    <a:pt x="0" y="18480"/>
                  </a:lnTo>
                </a:path>
              </a:pathLst>
            </a:custGeom>
            <a:ln w="115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666721" y="3067473"/>
            <a:ext cx="851902" cy="2159326"/>
            <a:chOff x="2106518" y="946265"/>
            <a:chExt cx="429895" cy="1089660"/>
          </a:xfrm>
        </p:grpSpPr>
        <p:sp>
          <p:nvSpPr>
            <p:cNvPr id="12" name="object 12"/>
            <p:cNvSpPr/>
            <p:nvPr/>
          </p:nvSpPr>
          <p:spPr>
            <a:xfrm>
              <a:off x="2143901" y="953465"/>
              <a:ext cx="385445" cy="1071245"/>
            </a:xfrm>
            <a:custGeom>
              <a:avLst/>
              <a:gdLst/>
              <a:ahLst/>
              <a:cxnLst/>
              <a:rect l="l" t="t" r="r" b="b"/>
              <a:pathLst>
                <a:path w="385444" h="1071245">
                  <a:moveTo>
                    <a:pt x="385113" y="0"/>
                  </a:moveTo>
                  <a:lnTo>
                    <a:pt x="348829" y="44822"/>
                  </a:lnTo>
                  <a:lnTo>
                    <a:pt x="314593" y="89079"/>
                  </a:lnTo>
                  <a:lnTo>
                    <a:pt x="282365" y="132875"/>
                  </a:lnTo>
                  <a:lnTo>
                    <a:pt x="252108" y="176313"/>
                  </a:lnTo>
                  <a:lnTo>
                    <a:pt x="223783" y="219496"/>
                  </a:lnTo>
                  <a:lnTo>
                    <a:pt x="197350" y="262527"/>
                  </a:lnTo>
                  <a:lnTo>
                    <a:pt x="172770" y="305509"/>
                  </a:lnTo>
                  <a:lnTo>
                    <a:pt x="150006" y="348544"/>
                  </a:lnTo>
                  <a:lnTo>
                    <a:pt x="129019" y="391737"/>
                  </a:lnTo>
                  <a:lnTo>
                    <a:pt x="109768" y="435190"/>
                  </a:lnTo>
                  <a:lnTo>
                    <a:pt x="92217" y="479006"/>
                  </a:lnTo>
                  <a:lnTo>
                    <a:pt x="76326" y="523288"/>
                  </a:lnTo>
                  <a:lnTo>
                    <a:pt x="62056" y="568139"/>
                  </a:lnTo>
                  <a:lnTo>
                    <a:pt x="49369" y="613663"/>
                  </a:lnTo>
                  <a:lnTo>
                    <a:pt x="38225" y="659963"/>
                  </a:lnTo>
                  <a:lnTo>
                    <a:pt x="28586" y="707141"/>
                  </a:lnTo>
                  <a:lnTo>
                    <a:pt x="20414" y="755300"/>
                  </a:lnTo>
                  <a:lnTo>
                    <a:pt x="13669" y="804544"/>
                  </a:lnTo>
                  <a:lnTo>
                    <a:pt x="8313" y="854976"/>
                  </a:lnTo>
                  <a:lnTo>
                    <a:pt x="4306" y="906699"/>
                  </a:lnTo>
                  <a:lnTo>
                    <a:pt x="1611" y="959816"/>
                  </a:lnTo>
                  <a:lnTo>
                    <a:pt x="189" y="1014429"/>
                  </a:lnTo>
                  <a:lnTo>
                    <a:pt x="0" y="1070643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2112278" y="2000291"/>
              <a:ext cx="63500" cy="29845"/>
            </a:xfrm>
            <a:custGeom>
              <a:avLst/>
              <a:gdLst/>
              <a:ahLst/>
              <a:cxnLst/>
              <a:rect l="l" t="t" r="r" b="b"/>
              <a:pathLst>
                <a:path w="63500" h="29844">
                  <a:moveTo>
                    <a:pt x="62902" y="0"/>
                  </a:moveTo>
                  <a:lnTo>
                    <a:pt x="53322" y="4676"/>
                  </a:lnTo>
                  <a:lnTo>
                    <a:pt x="43587" y="13409"/>
                  </a:lnTo>
                  <a:lnTo>
                    <a:pt x="35700" y="22865"/>
                  </a:lnTo>
                  <a:lnTo>
                    <a:pt x="31665" y="29713"/>
                  </a:lnTo>
                  <a:lnTo>
                    <a:pt x="27530" y="22924"/>
                  </a:lnTo>
                  <a:lnTo>
                    <a:pt x="19507" y="13584"/>
                  </a:lnTo>
                  <a:lnTo>
                    <a:pt x="9646" y="4994"/>
                  </a:lnTo>
                  <a:lnTo>
                    <a:pt x="0" y="456"/>
                  </a:lnTo>
                </a:path>
              </a:pathLst>
            </a:custGeom>
            <a:ln w="115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1043367490"/>
      </p:ext>
    </p:extLst>
  </p:cSld>
  <p:clrMapOvr>
    <a:masterClrMapping/>
  </p:clrMapOvr>
  <p:transition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26501" y="2152397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4" name="object 4"/>
          <p:cNvSpPr txBox="1"/>
          <p:nvPr/>
        </p:nvSpPr>
        <p:spPr>
          <a:xfrm>
            <a:off x="2888690" y="2084832"/>
            <a:ext cx="776401" cy="1005121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65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2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65"/>
              </a:lnSpc>
            </a:pPr>
            <a:r>
              <a:rPr sz="3369" spc="-277" dirty="0">
                <a:latin typeface="Trebuchet MS"/>
                <a:cs typeface="Trebuchet MS"/>
              </a:rPr>
              <a:t>read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93521" y="2152397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6" name="object 6"/>
          <p:cNvSpPr txBox="1"/>
          <p:nvPr/>
        </p:nvSpPr>
        <p:spPr>
          <a:xfrm>
            <a:off x="6397620" y="2084833"/>
            <a:ext cx="892169" cy="979473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06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3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06"/>
              </a:lnSpc>
            </a:pPr>
            <a:r>
              <a:rPr sz="3369" spc="-268" dirty="0">
                <a:latin typeface="Trebuchet MS"/>
                <a:cs typeface="Trebuchet MS"/>
              </a:rPr>
              <a:t>write</a:t>
            </a:r>
            <a:endParaRPr sz="3369" dirty="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015467"/>
              </p:ext>
            </p:extLst>
          </p:nvPr>
        </p:nvGraphicFramePr>
        <p:xfrm>
          <a:off x="3984571" y="4546854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sz="3400" dirty="0">
                          <a:latin typeface="Trebuchet MS"/>
                          <a:cs typeface="Trebuchet MS"/>
                        </a:rPr>
                        <a:t>c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3529449" y="2387829"/>
            <a:ext cx="1684929" cy="2160585"/>
            <a:chOff x="991797" y="946265"/>
            <a:chExt cx="850265" cy="1090295"/>
          </a:xfrm>
        </p:grpSpPr>
        <p:sp>
          <p:nvSpPr>
            <p:cNvPr id="9" name="object 9"/>
            <p:cNvSpPr/>
            <p:nvPr/>
          </p:nvSpPr>
          <p:spPr>
            <a:xfrm>
              <a:off x="998997" y="953465"/>
              <a:ext cx="814069" cy="1071245"/>
            </a:xfrm>
            <a:custGeom>
              <a:avLst/>
              <a:gdLst/>
              <a:ahLst/>
              <a:cxnLst/>
              <a:rect l="l" t="t" r="r" b="b"/>
              <a:pathLst>
                <a:path w="814069" h="1071245">
                  <a:moveTo>
                    <a:pt x="0" y="0"/>
                  </a:moveTo>
                  <a:lnTo>
                    <a:pt x="46820" y="30910"/>
                  </a:lnTo>
                  <a:lnTo>
                    <a:pt x="91935" y="61865"/>
                  </a:lnTo>
                  <a:lnTo>
                    <a:pt x="135391" y="92922"/>
                  </a:lnTo>
                  <a:lnTo>
                    <a:pt x="177231" y="124138"/>
                  </a:lnTo>
                  <a:lnTo>
                    <a:pt x="217500" y="155572"/>
                  </a:lnTo>
                  <a:lnTo>
                    <a:pt x="256245" y="187282"/>
                  </a:lnTo>
                  <a:lnTo>
                    <a:pt x="293509" y="219323"/>
                  </a:lnTo>
                  <a:lnTo>
                    <a:pt x="329337" y="251756"/>
                  </a:lnTo>
                  <a:lnTo>
                    <a:pt x="363774" y="284636"/>
                  </a:lnTo>
                  <a:lnTo>
                    <a:pt x="396866" y="318022"/>
                  </a:lnTo>
                  <a:lnTo>
                    <a:pt x="428657" y="351971"/>
                  </a:lnTo>
                  <a:lnTo>
                    <a:pt x="459193" y="386541"/>
                  </a:lnTo>
                  <a:lnTo>
                    <a:pt x="488517" y="421789"/>
                  </a:lnTo>
                  <a:lnTo>
                    <a:pt x="516675" y="457774"/>
                  </a:lnTo>
                  <a:lnTo>
                    <a:pt x="543712" y="494552"/>
                  </a:lnTo>
                  <a:lnTo>
                    <a:pt x="569673" y="532182"/>
                  </a:lnTo>
                  <a:lnTo>
                    <a:pt x="594603" y="570721"/>
                  </a:lnTo>
                  <a:lnTo>
                    <a:pt x="618546" y="610227"/>
                  </a:lnTo>
                  <a:lnTo>
                    <a:pt x="641548" y="650757"/>
                  </a:lnTo>
                  <a:lnTo>
                    <a:pt x="663653" y="692369"/>
                  </a:lnTo>
                  <a:lnTo>
                    <a:pt x="684907" y="735120"/>
                  </a:lnTo>
                  <a:lnTo>
                    <a:pt x="705354" y="779069"/>
                  </a:lnTo>
                  <a:lnTo>
                    <a:pt x="725039" y="824273"/>
                  </a:lnTo>
                  <a:lnTo>
                    <a:pt x="744008" y="870790"/>
                  </a:lnTo>
                  <a:lnTo>
                    <a:pt x="762304" y="918676"/>
                  </a:lnTo>
                  <a:lnTo>
                    <a:pt x="779973" y="967991"/>
                  </a:lnTo>
                  <a:lnTo>
                    <a:pt x="797061" y="1018791"/>
                  </a:lnTo>
                  <a:lnTo>
                    <a:pt x="813611" y="1071134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775554" y="1992766"/>
              <a:ext cx="60325" cy="38100"/>
            </a:xfrm>
            <a:custGeom>
              <a:avLst/>
              <a:gdLst/>
              <a:ahLst/>
              <a:cxnLst/>
              <a:rect l="l" t="t" r="r" b="b"/>
              <a:pathLst>
                <a:path w="60325" h="38100">
                  <a:moveTo>
                    <a:pt x="60248" y="0"/>
                  </a:moveTo>
                  <a:lnTo>
                    <a:pt x="52394" y="7237"/>
                  </a:lnTo>
                  <a:lnTo>
                    <a:pt x="45554" y="18411"/>
                  </a:lnTo>
                  <a:lnTo>
                    <a:pt x="40696" y="29750"/>
                  </a:lnTo>
                  <a:lnTo>
                    <a:pt x="38787" y="37481"/>
                  </a:lnTo>
                  <a:lnTo>
                    <a:pt x="32871" y="32151"/>
                  </a:lnTo>
                  <a:lnTo>
                    <a:pt x="22490" y="25486"/>
                  </a:lnTo>
                  <a:lnTo>
                    <a:pt x="10561" y="20069"/>
                  </a:lnTo>
                  <a:lnTo>
                    <a:pt x="0" y="18480"/>
                  </a:lnTo>
                </a:path>
              </a:pathLst>
            </a:custGeom>
            <a:ln w="115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738438" y="2387828"/>
            <a:ext cx="851902" cy="2159326"/>
            <a:chOff x="2106518" y="946265"/>
            <a:chExt cx="429895" cy="1089660"/>
          </a:xfrm>
        </p:grpSpPr>
        <p:sp>
          <p:nvSpPr>
            <p:cNvPr id="12" name="object 12"/>
            <p:cNvSpPr/>
            <p:nvPr/>
          </p:nvSpPr>
          <p:spPr>
            <a:xfrm>
              <a:off x="2143901" y="953465"/>
              <a:ext cx="385445" cy="1071245"/>
            </a:xfrm>
            <a:custGeom>
              <a:avLst/>
              <a:gdLst/>
              <a:ahLst/>
              <a:cxnLst/>
              <a:rect l="l" t="t" r="r" b="b"/>
              <a:pathLst>
                <a:path w="385444" h="1071245">
                  <a:moveTo>
                    <a:pt x="385113" y="0"/>
                  </a:moveTo>
                  <a:lnTo>
                    <a:pt x="348829" y="44822"/>
                  </a:lnTo>
                  <a:lnTo>
                    <a:pt x="314593" y="89079"/>
                  </a:lnTo>
                  <a:lnTo>
                    <a:pt x="282365" y="132875"/>
                  </a:lnTo>
                  <a:lnTo>
                    <a:pt x="252108" y="176313"/>
                  </a:lnTo>
                  <a:lnTo>
                    <a:pt x="223783" y="219496"/>
                  </a:lnTo>
                  <a:lnTo>
                    <a:pt x="197350" y="262527"/>
                  </a:lnTo>
                  <a:lnTo>
                    <a:pt x="172770" y="305509"/>
                  </a:lnTo>
                  <a:lnTo>
                    <a:pt x="150006" y="348544"/>
                  </a:lnTo>
                  <a:lnTo>
                    <a:pt x="129019" y="391737"/>
                  </a:lnTo>
                  <a:lnTo>
                    <a:pt x="109768" y="435190"/>
                  </a:lnTo>
                  <a:lnTo>
                    <a:pt x="92217" y="479006"/>
                  </a:lnTo>
                  <a:lnTo>
                    <a:pt x="76326" y="523288"/>
                  </a:lnTo>
                  <a:lnTo>
                    <a:pt x="62056" y="568139"/>
                  </a:lnTo>
                  <a:lnTo>
                    <a:pt x="49369" y="613663"/>
                  </a:lnTo>
                  <a:lnTo>
                    <a:pt x="38225" y="659963"/>
                  </a:lnTo>
                  <a:lnTo>
                    <a:pt x="28586" y="707141"/>
                  </a:lnTo>
                  <a:lnTo>
                    <a:pt x="20414" y="755300"/>
                  </a:lnTo>
                  <a:lnTo>
                    <a:pt x="13669" y="804544"/>
                  </a:lnTo>
                  <a:lnTo>
                    <a:pt x="8313" y="854976"/>
                  </a:lnTo>
                  <a:lnTo>
                    <a:pt x="4306" y="906699"/>
                  </a:lnTo>
                  <a:lnTo>
                    <a:pt x="1611" y="959816"/>
                  </a:lnTo>
                  <a:lnTo>
                    <a:pt x="189" y="1014429"/>
                  </a:lnTo>
                  <a:lnTo>
                    <a:pt x="0" y="1070643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2112278" y="2000291"/>
              <a:ext cx="63500" cy="29845"/>
            </a:xfrm>
            <a:custGeom>
              <a:avLst/>
              <a:gdLst/>
              <a:ahLst/>
              <a:cxnLst/>
              <a:rect l="l" t="t" r="r" b="b"/>
              <a:pathLst>
                <a:path w="63500" h="29844">
                  <a:moveTo>
                    <a:pt x="62902" y="0"/>
                  </a:moveTo>
                  <a:lnTo>
                    <a:pt x="53322" y="4676"/>
                  </a:lnTo>
                  <a:lnTo>
                    <a:pt x="43587" y="13409"/>
                  </a:lnTo>
                  <a:lnTo>
                    <a:pt x="35700" y="22865"/>
                  </a:lnTo>
                  <a:lnTo>
                    <a:pt x="31665" y="29713"/>
                  </a:lnTo>
                  <a:lnTo>
                    <a:pt x="27530" y="22924"/>
                  </a:lnTo>
                  <a:lnTo>
                    <a:pt x="19507" y="13584"/>
                  </a:lnTo>
                  <a:lnTo>
                    <a:pt x="9646" y="4994"/>
                  </a:lnTo>
                  <a:lnTo>
                    <a:pt x="0" y="456"/>
                  </a:lnTo>
                </a:path>
              </a:pathLst>
            </a:custGeom>
            <a:ln w="115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017278" y="5971961"/>
            <a:ext cx="2224760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-59" dirty="0">
                <a:latin typeface="Arial"/>
                <a:cs typeface="Arial"/>
              </a:rPr>
              <a:t>Enqueue(d)</a:t>
            </a:r>
            <a:endParaRPr sz="3369" dirty="0">
              <a:latin typeface="Arial"/>
              <a:cs typeface="Arial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3101920032"/>
      </p:ext>
    </p:extLst>
  </p:cSld>
  <p:clrMapOvr>
    <a:masterClrMapping/>
  </p:clrMapOvr>
  <p:transition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63749" y="2152397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4" name="object 4"/>
          <p:cNvSpPr txBox="1"/>
          <p:nvPr/>
        </p:nvSpPr>
        <p:spPr>
          <a:xfrm>
            <a:off x="2825938" y="2084832"/>
            <a:ext cx="776401" cy="1005121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65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2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65"/>
              </a:lnSpc>
            </a:pPr>
            <a:r>
              <a:rPr sz="3369" spc="-277" dirty="0">
                <a:latin typeface="Trebuchet MS"/>
                <a:cs typeface="Trebuchet MS"/>
              </a:rPr>
              <a:t>read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30769" y="2152397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6" name="object 6"/>
          <p:cNvSpPr txBox="1"/>
          <p:nvPr/>
        </p:nvSpPr>
        <p:spPr>
          <a:xfrm>
            <a:off x="6334868" y="2084833"/>
            <a:ext cx="892169" cy="979473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06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4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06"/>
              </a:lnSpc>
            </a:pPr>
            <a:r>
              <a:rPr sz="3369" spc="-268" dirty="0">
                <a:latin typeface="Trebuchet MS"/>
                <a:cs typeface="Trebuchet MS"/>
              </a:rPr>
              <a:t>write</a:t>
            </a:r>
            <a:endParaRPr sz="3369" dirty="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181955"/>
              </p:ext>
            </p:extLst>
          </p:nvPr>
        </p:nvGraphicFramePr>
        <p:xfrm>
          <a:off x="3921819" y="4546854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sz="3400" dirty="0">
                          <a:latin typeface="Trebuchet MS"/>
                          <a:cs typeface="Trebuchet MS"/>
                        </a:rPr>
                        <a:t>c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>
                          <a:latin typeface="Trebuchet MS"/>
                          <a:cs typeface="Trebuchet MS"/>
                        </a:rPr>
                        <a:t>d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3466697" y="2387829"/>
            <a:ext cx="1684929" cy="2160585"/>
            <a:chOff x="991797" y="946265"/>
            <a:chExt cx="850265" cy="1090295"/>
          </a:xfrm>
        </p:grpSpPr>
        <p:sp>
          <p:nvSpPr>
            <p:cNvPr id="9" name="object 9"/>
            <p:cNvSpPr/>
            <p:nvPr/>
          </p:nvSpPr>
          <p:spPr>
            <a:xfrm>
              <a:off x="998997" y="953465"/>
              <a:ext cx="814069" cy="1071245"/>
            </a:xfrm>
            <a:custGeom>
              <a:avLst/>
              <a:gdLst/>
              <a:ahLst/>
              <a:cxnLst/>
              <a:rect l="l" t="t" r="r" b="b"/>
              <a:pathLst>
                <a:path w="814069" h="1071245">
                  <a:moveTo>
                    <a:pt x="0" y="0"/>
                  </a:moveTo>
                  <a:lnTo>
                    <a:pt x="46820" y="30910"/>
                  </a:lnTo>
                  <a:lnTo>
                    <a:pt x="91935" y="61865"/>
                  </a:lnTo>
                  <a:lnTo>
                    <a:pt x="135391" y="92922"/>
                  </a:lnTo>
                  <a:lnTo>
                    <a:pt x="177231" y="124138"/>
                  </a:lnTo>
                  <a:lnTo>
                    <a:pt x="217500" y="155572"/>
                  </a:lnTo>
                  <a:lnTo>
                    <a:pt x="256245" y="187282"/>
                  </a:lnTo>
                  <a:lnTo>
                    <a:pt x="293509" y="219323"/>
                  </a:lnTo>
                  <a:lnTo>
                    <a:pt x="329337" y="251756"/>
                  </a:lnTo>
                  <a:lnTo>
                    <a:pt x="363774" y="284636"/>
                  </a:lnTo>
                  <a:lnTo>
                    <a:pt x="396866" y="318022"/>
                  </a:lnTo>
                  <a:lnTo>
                    <a:pt x="428657" y="351971"/>
                  </a:lnTo>
                  <a:lnTo>
                    <a:pt x="459193" y="386541"/>
                  </a:lnTo>
                  <a:lnTo>
                    <a:pt x="488517" y="421789"/>
                  </a:lnTo>
                  <a:lnTo>
                    <a:pt x="516675" y="457774"/>
                  </a:lnTo>
                  <a:lnTo>
                    <a:pt x="543712" y="494552"/>
                  </a:lnTo>
                  <a:lnTo>
                    <a:pt x="569673" y="532182"/>
                  </a:lnTo>
                  <a:lnTo>
                    <a:pt x="594603" y="570721"/>
                  </a:lnTo>
                  <a:lnTo>
                    <a:pt x="618546" y="610227"/>
                  </a:lnTo>
                  <a:lnTo>
                    <a:pt x="641548" y="650757"/>
                  </a:lnTo>
                  <a:lnTo>
                    <a:pt x="663653" y="692369"/>
                  </a:lnTo>
                  <a:lnTo>
                    <a:pt x="684907" y="735120"/>
                  </a:lnTo>
                  <a:lnTo>
                    <a:pt x="705354" y="779069"/>
                  </a:lnTo>
                  <a:lnTo>
                    <a:pt x="725039" y="824273"/>
                  </a:lnTo>
                  <a:lnTo>
                    <a:pt x="744008" y="870790"/>
                  </a:lnTo>
                  <a:lnTo>
                    <a:pt x="762304" y="918676"/>
                  </a:lnTo>
                  <a:lnTo>
                    <a:pt x="779973" y="967991"/>
                  </a:lnTo>
                  <a:lnTo>
                    <a:pt x="797061" y="1018791"/>
                  </a:lnTo>
                  <a:lnTo>
                    <a:pt x="813611" y="1071134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775554" y="1992766"/>
              <a:ext cx="60325" cy="38100"/>
            </a:xfrm>
            <a:custGeom>
              <a:avLst/>
              <a:gdLst/>
              <a:ahLst/>
              <a:cxnLst/>
              <a:rect l="l" t="t" r="r" b="b"/>
              <a:pathLst>
                <a:path w="60325" h="38100">
                  <a:moveTo>
                    <a:pt x="60248" y="0"/>
                  </a:moveTo>
                  <a:lnTo>
                    <a:pt x="52394" y="7237"/>
                  </a:lnTo>
                  <a:lnTo>
                    <a:pt x="45554" y="18411"/>
                  </a:lnTo>
                  <a:lnTo>
                    <a:pt x="40696" y="29750"/>
                  </a:lnTo>
                  <a:lnTo>
                    <a:pt x="38787" y="37481"/>
                  </a:lnTo>
                  <a:lnTo>
                    <a:pt x="32871" y="32151"/>
                  </a:lnTo>
                  <a:lnTo>
                    <a:pt x="22490" y="25486"/>
                  </a:lnTo>
                  <a:lnTo>
                    <a:pt x="10561" y="20069"/>
                  </a:lnTo>
                  <a:lnTo>
                    <a:pt x="0" y="18480"/>
                  </a:lnTo>
                </a:path>
              </a:pathLst>
            </a:custGeom>
            <a:ln w="115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132507" y="2387828"/>
            <a:ext cx="395121" cy="2159326"/>
            <a:chOff x="2337044" y="946265"/>
            <a:chExt cx="199390" cy="1089660"/>
          </a:xfrm>
        </p:grpSpPr>
        <p:sp>
          <p:nvSpPr>
            <p:cNvPr id="12" name="object 12"/>
            <p:cNvSpPr/>
            <p:nvPr/>
          </p:nvSpPr>
          <p:spPr>
            <a:xfrm>
              <a:off x="2344244" y="953465"/>
              <a:ext cx="184785" cy="1071245"/>
            </a:xfrm>
            <a:custGeom>
              <a:avLst/>
              <a:gdLst/>
              <a:ahLst/>
              <a:cxnLst/>
              <a:rect l="l" t="t" r="r" b="b"/>
              <a:pathLst>
                <a:path w="184785" h="1071245">
                  <a:moveTo>
                    <a:pt x="184769" y="0"/>
                  </a:moveTo>
                  <a:lnTo>
                    <a:pt x="159395" y="51156"/>
                  </a:lnTo>
                  <a:lnTo>
                    <a:pt x="135960" y="101305"/>
                  </a:lnTo>
                  <a:lnTo>
                    <a:pt x="114448" y="150562"/>
                  </a:lnTo>
                  <a:lnTo>
                    <a:pt x="94842" y="199044"/>
                  </a:lnTo>
                  <a:lnTo>
                    <a:pt x="77126" y="246866"/>
                  </a:lnTo>
                  <a:lnTo>
                    <a:pt x="61282" y="294143"/>
                  </a:lnTo>
                  <a:lnTo>
                    <a:pt x="47296" y="340992"/>
                  </a:lnTo>
                  <a:lnTo>
                    <a:pt x="35150" y="387528"/>
                  </a:lnTo>
                  <a:lnTo>
                    <a:pt x="24828" y="433866"/>
                  </a:lnTo>
                  <a:lnTo>
                    <a:pt x="16313" y="480123"/>
                  </a:lnTo>
                  <a:lnTo>
                    <a:pt x="9590" y="526414"/>
                  </a:lnTo>
                  <a:lnTo>
                    <a:pt x="4640" y="572854"/>
                  </a:lnTo>
                  <a:lnTo>
                    <a:pt x="1449" y="619560"/>
                  </a:lnTo>
                  <a:lnTo>
                    <a:pt x="0" y="666647"/>
                  </a:lnTo>
                  <a:lnTo>
                    <a:pt x="275" y="714230"/>
                  </a:lnTo>
                  <a:lnTo>
                    <a:pt x="2259" y="762426"/>
                  </a:lnTo>
                  <a:lnTo>
                    <a:pt x="5935" y="811350"/>
                  </a:lnTo>
                  <a:lnTo>
                    <a:pt x="11287" y="861118"/>
                  </a:lnTo>
                  <a:lnTo>
                    <a:pt x="18298" y="911845"/>
                  </a:lnTo>
                  <a:lnTo>
                    <a:pt x="26952" y="963647"/>
                  </a:lnTo>
                  <a:lnTo>
                    <a:pt x="37232" y="1016640"/>
                  </a:lnTo>
                  <a:lnTo>
                    <a:pt x="49122" y="107094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2357412" y="1994345"/>
              <a:ext cx="61594" cy="36195"/>
            </a:xfrm>
            <a:custGeom>
              <a:avLst/>
              <a:gdLst/>
              <a:ahLst/>
              <a:cxnLst/>
              <a:rect l="l" t="t" r="r" b="b"/>
              <a:pathLst>
                <a:path w="61594" h="36194">
                  <a:moveTo>
                    <a:pt x="61301" y="0"/>
                  </a:moveTo>
                  <a:lnTo>
                    <a:pt x="52968" y="6651"/>
                  </a:lnTo>
                  <a:lnTo>
                    <a:pt x="45367" y="17295"/>
                  </a:lnTo>
                  <a:lnTo>
                    <a:pt x="39728" y="28243"/>
                  </a:lnTo>
                  <a:lnTo>
                    <a:pt x="37280" y="35807"/>
                  </a:lnTo>
                  <a:lnTo>
                    <a:pt x="31766" y="30080"/>
                  </a:lnTo>
                  <a:lnTo>
                    <a:pt x="21900" y="22710"/>
                  </a:lnTo>
                  <a:lnTo>
                    <a:pt x="10404" y="16472"/>
                  </a:lnTo>
                  <a:lnTo>
                    <a:pt x="0" y="14144"/>
                  </a:lnTo>
                </a:path>
              </a:pathLst>
            </a:custGeom>
            <a:ln w="11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954526" y="5971961"/>
            <a:ext cx="2224760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-59" dirty="0">
                <a:latin typeface="Arial"/>
                <a:cs typeface="Arial"/>
              </a:rPr>
              <a:t>Enqueue(d)</a:t>
            </a:r>
            <a:endParaRPr sz="3369" dirty="0">
              <a:latin typeface="Arial"/>
              <a:cs typeface="Arial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3195658951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856290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766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6514501" y="2856290"/>
            <a:ext cx="586390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26" dirty="0">
                <a:latin typeface="Trebuchet MS"/>
                <a:cs typeface="Trebuchet MS"/>
              </a:rPr>
              <a:t>tail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41585" y="3587810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 txBox="1"/>
          <p:nvPr/>
        </p:nvSpPr>
        <p:spPr>
          <a:xfrm>
            <a:off x="2241585" y="3587810"/>
            <a:ext cx="571290" cy="474489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499">
              <a:lnSpc>
                <a:spcPts val="3656"/>
              </a:lnSpc>
            </a:pPr>
            <a:r>
              <a:rPr sz="3369" spc="-238" dirty="0">
                <a:latin typeface="Trebuchet MS"/>
                <a:cs typeface="Trebuchet MS"/>
              </a:rPr>
              <a:t>a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18719" y="2646081"/>
            <a:ext cx="4603039" cy="2106476"/>
            <a:chOff x="348459" y="1335291"/>
            <a:chExt cx="2322830" cy="1062990"/>
          </a:xfrm>
        </p:grpSpPr>
        <p:sp>
          <p:nvSpPr>
            <p:cNvPr id="10" name="object 10"/>
            <p:cNvSpPr/>
            <p:nvPr/>
          </p:nvSpPr>
          <p:spPr>
            <a:xfrm>
              <a:off x="359998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1" name="object 11"/>
            <p:cNvSpPr/>
            <p:nvPr/>
          </p:nvSpPr>
          <p:spPr>
            <a:xfrm>
              <a:off x="350989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2" name="object 12"/>
            <p:cNvSpPr/>
            <p:nvPr/>
          </p:nvSpPr>
          <p:spPr>
            <a:xfrm>
              <a:off x="478304" y="1342491"/>
              <a:ext cx="386080" cy="447675"/>
            </a:xfrm>
            <a:custGeom>
              <a:avLst/>
              <a:gdLst/>
              <a:ahLst/>
              <a:cxnLst/>
              <a:rect l="l" t="t" r="r" b="b"/>
              <a:pathLst>
                <a:path w="386080" h="447675">
                  <a:moveTo>
                    <a:pt x="385691" y="0"/>
                  </a:moveTo>
                  <a:lnTo>
                    <a:pt x="337353" y="10852"/>
                  </a:lnTo>
                  <a:lnTo>
                    <a:pt x="291537" y="25857"/>
                  </a:lnTo>
                  <a:lnTo>
                    <a:pt x="248412" y="44789"/>
                  </a:lnTo>
                  <a:lnTo>
                    <a:pt x="208146" y="67420"/>
                  </a:lnTo>
                  <a:lnTo>
                    <a:pt x="170910" y="93525"/>
                  </a:lnTo>
                  <a:lnTo>
                    <a:pt x="136872" y="122875"/>
                  </a:lnTo>
                  <a:lnTo>
                    <a:pt x="106202" y="155246"/>
                  </a:lnTo>
                  <a:lnTo>
                    <a:pt x="79068" y="190410"/>
                  </a:lnTo>
                  <a:lnTo>
                    <a:pt x="55640" y="228140"/>
                  </a:lnTo>
                  <a:lnTo>
                    <a:pt x="36086" y="268210"/>
                  </a:lnTo>
                  <a:lnTo>
                    <a:pt x="20576" y="310393"/>
                  </a:lnTo>
                  <a:lnTo>
                    <a:pt x="9279" y="354463"/>
                  </a:lnTo>
                  <a:lnTo>
                    <a:pt x="2364" y="400194"/>
                  </a:lnTo>
                  <a:lnTo>
                    <a:pt x="0" y="447357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" name="object 13"/>
            <p:cNvSpPr/>
            <p:nvPr/>
          </p:nvSpPr>
          <p:spPr>
            <a:xfrm>
              <a:off x="446869" y="1766240"/>
              <a:ext cx="63500" cy="29845"/>
            </a:xfrm>
            <a:custGeom>
              <a:avLst/>
              <a:gdLst/>
              <a:ahLst/>
              <a:cxnLst/>
              <a:rect l="l" t="t" r="r" b="b"/>
              <a:pathLst>
                <a:path w="63500" h="29844">
                  <a:moveTo>
                    <a:pt x="62902" y="41"/>
                  </a:moveTo>
                  <a:lnTo>
                    <a:pt x="53285" y="4642"/>
                  </a:lnTo>
                  <a:lnTo>
                    <a:pt x="43482" y="13297"/>
                  </a:lnTo>
                  <a:lnTo>
                    <a:pt x="35520" y="22690"/>
                  </a:lnTo>
                  <a:lnTo>
                    <a:pt x="31431" y="29505"/>
                  </a:lnTo>
                  <a:lnTo>
                    <a:pt x="27351" y="22684"/>
                  </a:lnTo>
                  <a:lnTo>
                    <a:pt x="19402" y="13281"/>
                  </a:lnTo>
                  <a:lnTo>
                    <a:pt x="9610" y="4613"/>
                  </a:lnTo>
                  <a:lnTo>
                    <a:pt x="0" y="0"/>
                  </a:lnTo>
                </a:path>
              </a:pathLst>
            </a:custGeom>
            <a:ln w="115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4" name="object 14"/>
            <p:cNvSpPr/>
            <p:nvPr/>
          </p:nvSpPr>
          <p:spPr>
            <a:xfrm>
              <a:off x="668218" y="1342491"/>
              <a:ext cx="1995805" cy="565785"/>
            </a:xfrm>
            <a:custGeom>
              <a:avLst/>
              <a:gdLst/>
              <a:ahLst/>
              <a:cxnLst/>
              <a:rect l="l" t="t" r="r" b="b"/>
              <a:pathLst>
                <a:path w="1995805" h="565785">
                  <a:moveTo>
                    <a:pt x="1995797" y="0"/>
                  </a:moveTo>
                  <a:lnTo>
                    <a:pt x="1939023" y="16089"/>
                  </a:lnTo>
                  <a:lnTo>
                    <a:pt x="1883423" y="31845"/>
                  </a:lnTo>
                  <a:lnTo>
                    <a:pt x="1828938" y="47286"/>
                  </a:lnTo>
                  <a:lnTo>
                    <a:pt x="1775510" y="62427"/>
                  </a:lnTo>
                  <a:lnTo>
                    <a:pt x="1723078" y="77285"/>
                  </a:lnTo>
                  <a:lnTo>
                    <a:pt x="1671584" y="91878"/>
                  </a:lnTo>
                  <a:lnTo>
                    <a:pt x="1620968" y="106222"/>
                  </a:lnTo>
                  <a:lnTo>
                    <a:pt x="1571171" y="120334"/>
                  </a:lnTo>
                  <a:lnTo>
                    <a:pt x="1522135" y="134231"/>
                  </a:lnTo>
                  <a:lnTo>
                    <a:pt x="1473799" y="147929"/>
                  </a:lnTo>
                  <a:lnTo>
                    <a:pt x="1426104" y="161445"/>
                  </a:lnTo>
                  <a:lnTo>
                    <a:pt x="1378992" y="174796"/>
                  </a:lnTo>
                  <a:lnTo>
                    <a:pt x="1332404" y="187999"/>
                  </a:lnTo>
                  <a:lnTo>
                    <a:pt x="1286279" y="201070"/>
                  </a:lnTo>
                  <a:lnTo>
                    <a:pt x="1240559" y="214026"/>
                  </a:lnTo>
                  <a:lnTo>
                    <a:pt x="1195185" y="226885"/>
                  </a:lnTo>
                  <a:lnTo>
                    <a:pt x="1150097" y="239662"/>
                  </a:lnTo>
                  <a:lnTo>
                    <a:pt x="1105236" y="252375"/>
                  </a:lnTo>
                  <a:lnTo>
                    <a:pt x="1060543" y="265040"/>
                  </a:lnTo>
                  <a:lnTo>
                    <a:pt x="1015960" y="277675"/>
                  </a:lnTo>
                  <a:lnTo>
                    <a:pt x="971425" y="290295"/>
                  </a:lnTo>
                  <a:lnTo>
                    <a:pt x="926882" y="302918"/>
                  </a:lnTo>
                  <a:lnTo>
                    <a:pt x="882269" y="315561"/>
                  </a:lnTo>
                  <a:lnTo>
                    <a:pt x="837529" y="328240"/>
                  </a:lnTo>
                  <a:lnTo>
                    <a:pt x="792601" y="340972"/>
                  </a:lnTo>
                  <a:lnTo>
                    <a:pt x="747427" y="353773"/>
                  </a:lnTo>
                  <a:lnTo>
                    <a:pt x="701947" y="366661"/>
                  </a:lnTo>
                  <a:lnTo>
                    <a:pt x="656103" y="379653"/>
                  </a:lnTo>
                  <a:lnTo>
                    <a:pt x="609835" y="392765"/>
                  </a:lnTo>
                  <a:lnTo>
                    <a:pt x="563083" y="406013"/>
                  </a:lnTo>
                  <a:lnTo>
                    <a:pt x="515789" y="419416"/>
                  </a:lnTo>
                  <a:lnTo>
                    <a:pt x="467894" y="432988"/>
                  </a:lnTo>
                  <a:lnTo>
                    <a:pt x="419338" y="446748"/>
                  </a:lnTo>
                  <a:lnTo>
                    <a:pt x="370062" y="460712"/>
                  </a:lnTo>
                  <a:lnTo>
                    <a:pt x="320007" y="474897"/>
                  </a:lnTo>
                  <a:lnTo>
                    <a:pt x="269114" y="489319"/>
                  </a:lnTo>
                  <a:lnTo>
                    <a:pt x="217323" y="503996"/>
                  </a:lnTo>
                  <a:lnTo>
                    <a:pt x="164575" y="518944"/>
                  </a:lnTo>
                  <a:lnTo>
                    <a:pt x="110811" y="534179"/>
                  </a:lnTo>
                  <a:lnTo>
                    <a:pt x="55973" y="549720"/>
                  </a:lnTo>
                  <a:lnTo>
                    <a:pt x="0" y="565581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5" name="object 15"/>
            <p:cNvSpPr/>
            <p:nvPr/>
          </p:nvSpPr>
          <p:spPr>
            <a:xfrm>
              <a:off x="662539" y="1871350"/>
              <a:ext cx="37465" cy="60960"/>
            </a:xfrm>
            <a:custGeom>
              <a:avLst/>
              <a:gdLst/>
              <a:ahLst/>
              <a:cxnLst/>
              <a:rect l="l" t="t" r="r" b="b"/>
              <a:pathLst>
                <a:path w="37465" h="60960">
                  <a:moveTo>
                    <a:pt x="36976" y="60572"/>
                  </a:moveTo>
                  <a:lnTo>
                    <a:pt x="29916" y="52572"/>
                  </a:lnTo>
                  <a:lnTo>
                    <a:pt x="18901" y="45501"/>
                  </a:lnTo>
                  <a:lnTo>
                    <a:pt x="7680" y="40405"/>
                  </a:lnTo>
                  <a:lnTo>
                    <a:pt x="0" y="38332"/>
                  </a:lnTo>
                  <a:lnTo>
                    <a:pt x="5451" y="32538"/>
                  </a:lnTo>
                  <a:lnTo>
                    <a:pt x="12330" y="22313"/>
                  </a:lnTo>
                  <a:lnTo>
                    <a:pt x="17997" y="10514"/>
                  </a:lnTo>
                  <a:lnTo>
                    <a:pt x="19810" y="0"/>
                  </a:lnTo>
                </a:path>
              </a:pathLst>
            </a:custGeom>
            <a:ln w="115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516444" y="5302813"/>
            <a:ext cx="2224760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-59" dirty="0">
                <a:latin typeface="Arial"/>
                <a:cs typeface="Arial"/>
              </a:rPr>
              <a:t>Enqueue(a)</a:t>
            </a:r>
            <a:endParaRPr sz="3369">
              <a:latin typeface="Arial"/>
              <a:cs typeface="Arial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9222072"/>
      </p:ext>
    </p:extLst>
  </p:cSld>
  <p:clrMapOvr>
    <a:masterClrMapping/>
  </p:clrMapOvr>
  <p:transition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25113" y="3047194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4" name="object 4"/>
          <p:cNvSpPr txBox="1"/>
          <p:nvPr/>
        </p:nvSpPr>
        <p:spPr>
          <a:xfrm>
            <a:off x="2987302" y="2979629"/>
            <a:ext cx="776401" cy="1005121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65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2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65"/>
              </a:lnSpc>
            </a:pPr>
            <a:r>
              <a:rPr sz="3369" spc="-277" dirty="0">
                <a:latin typeface="Trebuchet MS"/>
                <a:cs typeface="Trebuchet MS"/>
              </a:rPr>
              <a:t>read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92133" y="3047194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6" name="object 6"/>
          <p:cNvSpPr txBox="1"/>
          <p:nvPr/>
        </p:nvSpPr>
        <p:spPr>
          <a:xfrm>
            <a:off x="6496232" y="2979630"/>
            <a:ext cx="892169" cy="979473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06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4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06"/>
              </a:lnSpc>
            </a:pPr>
            <a:r>
              <a:rPr sz="3369" spc="-268" dirty="0">
                <a:latin typeface="Trebuchet MS"/>
                <a:cs typeface="Trebuchet MS"/>
              </a:rPr>
              <a:t>write</a:t>
            </a:r>
            <a:endParaRPr sz="3369" dirty="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666679"/>
              </p:ext>
            </p:extLst>
          </p:nvPr>
        </p:nvGraphicFramePr>
        <p:xfrm>
          <a:off x="4083183" y="5441651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sz="3400" dirty="0">
                          <a:latin typeface="Trebuchet MS"/>
                          <a:cs typeface="Trebuchet MS"/>
                        </a:rPr>
                        <a:t>c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>
                          <a:latin typeface="Trebuchet MS"/>
                          <a:cs typeface="Trebuchet MS"/>
                        </a:rPr>
                        <a:t>d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3628061" y="3282626"/>
            <a:ext cx="1684929" cy="2160585"/>
            <a:chOff x="991797" y="946265"/>
            <a:chExt cx="850265" cy="1090295"/>
          </a:xfrm>
        </p:grpSpPr>
        <p:sp>
          <p:nvSpPr>
            <p:cNvPr id="9" name="object 9"/>
            <p:cNvSpPr/>
            <p:nvPr/>
          </p:nvSpPr>
          <p:spPr>
            <a:xfrm>
              <a:off x="998997" y="953465"/>
              <a:ext cx="814069" cy="1071245"/>
            </a:xfrm>
            <a:custGeom>
              <a:avLst/>
              <a:gdLst/>
              <a:ahLst/>
              <a:cxnLst/>
              <a:rect l="l" t="t" r="r" b="b"/>
              <a:pathLst>
                <a:path w="814069" h="1071245">
                  <a:moveTo>
                    <a:pt x="0" y="0"/>
                  </a:moveTo>
                  <a:lnTo>
                    <a:pt x="46820" y="30910"/>
                  </a:lnTo>
                  <a:lnTo>
                    <a:pt x="91935" y="61865"/>
                  </a:lnTo>
                  <a:lnTo>
                    <a:pt x="135391" y="92922"/>
                  </a:lnTo>
                  <a:lnTo>
                    <a:pt x="177231" y="124138"/>
                  </a:lnTo>
                  <a:lnTo>
                    <a:pt x="217500" y="155572"/>
                  </a:lnTo>
                  <a:lnTo>
                    <a:pt x="256245" y="187282"/>
                  </a:lnTo>
                  <a:lnTo>
                    <a:pt x="293509" y="219323"/>
                  </a:lnTo>
                  <a:lnTo>
                    <a:pt x="329337" y="251756"/>
                  </a:lnTo>
                  <a:lnTo>
                    <a:pt x="363774" y="284636"/>
                  </a:lnTo>
                  <a:lnTo>
                    <a:pt x="396866" y="318022"/>
                  </a:lnTo>
                  <a:lnTo>
                    <a:pt x="428657" y="351971"/>
                  </a:lnTo>
                  <a:lnTo>
                    <a:pt x="459193" y="386541"/>
                  </a:lnTo>
                  <a:lnTo>
                    <a:pt x="488517" y="421789"/>
                  </a:lnTo>
                  <a:lnTo>
                    <a:pt x="516675" y="457774"/>
                  </a:lnTo>
                  <a:lnTo>
                    <a:pt x="543712" y="494552"/>
                  </a:lnTo>
                  <a:lnTo>
                    <a:pt x="569673" y="532182"/>
                  </a:lnTo>
                  <a:lnTo>
                    <a:pt x="594603" y="570721"/>
                  </a:lnTo>
                  <a:lnTo>
                    <a:pt x="618546" y="610227"/>
                  </a:lnTo>
                  <a:lnTo>
                    <a:pt x="641548" y="650757"/>
                  </a:lnTo>
                  <a:lnTo>
                    <a:pt x="663653" y="692369"/>
                  </a:lnTo>
                  <a:lnTo>
                    <a:pt x="684907" y="735120"/>
                  </a:lnTo>
                  <a:lnTo>
                    <a:pt x="705354" y="779069"/>
                  </a:lnTo>
                  <a:lnTo>
                    <a:pt x="725039" y="824273"/>
                  </a:lnTo>
                  <a:lnTo>
                    <a:pt x="744008" y="870790"/>
                  </a:lnTo>
                  <a:lnTo>
                    <a:pt x="762304" y="918676"/>
                  </a:lnTo>
                  <a:lnTo>
                    <a:pt x="779973" y="967991"/>
                  </a:lnTo>
                  <a:lnTo>
                    <a:pt x="797061" y="1018791"/>
                  </a:lnTo>
                  <a:lnTo>
                    <a:pt x="813611" y="1071134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775554" y="1992766"/>
              <a:ext cx="60325" cy="38100"/>
            </a:xfrm>
            <a:custGeom>
              <a:avLst/>
              <a:gdLst/>
              <a:ahLst/>
              <a:cxnLst/>
              <a:rect l="l" t="t" r="r" b="b"/>
              <a:pathLst>
                <a:path w="60325" h="38100">
                  <a:moveTo>
                    <a:pt x="60248" y="0"/>
                  </a:moveTo>
                  <a:lnTo>
                    <a:pt x="52394" y="7237"/>
                  </a:lnTo>
                  <a:lnTo>
                    <a:pt x="45554" y="18411"/>
                  </a:lnTo>
                  <a:lnTo>
                    <a:pt x="40696" y="29750"/>
                  </a:lnTo>
                  <a:lnTo>
                    <a:pt x="38787" y="37481"/>
                  </a:lnTo>
                  <a:lnTo>
                    <a:pt x="32871" y="32151"/>
                  </a:lnTo>
                  <a:lnTo>
                    <a:pt x="22490" y="25486"/>
                  </a:lnTo>
                  <a:lnTo>
                    <a:pt x="10561" y="20069"/>
                  </a:lnTo>
                  <a:lnTo>
                    <a:pt x="0" y="18480"/>
                  </a:lnTo>
                </a:path>
              </a:pathLst>
            </a:custGeom>
            <a:ln w="115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293871" y="3282625"/>
            <a:ext cx="395121" cy="2159326"/>
            <a:chOff x="2337044" y="946265"/>
            <a:chExt cx="199390" cy="1089660"/>
          </a:xfrm>
        </p:grpSpPr>
        <p:sp>
          <p:nvSpPr>
            <p:cNvPr id="12" name="object 12"/>
            <p:cNvSpPr/>
            <p:nvPr/>
          </p:nvSpPr>
          <p:spPr>
            <a:xfrm>
              <a:off x="2344244" y="953465"/>
              <a:ext cx="184785" cy="1071245"/>
            </a:xfrm>
            <a:custGeom>
              <a:avLst/>
              <a:gdLst/>
              <a:ahLst/>
              <a:cxnLst/>
              <a:rect l="l" t="t" r="r" b="b"/>
              <a:pathLst>
                <a:path w="184785" h="1071245">
                  <a:moveTo>
                    <a:pt x="184769" y="0"/>
                  </a:moveTo>
                  <a:lnTo>
                    <a:pt x="159395" y="51156"/>
                  </a:lnTo>
                  <a:lnTo>
                    <a:pt x="135960" y="101305"/>
                  </a:lnTo>
                  <a:lnTo>
                    <a:pt x="114448" y="150562"/>
                  </a:lnTo>
                  <a:lnTo>
                    <a:pt x="94842" y="199044"/>
                  </a:lnTo>
                  <a:lnTo>
                    <a:pt x="77126" y="246866"/>
                  </a:lnTo>
                  <a:lnTo>
                    <a:pt x="61282" y="294143"/>
                  </a:lnTo>
                  <a:lnTo>
                    <a:pt x="47296" y="340992"/>
                  </a:lnTo>
                  <a:lnTo>
                    <a:pt x="35150" y="387528"/>
                  </a:lnTo>
                  <a:lnTo>
                    <a:pt x="24828" y="433866"/>
                  </a:lnTo>
                  <a:lnTo>
                    <a:pt x="16313" y="480123"/>
                  </a:lnTo>
                  <a:lnTo>
                    <a:pt x="9590" y="526414"/>
                  </a:lnTo>
                  <a:lnTo>
                    <a:pt x="4640" y="572854"/>
                  </a:lnTo>
                  <a:lnTo>
                    <a:pt x="1449" y="619560"/>
                  </a:lnTo>
                  <a:lnTo>
                    <a:pt x="0" y="666647"/>
                  </a:lnTo>
                  <a:lnTo>
                    <a:pt x="275" y="714230"/>
                  </a:lnTo>
                  <a:lnTo>
                    <a:pt x="2259" y="762426"/>
                  </a:lnTo>
                  <a:lnTo>
                    <a:pt x="5935" y="811350"/>
                  </a:lnTo>
                  <a:lnTo>
                    <a:pt x="11287" y="861118"/>
                  </a:lnTo>
                  <a:lnTo>
                    <a:pt x="18298" y="911845"/>
                  </a:lnTo>
                  <a:lnTo>
                    <a:pt x="26952" y="963647"/>
                  </a:lnTo>
                  <a:lnTo>
                    <a:pt x="37232" y="1016640"/>
                  </a:lnTo>
                  <a:lnTo>
                    <a:pt x="49122" y="107094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2357412" y="1994345"/>
              <a:ext cx="61594" cy="36195"/>
            </a:xfrm>
            <a:custGeom>
              <a:avLst/>
              <a:gdLst/>
              <a:ahLst/>
              <a:cxnLst/>
              <a:rect l="l" t="t" r="r" b="b"/>
              <a:pathLst>
                <a:path w="61594" h="36194">
                  <a:moveTo>
                    <a:pt x="61301" y="0"/>
                  </a:moveTo>
                  <a:lnTo>
                    <a:pt x="52968" y="6651"/>
                  </a:lnTo>
                  <a:lnTo>
                    <a:pt x="45367" y="17295"/>
                  </a:lnTo>
                  <a:lnTo>
                    <a:pt x="39728" y="28243"/>
                  </a:lnTo>
                  <a:lnTo>
                    <a:pt x="37280" y="35807"/>
                  </a:lnTo>
                  <a:lnTo>
                    <a:pt x="31766" y="30080"/>
                  </a:lnTo>
                  <a:lnTo>
                    <a:pt x="21900" y="22710"/>
                  </a:lnTo>
                  <a:lnTo>
                    <a:pt x="10404" y="16472"/>
                  </a:lnTo>
                  <a:lnTo>
                    <a:pt x="0" y="14144"/>
                  </a:lnTo>
                </a:path>
              </a:pathLst>
            </a:custGeom>
            <a:ln w="11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3711231446"/>
      </p:ext>
    </p:extLst>
  </p:cSld>
  <p:clrMapOvr>
    <a:masterClrMapping/>
  </p:clrMapOvr>
  <p:transition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00996" y="2152397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4" name="object 4"/>
          <p:cNvSpPr txBox="1"/>
          <p:nvPr/>
        </p:nvSpPr>
        <p:spPr>
          <a:xfrm>
            <a:off x="2763185" y="2084832"/>
            <a:ext cx="776401" cy="1005121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65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2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65"/>
              </a:lnSpc>
            </a:pPr>
            <a:r>
              <a:rPr sz="3369" spc="-277" dirty="0">
                <a:latin typeface="Trebuchet MS"/>
                <a:cs typeface="Trebuchet MS"/>
              </a:rPr>
              <a:t>read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68016" y="2152397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6" name="object 6"/>
          <p:cNvSpPr txBox="1"/>
          <p:nvPr/>
        </p:nvSpPr>
        <p:spPr>
          <a:xfrm>
            <a:off x="6272115" y="2084833"/>
            <a:ext cx="892169" cy="979473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06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4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06"/>
              </a:lnSpc>
            </a:pPr>
            <a:r>
              <a:rPr sz="3369" spc="-268" dirty="0">
                <a:latin typeface="Trebuchet MS"/>
                <a:cs typeface="Trebuchet MS"/>
              </a:rPr>
              <a:t>write</a:t>
            </a:r>
            <a:endParaRPr sz="3369" dirty="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529179"/>
              </p:ext>
            </p:extLst>
          </p:nvPr>
        </p:nvGraphicFramePr>
        <p:xfrm>
          <a:off x="3859066" y="4546854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sz="3400" dirty="0">
                          <a:latin typeface="Trebuchet MS"/>
                          <a:cs typeface="Trebuchet MS"/>
                        </a:rPr>
                        <a:t>c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>
                          <a:latin typeface="Trebuchet MS"/>
                          <a:cs typeface="Trebuchet MS"/>
                        </a:rPr>
                        <a:t>d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3403944" y="2387829"/>
            <a:ext cx="1684929" cy="2160585"/>
            <a:chOff x="991797" y="946265"/>
            <a:chExt cx="850265" cy="1090295"/>
          </a:xfrm>
        </p:grpSpPr>
        <p:sp>
          <p:nvSpPr>
            <p:cNvPr id="9" name="object 9"/>
            <p:cNvSpPr/>
            <p:nvPr/>
          </p:nvSpPr>
          <p:spPr>
            <a:xfrm>
              <a:off x="998997" y="953465"/>
              <a:ext cx="814069" cy="1071245"/>
            </a:xfrm>
            <a:custGeom>
              <a:avLst/>
              <a:gdLst/>
              <a:ahLst/>
              <a:cxnLst/>
              <a:rect l="l" t="t" r="r" b="b"/>
              <a:pathLst>
                <a:path w="814069" h="1071245">
                  <a:moveTo>
                    <a:pt x="0" y="0"/>
                  </a:moveTo>
                  <a:lnTo>
                    <a:pt x="46820" y="30910"/>
                  </a:lnTo>
                  <a:lnTo>
                    <a:pt x="91935" y="61865"/>
                  </a:lnTo>
                  <a:lnTo>
                    <a:pt x="135391" y="92922"/>
                  </a:lnTo>
                  <a:lnTo>
                    <a:pt x="177231" y="124138"/>
                  </a:lnTo>
                  <a:lnTo>
                    <a:pt x="217500" y="155572"/>
                  </a:lnTo>
                  <a:lnTo>
                    <a:pt x="256245" y="187282"/>
                  </a:lnTo>
                  <a:lnTo>
                    <a:pt x="293509" y="219323"/>
                  </a:lnTo>
                  <a:lnTo>
                    <a:pt x="329337" y="251756"/>
                  </a:lnTo>
                  <a:lnTo>
                    <a:pt x="363774" y="284636"/>
                  </a:lnTo>
                  <a:lnTo>
                    <a:pt x="396866" y="318022"/>
                  </a:lnTo>
                  <a:lnTo>
                    <a:pt x="428657" y="351971"/>
                  </a:lnTo>
                  <a:lnTo>
                    <a:pt x="459193" y="386541"/>
                  </a:lnTo>
                  <a:lnTo>
                    <a:pt x="488517" y="421789"/>
                  </a:lnTo>
                  <a:lnTo>
                    <a:pt x="516675" y="457774"/>
                  </a:lnTo>
                  <a:lnTo>
                    <a:pt x="543712" y="494552"/>
                  </a:lnTo>
                  <a:lnTo>
                    <a:pt x="569673" y="532182"/>
                  </a:lnTo>
                  <a:lnTo>
                    <a:pt x="594603" y="570721"/>
                  </a:lnTo>
                  <a:lnTo>
                    <a:pt x="618546" y="610227"/>
                  </a:lnTo>
                  <a:lnTo>
                    <a:pt x="641548" y="650757"/>
                  </a:lnTo>
                  <a:lnTo>
                    <a:pt x="663653" y="692369"/>
                  </a:lnTo>
                  <a:lnTo>
                    <a:pt x="684907" y="735120"/>
                  </a:lnTo>
                  <a:lnTo>
                    <a:pt x="705354" y="779069"/>
                  </a:lnTo>
                  <a:lnTo>
                    <a:pt x="725039" y="824273"/>
                  </a:lnTo>
                  <a:lnTo>
                    <a:pt x="744008" y="870790"/>
                  </a:lnTo>
                  <a:lnTo>
                    <a:pt x="762304" y="918676"/>
                  </a:lnTo>
                  <a:lnTo>
                    <a:pt x="779973" y="967991"/>
                  </a:lnTo>
                  <a:lnTo>
                    <a:pt x="797061" y="1018791"/>
                  </a:lnTo>
                  <a:lnTo>
                    <a:pt x="813611" y="1071134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775554" y="1992766"/>
              <a:ext cx="60325" cy="38100"/>
            </a:xfrm>
            <a:custGeom>
              <a:avLst/>
              <a:gdLst/>
              <a:ahLst/>
              <a:cxnLst/>
              <a:rect l="l" t="t" r="r" b="b"/>
              <a:pathLst>
                <a:path w="60325" h="38100">
                  <a:moveTo>
                    <a:pt x="60248" y="0"/>
                  </a:moveTo>
                  <a:lnTo>
                    <a:pt x="52394" y="7237"/>
                  </a:lnTo>
                  <a:lnTo>
                    <a:pt x="45554" y="18411"/>
                  </a:lnTo>
                  <a:lnTo>
                    <a:pt x="40696" y="29750"/>
                  </a:lnTo>
                  <a:lnTo>
                    <a:pt x="38787" y="37481"/>
                  </a:lnTo>
                  <a:lnTo>
                    <a:pt x="32871" y="32151"/>
                  </a:lnTo>
                  <a:lnTo>
                    <a:pt x="22490" y="25486"/>
                  </a:lnTo>
                  <a:lnTo>
                    <a:pt x="10561" y="20069"/>
                  </a:lnTo>
                  <a:lnTo>
                    <a:pt x="0" y="18480"/>
                  </a:lnTo>
                </a:path>
              </a:pathLst>
            </a:custGeom>
            <a:ln w="115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069754" y="2387828"/>
            <a:ext cx="395121" cy="2159326"/>
            <a:chOff x="2337044" y="946265"/>
            <a:chExt cx="199390" cy="1089660"/>
          </a:xfrm>
        </p:grpSpPr>
        <p:sp>
          <p:nvSpPr>
            <p:cNvPr id="12" name="object 12"/>
            <p:cNvSpPr/>
            <p:nvPr/>
          </p:nvSpPr>
          <p:spPr>
            <a:xfrm>
              <a:off x="2344244" y="953465"/>
              <a:ext cx="184785" cy="1071245"/>
            </a:xfrm>
            <a:custGeom>
              <a:avLst/>
              <a:gdLst/>
              <a:ahLst/>
              <a:cxnLst/>
              <a:rect l="l" t="t" r="r" b="b"/>
              <a:pathLst>
                <a:path w="184785" h="1071245">
                  <a:moveTo>
                    <a:pt x="184769" y="0"/>
                  </a:moveTo>
                  <a:lnTo>
                    <a:pt x="159395" y="51156"/>
                  </a:lnTo>
                  <a:lnTo>
                    <a:pt x="135960" y="101305"/>
                  </a:lnTo>
                  <a:lnTo>
                    <a:pt x="114448" y="150562"/>
                  </a:lnTo>
                  <a:lnTo>
                    <a:pt x="94842" y="199044"/>
                  </a:lnTo>
                  <a:lnTo>
                    <a:pt x="77126" y="246866"/>
                  </a:lnTo>
                  <a:lnTo>
                    <a:pt x="61282" y="294143"/>
                  </a:lnTo>
                  <a:lnTo>
                    <a:pt x="47296" y="340992"/>
                  </a:lnTo>
                  <a:lnTo>
                    <a:pt x="35150" y="387528"/>
                  </a:lnTo>
                  <a:lnTo>
                    <a:pt x="24828" y="433866"/>
                  </a:lnTo>
                  <a:lnTo>
                    <a:pt x="16313" y="480123"/>
                  </a:lnTo>
                  <a:lnTo>
                    <a:pt x="9590" y="526414"/>
                  </a:lnTo>
                  <a:lnTo>
                    <a:pt x="4640" y="572854"/>
                  </a:lnTo>
                  <a:lnTo>
                    <a:pt x="1449" y="619560"/>
                  </a:lnTo>
                  <a:lnTo>
                    <a:pt x="0" y="666647"/>
                  </a:lnTo>
                  <a:lnTo>
                    <a:pt x="275" y="714230"/>
                  </a:lnTo>
                  <a:lnTo>
                    <a:pt x="2259" y="762426"/>
                  </a:lnTo>
                  <a:lnTo>
                    <a:pt x="5935" y="811350"/>
                  </a:lnTo>
                  <a:lnTo>
                    <a:pt x="11287" y="861118"/>
                  </a:lnTo>
                  <a:lnTo>
                    <a:pt x="18298" y="911845"/>
                  </a:lnTo>
                  <a:lnTo>
                    <a:pt x="26952" y="963647"/>
                  </a:lnTo>
                  <a:lnTo>
                    <a:pt x="37232" y="1016640"/>
                  </a:lnTo>
                  <a:lnTo>
                    <a:pt x="49122" y="107094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2357412" y="1994345"/>
              <a:ext cx="61594" cy="36195"/>
            </a:xfrm>
            <a:custGeom>
              <a:avLst/>
              <a:gdLst/>
              <a:ahLst/>
              <a:cxnLst/>
              <a:rect l="l" t="t" r="r" b="b"/>
              <a:pathLst>
                <a:path w="61594" h="36194">
                  <a:moveTo>
                    <a:pt x="61301" y="0"/>
                  </a:moveTo>
                  <a:lnTo>
                    <a:pt x="52968" y="6651"/>
                  </a:lnTo>
                  <a:lnTo>
                    <a:pt x="45367" y="17295"/>
                  </a:lnTo>
                  <a:lnTo>
                    <a:pt x="39728" y="28243"/>
                  </a:lnTo>
                  <a:lnTo>
                    <a:pt x="37280" y="35807"/>
                  </a:lnTo>
                  <a:lnTo>
                    <a:pt x="31766" y="30080"/>
                  </a:lnTo>
                  <a:lnTo>
                    <a:pt x="21900" y="22710"/>
                  </a:lnTo>
                  <a:lnTo>
                    <a:pt x="10404" y="16472"/>
                  </a:lnTo>
                  <a:lnTo>
                    <a:pt x="0" y="14144"/>
                  </a:lnTo>
                </a:path>
              </a:pathLst>
            </a:custGeom>
            <a:ln w="11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891773" y="5971961"/>
            <a:ext cx="2224760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-59" dirty="0">
                <a:latin typeface="Arial"/>
                <a:cs typeface="Arial"/>
              </a:rPr>
              <a:t>Enqueue(e)</a:t>
            </a:r>
            <a:endParaRPr sz="3369" dirty="0">
              <a:latin typeface="Arial"/>
              <a:cs typeface="Arial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3435427013"/>
      </p:ext>
    </p:extLst>
  </p:cSld>
  <p:clrMapOvr>
    <a:masterClrMapping/>
  </p:clrMapOvr>
  <p:transition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17537" y="2258301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4" name="object 4"/>
          <p:cNvSpPr txBox="1"/>
          <p:nvPr/>
        </p:nvSpPr>
        <p:spPr>
          <a:xfrm>
            <a:off x="2879726" y="2190736"/>
            <a:ext cx="776401" cy="1005121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65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2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65"/>
              </a:lnSpc>
            </a:pPr>
            <a:r>
              <a:rPr sz="3369" spc="-277" dirty="0">
                <a:latin typeface="Trebuchet MS"/>
                <a:cs typeface="Trebuchet MS"/>
              </a:rPr>
              <a:t>read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84557" y="2258301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6" name="object 6"/>
          <p:cNvSpPr txBox="1"/>
          <p:nvPr/>
        </p:nvSpPr>
        <p:spPr>
          <a:xfrm>
            <a:off x="6388656" y="2190737"/>
            <a:ext cx="892169" cy="979473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06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0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06"/>
              </a:lnSpc>
            </a:pPr>
            <a:r>
              <a:rPr sz="3369" spc="-268" dirty="0">
                <a:latin typeface="Trebuchet MS"/>
                <a:cs typeface="Trebuchet MS"/>
              </a:rPr>
              <a:t>write</a:t>
            </a:r>
            <a:endParaRPr sz="3369" dirty="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058231"/>
              </p:ext>
            </p:extLst>
          </p:nvPr>
        </p:nvGraphicFramePr>
        <p:xfrm>
          <a:off x="3975607" y="4652758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sz="3400" dirty="0">
                          <a:latin typeface="Trebuchet MS"/>
                          <a:cs typeface="Trebuchet MS"/>
                        </a:rPr>
                        <a:t>c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>
                          <a:latin typeface="Trebuchet MS"/>
                          <a:cs typeface="Trebuchet MS"/>
                        </a:rPr>
                        <a:t>d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sz="3400" dirty="0">
                          <a:latin typeface="Trebuchet MS"/>
                          <a:cs typeface="Trebuchet MS"/>
                        </a:rPr>
                        <a:t>e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3520485" y="2493733"/>
            <a:ext cx="3061562" cy="2160585"/>
            <a:chOff x="991797" y="946265"/>
            <a:chExt cx="1544955" cy="1090295"/>
          </a:xfrm>
        </p:grpSpPr>
        <p:sp>
          <p:nvSpPr>
            <p:cNvPr id="9" name="object 9"/>
            <p:cNvSpPr/>
            <p:nvPr/>
          </p:nvSpPr>
          <p:spPr>
            <a:xfrm>
              <a:off x="998997" y="953465"/>
              <a:ext cx="814069" cy="1071245"/>
            </a:xfrm>
            <a:custGeom>
              <a:avLst/>
              <a:gdLst/>
              <a:ahLst/>
              <a:cxnLst/>
              <a:rect l="l" t="t" r="r" b="b"/>
              <a:pathLst>
                <a:path w="814069" h="1071245">
                  <a:moveTo>
                    <a:pt x="0" y="0"/>
                  </a:moveTo>
                  <a:lnTo>
                    <a:pt x="46820" y="30910"/>
                  </a:lnTo>
                  <a:lnTo>
                    <a:pt x="91935" y="61865"/>
                  </a:lnTo>
                  <a:lnTo>
                    <a:pt x="135391" y="92922"/>
                  </a:lnTo>
                  <a:lnTo>
                    <a:pt x="177231" y="124138"/>
                  </a:lnTo>
                  <a:lnTo>
                    <a:pt x="217500" y="155572"/>
                  </a:lnTo>
                  <a:lnTo>
                    <a:pt x="256245" y="187282"/>
                  </a:lnTo>
                  <a:lnTo>
                    <a:pt x="293509" y="219323"/>
                  </a:lnTo>
                  <a:lnTo>
                    <a:pt x="329337" y="251756"/>
                  </a:lnTo>
                  <a:lnTo>
                    <a:pt x="363774" y="284636"/>
                  </a:lnTo>
                  <a:lnTo>
                    <a:pt x="396866" y="318022"/>
                  </a:lnTo>
                  <a:lnTo>
                    <a:pt x="428657" y="351971"/>
                  </a:lnTo>
                  <a:lnTo>
                    <a:pt x="459193" y="386541"/>
                  </a:lnTo>
                  <a:lnTo>
                    <a:pt x="488517" y="421789"/>
                  </a:lnTo>
                  <a:lnTo>
                    <a:pt x="516675" y="457774"/>
                  </a:lnTo>
                  <a:lnTo>
                    <a:pt x="543712" y="494552"/>
                  </a:lnTo>
                  <a:lnTo>
                    <a:pt x="569673" y="532182"/>
                  </a:lnTo>
                  <a:lnTo>
                    <a:pt x="594603" y="570721"/>
                  </a:lnTo>
                  <a:lnTo>
                    <a:pt x="618546" y="610227"/>
                  </a:lnTo>
                  <a:lnTo>
                    <a:pt x="641548" y="650757"/>
                  </a:lnTo>
                  <a:lnTo>
                    <a:pt x="663653" y="692369"/>
                  </a:lnTo>
                  <a:lnTo>
                    <a:pt x="684907" y="735120"/>
                  </a:lnTo>
                  <a:lnTo>
                    <a:pt x="705354" y="779069"/>
                  </a:lnTo>
                  <a:lnTo>
                    <a:pt x="725039" y="824273"/>
                  </a:lnTo>
                  <a:lnTo>
                    <a:pt x="744008" y="870790"/>
                  </a:lnTo>
                  <a:lnTo>
                    <a:pt x="762304" y="918676"/>
                  </a:lnTo>
                  <a:lnTo>
                    <a:pt x="779973" y="967991"/>
                  </a:lnTo>
                  <a:lnTo>
                    <a:pt x="797061" y="1018791"/>
                  </a:lnTo>
                  <a:lnTo>
                    <a:pt x="813611" y="1071134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775554" y="1992766"/>
              <a:ext cx="60325" cy="38100"/>
            </a:xfrm>
            <a:custGeom>
              <a:avLst/>
              <a:gdLst/>
              <a:ahLst/>
              <a:cxnLst/>
              <a:rect l="l" t="t" r="r" b="b"/>
              <a:pathLst>
                <a:path w="60325" h="38100">
                  <a:moveTo>
                    <a:pt x="60248" y="0"/>
                  </a:moveTo>
                  <a:lnTo>
                    <a:pt x="52394" y="7237"/>
                  </a:lnTo>
                  <a:lnTo>
                    <a:pt x="45554" y="18411"/>
                  </a:lnTo>
                  <a:lnTo>
                    <a:pt x="40696" y="29750"/>
                  </a:lnTo>
                  <a:lnTo>
                    <a:pt x="38787" y="37481"/>
                  </a:lnTo>
                  <a:lnTo>
                    <a:pt x="32871" y="32151"/>
                  </a:lnTo>
                  <a:lnTo>
                    <a:pt x="22490" y="25486"/>
                  </a:lnTo>
                  <a:lnTo>
                    <a:pt x="10561" y="20069"/>
                  </a:lnTo>
                  <a:lnTo>
                    <a:pt x="0" y="18480"/>
                  </a:lnTo>
                </a:path>
              </a:pathLst>
            </a:custGeom>
            <a:ln w="115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393198" y="953465"/>
              <a:ext cx="1136015" cy="1071880"/>
            </a:xfrm>
            <a:custGeom>
              <a:avLst/>
              <a:gdLst/>
              <a:ahLst/>
              <a:cxnLst/>
              <a:rect l="l" t="t" r="r" b="b"/>
              <a:pathLst>
                <a:path w="1136014" h="1071880">
                  <a:moveTo>
                    <a:pt x="1135815" y="0"/>
                  </a:moveTo>
                  <a:lnTo>
                    <a:pt x="1083763" y="23079"/>
                  </a:lnTo>
                  <a:lnTo>
                    <a:pt x="1033190" y="46450"/>
                  </a:lnTo>
                  <a:lnTo>
                    <a:pt x="984057" y="70151"/>
                  </a:lnTo>
                  <a:lnTo>
                    <a:pt x="936321" y="94218"/>
                  </a:lnTo>
                  <a:lnTo>
                    <a:pt x="889943" y="118691"/>
                  </a:lnTo>
                  <a:lnTo>
                    <a:pt x="844879" y="143608"/>
                  </a:lnTo>
                  <a:lnTo>
                    <a:pt x="801090" y="169006"/>
                  </a:lnTo>
                  <a:lnTo>
                    <a:pt x="758534" y="194924"/>
                  </a:lnTo>
                  <a:lnTo>
                    <a:pt x="717169" y="221399"/>
                  </a:lnTo>
                  <a:lnTo>
                    <a:pt x="676956" y="248470"/>
                  </a:lnTo>
                  <a:lnTo>
                    <a:pt x="637852" y="276175"/>
                  </a:lnTo>
                  <a:lnTo>
                    <a:pt x="599816" y="304552"/>
                  </a:lnTo>
                  <a:lnTo>
                    <a:pt x="562807" y="333639"/>
                  </a:lnTo>
                  <a:lnTo>
                    <a:pt x="526784" y="363474"/>
                  </a:lnTo>
                  <a:lnTo>
                    <a:pt x="491706" y="394096"/>
                  </a:lnTo>
                  <a:lnTo>
                    <a:pt x="457531" y="425541"/>
                  </a:lnTo>
                  <a:lnTo>
                    <a:pt x="424219" y="457849"/>
                  </a:lnTo>
                  <a:lnTo>
                    <a:pt x="391727" y="491057"/>
                  </a:lnTo>
                  <a:lnTo>
                    <a:pt x="360016" y="525204"/>
                  </a:lnTo>
                  <a:lnTo>
                    <a:pt x="329044" y="560327"/>
                  </a:lnTo>
                  <a:lnTo>
                    <a:pt x="298768" y="596464"/>
                  </a:lnTo>
                  <a:lnTo>
                    <a:pt x="269150" y="633655"/>
                  </a:lnTo>
                  <a:lnTo>
                    <a:pt x="240146" y="671936"/>
                  </a:lnTo>
                  <a:lnTo>
                    <a:pt x="211717" y="711346"/>
                  </a:lnTo>
                  <a:lnTo>
                    <a:pt x="183820" y="751923"/>
                  </a:lnTo>
                  <a:lnTo>
                    <a:pt x="156415" y="793704"/>
                  </a:lnTo>
                  <a:lnTo>
                    <a:pt x="129460" y="836729"/>
                  </a:lnTo>
                  <a:lnTo>
                    <a:pt x="102914" y="881035"/>
                  </a:lnTo>
                  <a:lnTo>
                    <a:pt x="76736" y="926660"/>
                  </a:lnTo>
                  <a:lnTo>
                    <a:pt x="50886" y="973642"/>
                  </a:lnTo>
                  <a:lnTo>
                    <a:pt x="25320" y="1022020"/>
                  </a:lnTo>
                  <a:lnTo>
                    <a:pt x="0" y="1071831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375524" y="1990025"/>
              <a:ext cx="56515" cy="40640"/>
            </a:xfrm>
            <a:custGeom>
              <a:avLst/>
              <a:gdLst/>
              <a:ahLst/>
              <a:cxnLst/>
              <a:rect l="l" t="t" r="r" b="b"/>
              <a:pathLst>
                <a:path w="56515" h="40639">
                  <a:moveTo>
                    <a:pt x="56486" y="28178"/>
                  </a:moveTo>
                  <a:lnTo>
                    <a:pt x="45789" y="28009"/>
                  </a:lnTo>
                  <a:lnTo>
                    <a:pt x="33110" y="31398"/>
                  </a:lnTo>
                  <a:lnTo>
                    <a:pt x="21756" y="36274"/>
                  </a:lnTo>
                  <a:lnTo>
                    <a:pt x="15034" y="40567"/>
                  </a:lnTo>
                  <a:lnTo>
                    <a:pt x="14420" y="32614"/>
                  </a:lnTo>
                  <a:lnTo>
                    <a:pt x="11487" y="20610"/>
                  </a:lnTo>
                  <a:lnTo>
                    <a:pt x="6569" y="8443"/>
                  </a:lnTo>
                  <a:lnTo>
                    <a:pt x="0" y="0"/>
                  </a:lnTo>
                </a:path>
              </a:pathLst>
            </a:custGeom>
            <a:ln w="11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008314" y="6077865"/>
            <a:ext cx="2224760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-59" dirty="0">
                <a:latin typeface="Arial"/>
                <a:cs typeface="Arial"/>
              </a:rPr>
              <a:t>Enqueue(e)</a:t>
            </a:r>
            <a:endParaRPr sz="3369" dirty="0">
              <a:latin typeface="Arial"/>
              <a:cs typeface="Arial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374548715"/>
      </p:ext>
    </p:extLst>
  </p:cSld>
  <p:clrMapOvr>
    <a:masterClrMapping/>
  </p:clrMapOvr>
  <p:transition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81679" y="298444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4" name="object 4"/>
          <p:cNvSpPr txBox="1"/>
          <p:nvPr/>
        </p:nvSpPr>
        <p:spPr>
          <a:xfrm>
            <a:off x="2843868" y="2916877"/>
            <a:ext cx="776401" cy="1005121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65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2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65"/>
              </a:lnSpc>
            </a:pPr>
            <a:r>
              <a:rPr sz="3369" spc="-277" dirty="0">
                <a:latin typeface="Trebuchet MS"/>
                <a:cs typeface="Trebuchet MS"/>
              </a:rPr>
              <a:t>read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48699" y="298444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6" name="object 6"/>
          <p:cNvSpPr txBox="1"/>
          <p:nvPr/>
        </p:nvSpPr>
        <p:spPr>
          <a:xfrm>
            <a:off x="6352798" y="2916878"/>
            <a:ext cx="892169" cy="979473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06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0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06"/>
              </a:lnSpc>
            </a:pPr>
            <a:r>
              <a:rPr sz="3369" spc="-268" dirty="0">
                <a:latin typeface="Trebuchet MS"/>
                <a:cs typeface="Trebuchet MS"/>
              </a:rPr>
              <a:t>write</a:t>
            </a:r>
            <a:endParaRPr sz="3369" dirty="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599510"/>
              </p:ext>
            </p:extLst>
          </p:nvPr>
        </p:nvGraphicFramePr>
        <p:xfrm>
          <a:off x="3939749" y="5378899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sz="3400" dirty="0">
                          <a:latin typeface="Trebuchet MS"/>
                          <a:cs typeface="Trebuchet MS"/>
                        </a:rPr>
                        <a:t>c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>
                          <a:latin typeface="Trebuchet MS"/>
                          <a:cs typeface="Trebuchet MS"/>
                        </a:rPr>
                        <a:t>d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sz="3400" dirty="0">
                          <a:latin typeface="Trebuchet MS"/>
                          <a:cs typeface="Trebuchet MS"/>
                        </a:rPr>
                        <a:t>e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3484627" y="3219874"/>
            <a:ext cx="3061562" cy="2160585"/>
            <a:chOff x="991797" y="946265"/>
            <a:chExt cx="1544955" cy="1090295"/>
          </a:xfrm>
        </p:grpSpPr>
        <p:sp>
          <p:nvSpPr>
            <p:cNvPr id="9" name="object 9"/>
            <p:cNvSpPr/>
            <p:nvPr/>
          </p:nvSpPr>
          <p:spPr>
            <a:xfrm>
              <a:off x="998997" y="953465"/>
              <a:ext cx="814069" cy="1071245"/>
            </a:xfrm>
            <a:custGeom>
              <a:avLst/>
              <a:gdLst/>
              <a:ahLst/>
              <a:cxnLst/>
              <a:rect l="l" t="t" r="r" b="b"/>
              <a:pathLst>
                <a:path w="814069" h="1071245">
                  <a:moveTo>
                    <a:pt x="0" y="0"/>
                  </a:moveTo>
                  <a:lnTo>
                    <a:pt x="46820" y="30910"/>
                  </a:lnTo>
                  <a:lnTo>
                    <a:pt x="91935" y="61865"/>
                  </a:lnTo>
                  <a:lnTo>
                    <a:pt x="135391" y="92922"/>
                  </a:lnTo>
                  <a:lnTo>
                    <a:pt x="177231" y="124138"/>
                  </a:lnTo>
                  <a:lnTo>
                    <a:pt x="217500" y="155572"/>
                  </a:lnTo>
                  <a:lnTo>
                    <a:pt x="256245" y="187282"/>
                  </a:lnTo>
                  <a:lnTo>
                    <a:pt x="293509" y="219323"/>
                  </a:lnTo>
                  <a:lnTo>
                    <a:pt x="329337" y="251756"/>
                  </a:lnTo>
                  <a:lnTo>
                    <a:pt x="363774" y="284636"/>
                  </a:lnTo>
                  <a:lnTo>
                    <a:pt x="396866" y="318022"/>
                  </a:lnTo>
                  <a:lnTo>
                    <a:pt x="428657" y="351971"/>
                  </a:lnTo>
                  <a:lnTo>
                    <a:pt x="459193" y="386541"/>
                  </a:lnTo>
                  <a:lnTo>
                    <a:pt x="488517" y="421789"/>
                  </a:lnTo>
                  <a:lnTo>
                    <a:pt x="516675" y="457774"/>
                  </a:lnTo>
                  <a:lnTo>
                    <a:pt x="543712" y="494552"/>
                  </a:lnTo>
                  <a:lnTo>
                    <a:pt x="569673" y="532182"/>
                  </a:lnTo>
                  <a:lnTo>
                    <a:pt x="594603" y="570721"/>
                  </a:lnTo>
                  <a:lnTo>
                    <a:pt x="618546" y="610227"/>
                  </a:lnTo>
                  <a:lnTo>
                    <a:pt x="641548" y="650757"/>
                  </a:lnTo>
                  <a:lnTo>
                    <a:pt x="663653" y="692369"/>
                  </a:lnTo>
                  <a:lnTo>
                    <a:pt x="684907" y="735120"/>
                  </a:lnTo>
                  <a:lnTo>
                    <a:pt x="705354" y="779069"/>
                  </a:lnTo>
                  <a:lnTo>
                    <a:pt x="725039" y="824273"/>
                  </a:lnTo>
                  <a:lnTo>
                    <a:pt x="744008" y="870790"/>
                  </a:lnTo>
                  <a:lnTo>
                    <a:pt x="762304" y="918676"/>
                  </a:lnTo>
                  <a:lnTo>
                    <a:pt x="779973" y="967991"/>
                  </a:lnTo>
                  <a:lnTo>
                    <a:pt x="797061" y="1018791"/>
                  </a:lnTo>
                  <a:lnTo>
                    <a:pt x="813611" y="1071134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775554" y="1992766"/>
              <a:ext cx="60325" cy="38100"/>
            </a:xfrm>
            <a:custGeom>
              <a:avLst/>
              <a:gdLst/>
              <a:ahLst/>
              <a:cxnLst/>
              <a:rect l="l" t="t" r="r" b="b"/>
              <a:pathLst>
                <a:path w="60325" h="38100">
                  <a:moveTo>
                    <a:pt x="60248" y="0"/>
                  </a:moveTo>
                  <a:lnTo>
                    <a:pt x="52394" y="7237"/>
                  </a:lnTo>
                  <a:lnTo>
                    <a:pt x="45554" y="18411"/>
                  </a:lnTo>
                  <a:lnTo>
                    <a:pt x="40696" y="29750"/>
                  </a:lnTo>
                  <a:lnTo>
                    <a:pt x="38787" y="37481"/>
                  </a:lnTo>
                  <a:lnTo>
                    <a:pt x="32871" y="32151"/>
                  </a:lnTo>
                  <a:lnTo>
                    <a:pt x="22490" y="25486"/>
                  </a:lnTo>
                  <a:lnTo>
                    <a:pt x="10561" y="20069"/>
                  </a:lnTo>
                  <a:lnTo>
                    <a:pt x="0" y="18480"/>
                  </a:lnTo>
                </a:path>
              </a:pathLst>
            </a:custGeom>
            <a:ln w="115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393198" y="953465"/>
              <a:ext cx="1136015" cy="1071880"/>
            </a:xfrm>
            <a:custGeom>
              <a:avLst/>
              <a:gdLst/>
              <a:ahLst/>
              <a:cxnLst/>
              <a:rect l="l" t="t" r="r" b="b"/>
              <a:pathLst>
                <a:path w="1136014" h="1071880">
                  <a:moveTo>
                    <a:pt x="1135815" y="0"/>
                  </a:moveTo>
                  <a:lnTo>
                    <a:pt x="1083763" y="23079"/>
                  </a:lnTo>
                  <a:lnTo>
                    <a:pt x="1033190" y="46450"/>
                  </a:lnTo>
                  <a:lnTo>
                    <a:pt x="984057" y="70151"/>
                  </a:lnTo>
                  <a:lnTo>
                    <a:pt x="936321" y="94218"/>
                  </a:lnTo>
                  <a:lnTo>
                    <a:pt x="889943" y="118691"/>
                  </a:lnTo>
                  <a:lnTo>
                    <a:pt x="844879" y="143608"/>
                  </a:lnTo>
                  <a:lnTo>
                    <a:pt x="801090" y="169006"/>
                  </a:lnTo>
                  <a:lnTo>
                    <a:pt x="758534" y="194924"/>
                  </a:lnTo>
                  <a:lnTo>
                    <a:pt x="717169" y="221399"/>
                  </a:lnTo>
                  <a:lnTo>
                    <a:pt x="676956" y="248470"/>
                  </a:lnTo>
                  <a:lnTo>
                    <a:pt x="637852" y="276175"/>
                  </a:lnTo>
                  <a:lnTo>
                    <a:pt x="599816" y="304552"/>
                  </a:lnTo>
                  <a:lnTo>
                    <a:pt x="562807" y="333639"/>
                  </a:lnTo>
                  <a:lnTo>
                    <a:pt x="526784" y="363474"/>
                  </a:lnTo>
                  <a:lnTo>
                    <a:pt x="491706" y="394096"/>
                  </a:lnTo>
                  <a:lnTo>
                    <a:pt x="457531" y="425541"/>
                  </a:lnTo>
                  <a:lnTo>
                    <a:pt x="424219" y="457849"/>
                  </a:lnTo>
                  <a:lnTo>
                    <a:pt x="391727" y="491057"/>
                  </a:lnTo>
                  <a:lnTo>
                    <a:pt x="360016" y="525204"/>
                  </a:lnTo>
                  <a:lnTo>
                    <a:pt x="329044" y="560327"/>
                  </a:lnTo>
                  <a:lnTo>
                    <a:pt x="298768" y="596464"/>
                  </a:lnTo>
                  <a:lnTo>
                    <a:pt x="269150" y="633655"/>
                  </a:lnTo>
                  <a:lnTo>
                    <a:pt x="240146" y="671936"/>
                  </a:lnTo>
                  <a:lnTo>
                    <a:pt x="211717" y="711346"/>
                  </a:lnTo>
                  <a:lnTo>
                    <a:pt x="183820" y="751923"/>
                  </a:lnTo>
                  <a:lnTo>
                    <a:pt x="156415" y="793704"/>
                  </a:lnTo>
                  <a:lnTo>
                    <a:pt x="129460" y="836729"/>
                  </a:lnTo>
                  <a:lnTo>
                    <a:pt x="102914" y="881035"/>
                  </a:lnTo>
                  <a:lnTo>
                    <a:pt x="76736" y="926660"/>
                  </a:lnTo>
                  <a:lnTo>
                    <a:pt x="50886" y="973642"/>
                  </a:lnTo>
                  <a:lnTo>
                    <a:pt x="25320" y="1022020"/>
                  </a:lnTo>
                  <a:lnTo>
                    <a:pt x="0" y="1071831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375524" y="1990025"/>
              <a:ext cx="56515" cy="40640"/>
            </a:xfrm>
            <a:custGeom>
              <a:avLst/>
              <a:gdLst/>
              <a:ahLst/>
              <a:cxnLst/>
              <a:rect l="l" t="t" r="r" b="b"/>
              <a:pathLst>
                <a:path w="56515" h="40639">
                  <a:moveTo>
                    <a:pt x="56486" y="28178"/>
                  </a:moveTo>
                  <a:lnTo>
                    <a:pt x="45789" y="28009"/>
                  </a:lnTo>
                  <a:lnTo>
                    <a:pt x="33110" y="31398"/>
                  </a:lnTo>
                  <a:lnTo>
                    <a:pt x="21756" y="36274"/>
                  </a:lnTo>
                  <a:lnTo>
                    <a:pt x="15034" y="40567"/>
                  </a:lnTo>
                  <a:lnTo>
                    <a:pt x="14420" y="32614"/>
                  </a:lnTo>
                  <a:lnTo>
                    <a:pt x="11487" y="20610"/>
                  </a:lnTo>
                  <a:lnTo>
                    <a:pt x="6569" y="8443"/>
                  </a:lnTo>
                  <a:lnTo>
                    <a:pt x="0" y="0"/>
                  </a:lnTo>
                </a:path>
              </a:pathLst>
            </a:custGeom>
            <a:ln w="11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3317382625"/>
      </p:ext>
    </p:extLst>
  </p:cSld>
  <p:clrMapOvr>
    <a:masterClrMapping/>
  </p:clrMapOvr>
  <p:transition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35467" y="2303125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4" name="object 4"/>
          <p:cNvSpPr txBox="1"/>
          <p:nvPr/>
        </p:nvSpPr>
        <p:spPr>
          <a:xfrm>
            <a:off x="2897656" y="2235560"/>
            <a:ext cx="776401" cy="1005121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65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2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65"/>
              </a:lnSpc>
            </a:pPr>
            <a:r>
              <a:rPr sz="3369" spc="-277" dirty="0">
                <a:latin typeface="Trebuchet MS"/>
                <a:cs typeface="Trebuchet MS"/>
              </a:rPr>
              <a:t>read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02487" y="2303125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6" name="object 6"/>
          <p:cNvSpPr txBox="1"/>
          <p:nvPr/>
        </p:nvSpPr>
        <p:spPr>
          <a:xfrm>
            <a:off x="6406586" y="2235561"/>
            <a:ext cx="892169" cy="979473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06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0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06"/>
              </a:lnSpc>
            </a:pPr>
            <a:r>
              <a:rPr sz="3369" spc="-268" dirty="0">
                <a:latin typeface="Trebuchet MS"/>
                <a:cs typeface="Trebuchet MS"/>
              </a:rPr>
              <a:t>write</a:t>
            </a:r>
            <a:endParaRPr sz="3369" dirty="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24796"/>
              </p:ext>
            </p:extLst>
          </p:nvPr>
        </p:nvGraphicFramePr>
        <p:xfrm>
          <a:off x="3993537" y="4697582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sz="3400" dirty="0">
                          <a:latin typeface="Trebuchet MS"/>
                          <a:cs typeface="Trebuchet MS"/>
                        </a:rPr>
                        <a:t>c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>
                          <a:latin typeface="Trebuchet MS"/>
                          <a:cs typeface="Trebuchet MS"/>
                        </a:rPr>
                        <a:t>d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sz="3400" dirty="0">
                          <a:latin typeface="Trebuchet MS"/>
                          <a:cs typeface="Trebuchet MS"/>
                        </a:rPr>
                        <a:t>e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3538415" y="2538557"/>
            <a:ext cx="3061562" cy="2160585"/>
            <a:chOff x="991797" y="946265"/>
            <a:chExt cx="1544955" cy="1090295"/>
          </a:xfrm>
        </p:grpSpPr>
        <p:sp>
          <p:nvSpPr>
            <p:cNvPr id="9" name="object 9"/>
            <p:cNvSpPr/>
            <p:nvPr/>
          </p:nvSpPr>
          <p:spPr>
            <a:xfrm>
              <a:off x="998997" y="953465"/>
              <a:ext cx="814069" cy="1071245"/>
            </a:xfrm>
            <a:custGeom>
              <a:avLst/>
              <a:gdLst/>
              <a:ahLst/>
              <a:cxnLst/>
              <a:rect l="l" t="t" r="r" b="b"/>
              <a:pathLst>
                <a:path w="814069" h="1071245">
                  <a:moveTo>
                    <a:pt x="0" y="0"/>
                  </a:moveTo>
                  <a:lnTo>
                    <a:pt x="46820" y="30910"/>
                  </a:lnTo>
                  <a:lnTo>
                    <a:pt x="91935" y="61865"/>
                  </a:lnTo>
                  <a:lnTo>
                    <a:pt x="135391" y="92922"/>
                  </a:lnTo>
                  <a:lnTo>
                    <a:pt x="177231" y="124138"/>
                  </a:lnTo>
                  <a:lnTo>
                    <a:pt x="217500" y="155572"/>
                  </a:lnTo>
                  <a:lnTo>
                    <a:pt x="256245" y="187282"/>
                  </a:lnTo>
                  <a:lnTo>
                    <a:pt x="293509" y="219323"/>
                  </a:lnTo>
                  <a:lnTo>
                    <a:pt x="329337" y="251756"/>
                  </a:lnTo>
                  <a:lnTo>
                    <a:pt x="363774" y="284636"/>
                  </a:lnTo>
                  <a:lnTo>
                    <a:pt x="396866" y="318022"/>
                  </a:lnTo>
                  <a:lnTo>
                    <a:pt x="428657" y="351971"/>
                  </a:lnTo>
                  <a:lnTo>
                    <a:pt x="459193" y="386541"/>
                  </a:lnTo>
                  <a:lnTo>
                    <a:pt x="488517" y="421789"/>
                  </a:lnTo>
                  <a:lnTo>
                    <a:pt x="516675" y="457774"/>
                  </a:lnTo>
                  <a:lnTo>
                    <a:pt x="543712" y="494552"/>
                  </a:lnTo>
                  <a:lnTo>
                    <a:pt x="569673" y="532182"/>
                  </a:lnTo>
                  <a:lnTo>
                    <a:pt x="594603" y="570721"/>
                  </a:lnTo>
                  <a:lnTo>
                    <a:pt x="618546" y="610227"/>
                  </a:lnTo>
                  <a:lnTo>
                    <a:pt x="641548" y="650757"/>
                  </a:lnTo>
                  <a:lnTo>
                    <a:pt x="663653" y="692369"/>
                  </a:lnTo>
                  <a:lnTo>
                    <a:pt x="684907" y="735120"/>
                  </a:lnTo>
                  <a:lnTo>
                    <a:pt x="705354" y="779069"/>
                  </a:lnTo>
                  <a:lnTo>
                    <a:pt x="725039" y="824273"/>
                  </a:lnTo>
                  <a:lnTo>
                    <a:pt x="744008" y="870790"/>
                  </a:lnTo>
                  <a:lnTo>
                    <a:pt x="762304" y="918676"/>
                  </a:lnTo>
                  <a:lnTo>
                    <a:pt x="779973" y="967991"/>
                  </a:lnTo>
                  <a:lnTo>
                    <a:pt x="797061" y="1018791"/>
                  </a:lnTo>
                  <a:lnTo>
                    <a:pt x="813611" y="1071134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775554" y="1992766"/>
              <a:ext cx="60325" cy="38100"/>
            </a:xfrm>
            <a:custGeom>
              <a:avLst/>
              <a:gdLst/>
              <a:ahLst/>
              <a:cxnLst/>
              <a:rect l="l" t="t" r="r" b="b"/>
              <a:pathLst>
                <a:path w="60325" h="38100">
                  <a:moveTo>
                    <a:pt x="60248" y="0"/>
                  </a:moveTo>
                  <a:lnTo>
                    <a:pt x="52394" y="7237"/>
                  </a:lnTo>
                  <a:lnTo>
                    <a:pt x="45554" y="18411"/>
                  </a:lnTo>
                  <a:lnTo>
                    <a:pt x="40696" y="29750"/>
                  </a:lnTo>
                  <a:lnTo>
                    <a:pt x="38787" y="37481"/>
                  </a:lnTo>
                  <a:lnTo>
                    <a:pt x="32871" y="32151"/>
                  </a:lnTo>
                  <a:lnTo>
                    <a:pt x="22490" y="25486"/>
                  </a:lnTo>
                  <a:lnTo>
                    <a:pt x="10561" y="20069"/>
                  </a:lnTo>
                  <a:lnTo>
                    <a:pt x="0" y="18480"/>
                  </a:lnTo>
                </a:path>
              </a:pathLst>
            </a:custGeom>
            <a:ln w="115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393198" y="953465"/>
              <a:ext cx="1136015" cy="1071880"/>
            </a:xfrm>
            <a:custGeom>
              <a:avLst/>
              <a:gdLst/>
              <a:ahLst/>
              <a:cxnLst/>
              <a:rect l="l" t="t" r="r" b="b"/>
              <a:pathLst>
                <a:path w="1136014" h="1071880">
                  <a:moveTo>
                    <a:pt x="1135815" y="0"/>
                  </a:moveTo>
                  <a:lnTo>
                    <a:pt x="1083763" y="23079"/>
                  </a:lnTo>
                  <a:lnTo>
                    <a:pt x="1033190" y="46450"/>
                  </a:lnTo>
                  <a:lnTo>
                    <a:pt x="984057" y="70151"/>
                  </a:lnTo>
                  <a:lnTo>
                    <a:pt x="936321" y="94218"/>
                  </a:lnTo>
                  <a:lnTo>
                    <a:pt x="889943" y="118691"/>
                  </a:lnTo>
                  <a:lnTo>
                    <a:pt x="844879" y="143608"/>
                  </a:lnTo>
                  <a:lnTo>
                    <a:pt x="801090" y="169006"/>
                  </a:lnTo>
                  <a:lnTo>
                    <a:pt x="758534" y="194924"/>
                  </a:lnTo>
                  <a:lnTo>
                    <a:pt x="717169" y="221399"/>
                  </a:lnTo>
                  <a:lnTo>
                    <a:pt x="676956" y="248470"/>
                  </a:lnTo>
                  <a:lnTo>
                    <a:pt x="637852" y="276175"/>
                  </a:lnTo>
                  <a:lnTo>
                    <a:pt x="599816" y="304552"/>
                  </a:lnTo>
                  <a:lnTo>
                    <a:pt x="562807" y="333639"/>
                  </a:lnTo>
                  <a:lnTo>
                    <a:pt x="526784" y="363474"/>
                  </a:lnTo>
                  <a:lnTo>
                    <a:pt x="491706" y="394096"/>
                  </a:lnTo>
                  <a:lnTo>
                    <a:pt x="457531" y="425541"/>
                  </a:lnTo>
                  <a:lnTo>
                    <a:pt x="424219" y="457849"/>
                  </a:lnTo>
                  <a:lnTo>
                    <a:pt x="391727" y="491057"/>
                  </a:lnTo>
                  <a:lnTo>
                    <a:pt x="360016" y="525204"/>
                  </a:lnTo>
                  <a:lnTo>
                    <a:pt x="329044" y="560327"/>
                  </a:lnTo>
                  <a:lnTo>
                    <a:pt x="298768" y="596464"/>
                  </a:lnTo>
                  <a:lnTo>
                    <a:pt x="269150" y="633655"/>
                  </a:lnTo>
                  <a:lnTo>
                    <a:pt x="240146" y="671936"/>
                  </a:lnTo>
                  <a:lnTo>
                    <a:pt x="211717" y="711346"/>
                  </a:lnTo>
                  <a:lnTo>
                    <a:pt x="183820" y="751923"/>
                  </a:lnTo>
                  <a:lnTo>
                    <a:pt x="156415" y="793704"/>
                  </a:lnTo>
                  <a:lnTo>
                    <a:pt x="129460" y="836729"/>
                  </a:lnTo>
                  <a:lnTo>
                    <a:pt x="102914" y="881035"/>
                  </a:lnTo>
                  <a:lnTo>
                    <a:pt x="76736" y="926660"/>
                  </a:lnTo>
                  <a:lnTo>
                    <a:pt x="50886" y="973642"/>
                  </a:lnTo>
                  <a:lnTo>
                    <a:pt x="25320" y="1022020"/>
                  </a:lnTo>
                  <a:lnTo>
                    <a:pt x="0" y="1071831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375524" y="1990025"/>
              <a:ext cx="56515" cy="40640"/>
            </a:xfrm>
            <a:custGeom>
              <a:avLst/>
              <a:gdLst/>
              <a:ahLst/>
              <a:cxnLst/>
              <a:rect l="l" t="t" r="r" b="b"/>
              <a:pathLst>
                <a:path w="56515" h="40639">
                  <a:moveTo>
                    <a:pt x="56486" y="28178"/>
                  </a:moveTo>
                  <a:lnTo>
                    <a:pt x="45789" y="28009"/>
                  </a:lnTo>
                  <a:lnTo>
                    <a:pt x="33110" y="31398"/>
                  </a:lnTo>
                  <a:lnTo>
                    <a:pt x="21756" y="36274"/>
                  </a:lnTo>
                  <a:lnTo>
                    <a:pt x="15034" y="40567"/>
                  </a:lnTo>
                  <a:lnTo>
                    <a:pt x="14420" y="32614"/>
                  </a:lnTo>
                  <a:lnTo>
                    <a:pt x="11487" y="20610"/>
                  </a:lnTo>
                  <a:lnTo>
                    <a:pt x="6569" y="8443"/>
                  </a:lnTo>
                  <a:lnTo>
                    <a:pt x="0" y="0"/>
                  </a:lnTo>
                </a:path>
              </a:pathLst>
            </a:custGeom>
            <a:ln w="11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026244" y="6122689"/>
            <a:ext cx="2224760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30" dirty="0">
                <a:latin typeface="Arial"/>
                <a:cs typeface="Arial"/>
              </a:rPr>
              <a:t>Enqueue(f)</a:t>
            </a:r>
            <a:endParaRPr sz="3369" dirty="0">
              <a:latin typeface="Arial"/>
              <a:cs typeface="Arial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3400917047"/>
      </p:ext>
    </p:extLst>
  </p:cSld>
  <p:clrMapOvr>
    <a:masterClrMapping/>
  </p:clrMapOvr>
  <p:transition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17537" y="2152397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4" name="object 4"/>
          <p:cNvSpPr txBox="1"/>
          <p:nvPr/>
        </p:nvSpPr>
        <p:spPr>
          <a:xfrm>
            <a:off x="2879726" y="2084832"/>
            <a:ext cx="776401" cy="1005121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65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2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65"/>
              </a:lnSpc>
            </a:pPr>
            <a:r>
              <a:rPr sz="3369" spc="-277" dirty="0">
                <a:latin typeface="Trebuchet MS"/>
                <a:cs typeface="Trebuchet MS"/>
              </a:rPr>
              <a:t>read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84557" y="2152397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6" name="object 6"/>
          <p:cNvSpPr txBox="1"/>
          <p:nvPr/>
        </p:nvSpPr>
        <p:spPr>
          <a:xfrm>
            <a:off x="6388656" y="2084833"/>
            <a:ext cx="892169" cy="979473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06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1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06"/>
              </a:lnSpc>
            </a:pPr>
            <a:r>
              <a:rPr sz="3369" spc="-268" dirty="0">
                <a:latin typeface="Trebuchet MS"/>
                <a:cs typeface="Trebuchet MS"/>
              </a:rPr>
              <a:t>write</a:t>
            </a:r>
            <a:endParaRPr sz="3369" dirty="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57235"/>
              </p:ext>
            </p:extLst>
          </p:nvPr>
        </p:nvGraphicFramePr>
        <p:xfrm>
          <a:off x="3975607" y="4546854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3400" dirty="0">
                          <a:latin typeface="Trebuchet MS"/>
                          <a:cs typeface="Trebuchet MS"/>
                        </a:rPr>
                        <a:t>f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sz="3400" dirty="0">
                          <a:latin typeface="Trebuchet MS"/>
                          <a:cs typeface="Trebuchet MS"/>
                        </a:rPr>
                        <a:t>c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>
                          <a:latin typeface="Trebuchet MS"/>
                          <a:cs typeface="Trebuchet MS"/>
                        </a:rPr>
                        <a:t>d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sz="3400" dirty="0">
                          <a:latin typeface="Trebuchet MS"/>
                          <a:cs typeface="Trebuchet MS"/>
                        </a:rPr>
                        <a:t>e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3520485" y="2387829"/>
            <a:ext cx="3061562" cy="2160585"/>
            <a:chOff x="991797" y="946265"/>
            <a:chExt cx="1544955" cy="1090295"/>
          </a:xfrm>
        </p:grpSpPr>
        <p:sp>
          <p:nvSpPr>
            <p:cNvPr id="9" name="object 9"/>
            <p:cNvSpPr/>
            <p:nvPr/>
          </p:nvSpPr>
          <p:spPr>
            <a:xfrm>
              <a:off x="998997" y="953465"/>
              <a:ext cx="814069" cy="1071245"/>
            </a:xfrm>
            <a:custGeom>
              <a:avLst/>
              <a:gdLst/>
              <a:ahLst/>
              <a:cxnLst/>
              <a:rect l="l" t="t" r="r" b="b"/>
              <a:pathLst>
                <a:path w="814069" h="1071245">
                  <a:moveTo>
                    <a:pt x="0" y="0"/>
                  </a:moveTo>
                  <a:lnTo>
                    <a:pt x="46820" y="30910"/>
                  </a:lnTo>
                  <a:lnTo>
                    <a:pt x="91935" y="61865"/>
                  </a:lnTo>
                  <a:lnTo>
                    <a:pt x="135391" y="92922"/>
                  </a:lnTo>
                  <a:lnTo>
                    <a:pt x="177231" y="124138"/>
                  </a:lnTo>
                  <a:lnTo>
                    <a:pt x="217500" y="155572"/>
                  </a:lnTo>
                  <a:lnTo>
                    <a:pt x="256245" y="187282"/>
                  </a:lnTo>
                  <a:lnTo>
                    <a:pt x="293509" y="219323"/>
                  </a:lnTo>
                  <a:lnTo>
                    <a:pt x="329337" y="251756"/>
                  </a:lnTo>
                  <a:lnTo>
                    <a:pt x="363774" y="284636"/>
                  </a:lnTo>
                  <a:lnTo>
                    <a:pt x="396866" y="318022"/>
                  </a:lnTo>
                  <a:lnTo>
                    <a:pt x="428657" y="351971"/>
                  </a:lnTo>
                  <a:lnTo>
                    <a:pt x="459193" y="386541"/>
                  </a:lnTo>
                  <a:lnTo>
                    <a:pt x="488517" y="421789"/>
                  </a:lnTo>
                  <a:lnTo>
                    <a:pt x="516675" y="457774"/>
                  </a:lnTo>
                  <a:lnTo>
                    <a:pt x="543712" y="494552"/>
                  </a:lnTo>
                  <a:lnTo>
                    <a:pt x="569673" y="532182"/>
                  </a:lnTo>
                  <a:lnTo>
                    <a:pt x="594603" y="570721"/>
                  </a:lnTo>
                  <a:lnTo>
                    <a:pt x="618546" y="610227"/>
                  </a:lnTo>
                  <a:lnTo>
                    <a:pt x="641548" y="650757"/>
                  </a:lnTo>
                  <a:lnTo>
                    <a:pt x="663653" y="692369"/>
                  </a:lnTo>
                  <a:lnTo>
                    <a:pt x="684907" y="735120"/>
                  </a:lnTo>
                  <a:lnTo>
                    <a:pt x="705354" y="779069"/>
                  </a:lnTo>
                  <a:lnTo>
                    <a:pt x="725039" y="824273"/>
                  </a:lnTo>
                  <a:lnTo>
                    <a:pt x="744008" y="870790"/>
                  </a:lnTo>
                  <a:lnTo>
                    <a:pt x="762304" y="918676"/>
                  </a:lnTo>
                  <a:lnTo>
                    <a:pt x="779973" y="967991"/>
                  </a:lnTo>
                  <a:lnTo>
                    <a:pt x="797061" y="1018791"/>
                  </a:lnTo>
                  <a:lnTo>
                    <a:pt x="813611" y="1071134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775554" y="1992766"/>
              <a:ext cx="60325" cy="38100"/>
            </a:xfrm>
            <a:custGeom>
              <a:avLst/>
              <a:gdLst/>
              <a:ahLst/>
              <a:cxnLst/>
              <a:rect l="l" t="t" r="r" b="b"/>
              <a:pathLst>
                <a:path w="60325" h="38100">
                  <a:moveTo>
                    <a:pt x="60248" y="0"/>
                  </a:moveTo>
                  <a:lnTo>
                    <a:pt x="52394" y="7237"/>
                  </a:lnTo>
                  <a:lnTo>
                    <a:pt x="45554" y="18411"/>
                  </a:lnTo>
                  <a:lnTo>
                    <a:pt x="40696" y="29750"/>
                  </a:lnTo>
                  <a:lnTo>
                    <a:pt x="38787" y="37481"/>
                  </a:lnTo>
                  <a:lnTo>
                    <a:pt x="32871" y="32151"/>
                  </a:lnTo>
                  <a:lnTo>
                    <a:pt x="22490" y="25486"/>
                  </a:lnTo>
                  <a:lnTo>
                    <a:pt x="10561" y="20069"/>
                  </a:lnTo>
                  <a:lnTo>
                    <a:pt x="0" y="18480"/>
                  </a:lnTo>
                </a:path>
              </a:pathLst>
            </a:custGeom>
            <a:ln w="115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643854" y="953465"/>
              <a:ext cx="885190" cy="1071880"/>
            </a:xfrm>
            <a:custGeom>
              <a:avLst/>
              <a:gdLst/>
              <a:ahLst/>
              <a:cxnLst/>
              <a:rect l="l" t="t" r="r" b="b"/>
              <a:pathLst>
                <a:path w="885189" h="1071880">
                  <a:moveTo>
                    <a:pt x="885159" y="0"/>
                  </a:moveTo>
                  <a:lnTo>
                    <a:pt x="837180" y="28900"/>
                  </a:lnTo>
                  <a:lnTo>
                    <a:pt x="790846" y="57904"/>
                  </a:lnTo>
                  <a:lnTo>
                    <a:pt x="746114" y="87064"/>
                  </a:lnTo>
                  <a:lnTo>
                    <a:pt x="702939" y="116431"/>
                  </a:lnTo>
                  <a:lnTo>
                    <a:pt x="661277" y="146058"/>
                  </a:lnTo>
                  <a:lnTo>
                    <a:pt x="621083" y="175998"/>
                  </a:lnTo>
                  <a:lnTo>
                    <a:pt x="582313" y="206303"/>
                  </a:lnTo>
                  <a:lnTo>
                    <a:pt x="544923" y="237025"/>
                  </a:lnTo>
                  <a:lnTo>
                    <a:pt x="508869" y="268217"/>
                  </a:lnTo>
                  <a:lnTo>
                    <a:pt x="474105" y="299931"/>
                  </a:lnTo>
                  <a:lnTo>
                    <a:pt x="440589" y="332219"/>
                  </a:lnTo>
                  <a:lnTo>
                    <a:pt x="408275" y="365134"/>
                  </a:lnTo>
                  <a:lnTo>
                    <a:pt x="377120" y="398728"/>
                  </a:lnTo>
                  <a:lnTo>
                    <a:pt x="347079" y="433053"/>
                  </a:lnTo>
                  <a:lnTo>
                    <a:pt x="318107" y="468162"/>
                  </a:lnTo>
                  <a:lnTo>
                    <a:pt x="290160" y="504107"/>
                  </a:lnTo>
                  <a:lnTo>
                    <a:pt x="263195" y="540940"/>
                  </a:lnTo>
                  <a:lnTo>
                    <a:pt x="237166" y="578715"/>
                  </a:lnTo>
                  <a:lnTo>
                    <a:pt x="212030" y="617482"/>
                  </a:lnTo>
                  <a:lnTo>
                    <a:pt x="187741" y="657295"/>
                  </a:lnTo>
                  <a:lnTo>
                    <a:pt x="164257" y="698206"/>
                  </a:lnTo>
                  <a:lnTo>
                    <a:pt x="141532" y="740267"/>
                  </a:lnTo>
                  <a:lnTo>
                    <a:pt x="119522" y="783530"/>
                  </a:lnTo>
                  <a:lnTo>
                    <a:pt x="98183" y="828049"/>
                  </a:lnTo>
                  <a:lnTo>
                    <a:pt x="77470" y="873875"/>
                  </a:lnTo>
                  <a:lnTo>
                    <a:pt x="57340" y="921060"/>
                  </a:lnTo>
                  <a:lnTo>
                    <a:pt x="37748" y="969658"/>
                  </a:lnTo>
                  <a:lnTo>
                    <a:pt x="18649" y="1019719"/>
                  </a:lnTo>
                  <a:lnTo>
                    <a:pt x="0" y="1071298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622011" y="1992044"/>
              <a:ext cx="59690" cy="38735"/>
            </a:xfrm>
            <a:custGeom>
              <a:avLst/>
              <a:gdLst/>
              <a:ahLst/>
              <a:cxnLst/>
              <a:rect l="l" t="t" r="r" b="b"/>
              <a:pathLst>
                <a:path w="59689" h="38735">
                  <a:moveTo>
                    <a:pt x="59370" y="20910"/>
                  </a:moveTo>
                  <a:lnTo>
                    <a:pt x="48764" y="22063"/>
                  </a:lnTo>
                  <a:lnTo>
                    <a:pt x="36637" y="26981"/>
                  </a:lnTo>
                  <a:lnTo>
                    <a:pt x="26005" y="33207"/>
                  </a:lnTo>
                  <a:lnTo>
                    <a:pt x="19883" y="38284"/>
                  </a:lnTo>
                  <a:lnTo>
                    <a:pt x="18294" y="30491"/>
                  </a:lnTo>
                  <a:lnTo>
                    <a:pt x="13910" y="18976"/>
                  </a:lnTo>
                  <a:lnTo>
                    <a:pt x="7542" y="7544"/>
                  </a:lnTo>
                  <a:lnTo>
                    <a:pt x="0" y="0"/>
                  </a:lnTo>
                </a:path>
              </a:pathLst>
            </a:custGeom>
            <a:ln w="11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008314" y="5971961"/>
            <a:ext cx="2224760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30" dirty="0">
                <a:latin typeface="Arial"/>
                <a:cs typeface="Arial"/>
              </a:rPr>
              <a:t>Enqueue(f)</a:t>
            </a:r>
            <a:endParaRPr sz="3369" dirty="0">
              <a:latin typeface="Arial"/>
              <a:cs typeface="Arial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3915383395"/>
      </p:ext>
    </p:extLst>
  </p:cSld>
  <p:clrMapOvr>
    <a:masterClrMapping/>
  </p:clrMapOvr>
  <p:transition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18926" y="3020301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4" name="object 4"/>
          <p:cNvSpPr txBox="1"/>
          <p:nvPr/>
        </p:nvSpPr>
        <p:spPr>
          <a:xfrm>
            <a:off x="2781115" y="2952736"/>
            <a:ext cx="776401" cy="1005121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65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2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65"/>
              </a:lnSpc>
            </a:pPr>
            <a:r>
              <a:rPr sz="3369" spc="-277" dirty="0">
                <a:latin typeface="Trebuchet MS"/>
                <a:cs typeface="Trebuchet MS"/>
              </a:rPr>
              <a:t>read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85946" y="3020301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6" name="object 6"/>
          <p:cNvSpPr txBox="1"/>
          <p:nvPr/>
        </p:nvSpPr>
        <p:spPr>
          <a:xfrm>
            <a:off x="6290045" y="2952737"/>
            <a:ext cx="892169" cy="979473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06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1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06"/>
              </a:lnSpc>
            </a:pPr>
            <a:r>
              <a:rPr sz="3369" spc="-268" dirty="0">
                <a:latin typeface="Trebuchet MS"/>
                <a:cs typeface="Trebuchet MS"/>
              </a:rPr>
              <a:t>write</a:t>
            </a:r>
            <a:endParaRPr sz="3369" dirty="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225750"/>
              </p:ext>
            </p:extLst>
          </p:nvPr>
        </p:nvGraphicFramePr>
        <p:xfrm>
          <a:off x="3876996" y="5414758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3400" dirty="0">
                          <a:latin typeface="Trebuchet MS"/>
                          <a:cs typeface="Trebuchet MS"/>
                        </a:rPr>
                        <a:t>f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sz="3400" dirty="0">
                          <a:latin typeface="Trebuchet MS"/>
                          <a:cs typeface="Trebuchet MS"/>
                        </a:rPr>
                        <a:t>c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>
                          <a:latin typeface="Trebuchet MS"/>
                          <a:cs typeface="Trebuchet MS"/>
                        </a:rPr>
                        <a:t>d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sz="3400" dirty="0">
                          <a:latin typeface="Trebuchet MS"/>
                          <a:cs typeface="Trebuchet MS"/>
                        </a:rPr>
                        <a:t>e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3421874" y="3255733"/>
            <a:ext cx="3061562" cy="2160585"/>
            <a:chOff x="991797" y="946265"/>
            <a:chExt cx="1544955" cy="1090295"/>
          </a:xfrm>
        </p:grpSpPr>
        <p:sp>
          <p:nvSpPr>
            <p:cNvPr id="9" name="object 9"/>
            <p:cNvSpPr/>
            <p:nvPr/>
          </p:nvSpPr>
          <p:spPr>
            <a:xfrm>
              <a:off x="998997" y="953465"/>
              <a:ext cx="814069" cy="1071245"/>
            </a:xfrm>
            <a:custGeom>
              <a:avLst/>
              <a:gdLst/>
              <a:ahLst/>
              <a:cxnLst/>
              <a:rect l="l" t="t" r="r" b="b"/>
              <a:pathLst>
                <a:path w="814069" h="1071245">
                  <a:moveTo>
                    <a:pt x="0" y="0"/>
                  </a:moveTo>
                  <a:lnTo>
                    <a:pt x="46820" y="30910"/>
                  </a:lnTo>
                  <a:lnTo>
                    <a:pt x="91935" y="61865"/>
                  </a:lnTo>
                  <a:lnTo>
                    <a:pt x="135391" y="92922"/>
                  </a:lnTo>
                  <a:lnTo>
                    <a:pt x="177231" y="124138"/>
                  </a:lnTo>
                  <a:lnTo>
                    <a:pt x="217500" y="155572"/>
                  </a:lnTo>
                  <a:lnTo>
                    <a:pt x="256245" y="187282"/>
                  </a:lnTo>
                  <a:lnTo>
                    <a:pt x="293509" y="219323"/>
                  </a:lnTo>
                  <a:lnTo>
                    <a:pt x="329337" y="251756"/>
                  </a:lnTo>
                  <a:lnTo>
                    <a:pt x="363774" y="284636"/>
                  </a:lnTo>
                  <a:lnTo>
                    <a:pt x="396866" y="318022"/>
                  </a:lnTo>
                  <a:lnTo>
                    <a:pt x="428657" y="351971"/>
                  </a:lnTo>
                  <a:lnTo>
                    <a:pt x="459193" y="386541"/>
                  </a:lnTo>
                  <a:lnTo>
                    <a:pt x="488517" y="421789"/>
                  </a:lnTo>
                  <a:lnTo>
                    <a:pt x="516675" y="457774"/>
                  </a:lnTo>
                  <a:lnTo>
                    <a:pt x="543712" y="494552"/>
                  </a:lnTo>
                  <a:lnTo>
                    <a:pt x="569673" y="532182"/>
                  </a:lnTo>
                  <a:lnTo>
                    <a:pt x="594603" y="570721"/>
                  </a:lnTo>
                  <a:lnTo>
                    <a:pt x="618546" y="610227"/>
                  </a:lnTo>
                  <a:lnTo>
                    <a:pt x="641548" y="650757"/>
                  </a:lnTo>
                  <a:lnTo>
                    <a:pt x="663653" y="692369"/>
                  </a:lnTo>
                  <a:lnTo>
                    <a:pt x="684907" y="735120"/>
                  </a:lnTo>
                  <a:lnTo>
                    <a:pt x="705354" y="779069"/>
                  </a:lnTo>
                  <a:lnTo>
                    <a:pt x="725039" y="824273"/>
                  </a:lnTo>
                  <a:lnTo>
                    <a:pt x="744008" y="870790"/>
                  </a:lnTo>
                  <a:lnTo>
                    <a:pt x="762304" y="918676"/>
                  </a:lnTo>
                  <a:lnTo>
                    <a:pt x="779973" y="967991"/>
                  </a:lnTo>
                  <a:lnTo>
                    <a:pt x="797061" y="1018791"/>
                  </a:lnTo>
                  <a:lnTo>
                    <a:pt x="813611" y="1071134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775554" y="1992766"/>
              <a:ext cx="60325" cy="38100"/>
            </a:xfrm>
            <a:custGeom>
              <a:avLst/>
              <a:gdLst/>
              <a:ahLst/>
              <a:cxnLst/>
              <a:rect l="l" t="t" r="r" b="b"/>
              <a:pathLst>
                <a:path w="60325" h="38100">
                  <a:moveTo>
                    <a:pt x="60248" y="0"/>
                  </a:moveTo>
                  <a:lnTo>
                    <a:pt x="52394" y="7237"/>
                  </a:lnTo>
                  <a:lnTo>
                    <a:pt x="45554" y="18411"/>
                  </a:lnTo>
                  <a:lnTo>
                    <a:pt x="40696" y="29750"/>
                  </a:lnTo>
                  <a:lnTo>
                    <a:pt x="38787" y="37481"/>
                  </a:lnTo>
                  <a:lnTo>
                    <a:pt x="32871" y="32151"/>
                  </a:lnTo>
                  <a:lnTo>
                    <a:pt x="22490" y="25486"/>
                  </a:lnTo>
                  <a:lnTo>
                    <a:pt x="10561" y="20069"/>
                  </a:lnTo>
                  <a:lnTo>
                    <a:pt x="0" y="18480"/>
                  </a:lnTo>
                </a:path>
              </a:pathLst>
            </a:custGeom>
            <a:ln w="115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643854" y="953465"/>
              <a:ext cx="885190" cy="1071880"/>
            </a:xfrm>
            <a:custGeom>
              <a:avLst/>
              <a:gdLst/>
              <a:ahLst/>
              <a:cxnLst/>
              <a:rect l="l" t="t" r="r" b="b"/>
              <a:pathLst>
                <a:path w="885189" h="1071880">
                  <a:moveTo>
                    <a:pt x="885159" y="0"/>
                  </a:moveTo>
                  <a:lnTo>
                    <a:pt x="837180" y="28900"/>
                  </a:lnTo>
                  <a:lnTo>
                    <a:pt x="790846" y="57904"/>
                  </a:lnTo>
                  <a:lnTo>
                    <a:pt x="746114" y="87064"/>
                  </a:lnTo>
                  <a:lnTo>
                    <a:pt x="702939" y="116431"/>
                  </a:lnTo>
                  <a:lnTo>
                    <a:pt x="661277" y="146058"/>
                  </a:lnTo>
                  <a:lnTo>
                    <a:pt x="621083" y="175998"/>
                  </a:lnTo>
                  <a:lnTo>
                    <a:pt x="582313" y="206303"/>
                  </a:lnTo>
                  <a:lnTo>
                    <a:pt x="544923" y="237025"/>
                  </a:lnTo>
                  <a:lnTo>
                    <a:pt x="508869" y="268217"/>
                  </a:lnTo>
                  <a:lnTo>
                    <a:pt x="474105" y="299931"/>
                  </a:lnTo>
                  <a:lnTo>
                    <a:pt x="440589" y="332219"/>
                  </a:lnTo>
                  <a:lnTo>
                    <a:pt x="408275" y="365134"/>
                  </a:lnTo>
                  <a:lnTo>
                    <a:pt x="377120" y="398728"/>
                  </a:lnTo>
                  <a:lnTo>
                    <a:pt x="347079" y="433053"/>
                  </a:lnTo>
                  <a:lnTo>
                    <a:pt x="318107" y="468162"/>
                  </a:lnTo>
                  <a:lnTo>
                    <a:pt x="290160" y="504107"/>
                  </a:lnTo>
                  <a:lnTo>
                    <a:pt x="263195" y="540940"/>
                  </a:lnTo>
                  <a:lnTo>
                    <a:pt x="237166" y="578715"/>
                  </a:lnTo>
                  <a:lnTo>
                    <a:pt x="212030" y="617482"/>
                  </a:lnTo>
                  <a:lnTo>
                    <a:pt x="187741" y="657295"/>
                  </a:lnTo>
                  <a:lnTo>
                    <a:pt x="164257" y="698206"/>
                  </a:lnTo>
                  <a:lnTo>
                    <a:pt x="141532" y="740267"/>
                  </a:lnTo>
                  <a:lnTo>
                    <a:pt x="119522" y="783530"/>
                  </a:lnTo>
                  <a:lnTo>
                    <a:pt x="98183" y="828049"/>
                  </a:lnTo>
                  <a:lnTo>
                    <a:pt x="77470" y="873875"/>
                  </a:lnTo>
                  <a:lnTo>
                    <a:pt x="57340" y="921060"/>
                  </a:lnTo>
                  <a:lnTo>
                    <a:pt x="37748" y="969658"/>
                  </a:lnTo>
                  <a:lnTo>
                    <a:pt x="18649" y="1019719"/>
                  </a:lnTo>
                  <a:lnTo>
                    <a:pt x="0" y="1071298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622011" y="1992044"/>
              <a:ext cx="59690" cy="38735"/>
            </a:xfrm>
            <a:custGeom>
              <a:avLst/>
              <a:gdLst/>
              <a:ahLst/>
              <a:cxnLst/>
              <a:rect l="l" t="t" r="r" b="b"/>
              <a:pathLst>
                <a:path w="59689" h="38735">
                  <a:moveTo>
                    <a:pt x="59370" y="20910"/>
                  </a:moveTo>
                  <a:lnTo>
                    <a:pt x="48764" y="22063"/>
                  </a:lnTo>
                  <a:lnTo>
                    <a:pt x="36637" y="26981"/>
                  </a:lnTo>
                  <a:lnTo>
                    <a:pt x="26005" y="33207"/>
                  </a:lnTo>
                  <a:lnTo>
                    <a:pt x="19883" y="38284"/>
                  </a:lnTo>
                  <a:lnTo>
                    <a:pt x="18294" y="30491"/>
                  </a:lnTo>
                  <a:lnTo>
                    <a:pt x="13910" y="18976"/>
                  </a:lnTo>
                  <a:lnTo>
                    <a:pt x="7542" y="7544"/>
                  </a:lnTo>
                  <a:lnTo>
                    <a:pt x="0" y="0"/>
                  </a:lnTo>
                </a:path>
              </a:pathLst>
            </a:custGeom>
            <a:ln w="11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1608839035"/>
      </p:ext>
    </p:extLst>
  </p:cSld>
  <p:clrMapOvr>
    <a:masterClrMapping/>
  </p:clrMapOvr>
  <p:transition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44431" y="2249336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4" name="object 4"/>
          <p:cNvSpPr txBox="1"/>
          <p:nvPr/>
        </p:nvSpPr>
        <p:spPr>
          <a:xfrm>
            <a:off x="2906620" y="2181771"/>
            <a:ext cx="776401" cy="1005121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65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2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65"/>
              </a:lnSpc>
            </a:pPr>
            <a:r>
              <a:rPr sz="3369" spc="-277" dirty="0">
                <a:latin typeface="Trebuchet MS"/>
                <a:cs typeface="Trebuchet MS"/>
              </a:rPr>
              <a:t>read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11451" y="2249336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6" name="object 6"/>
          <p:cNvSpPr txBox="1"/>
          <p:nvPr/>
        </p:nvSpPr>
        <p:spPr>
          <a:xfrm>
            <a:off x="6415550" y="2181772"/>
            <a:ext cx="892169" cy="979473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06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1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06"/>
              </a:lnSpc>
            </a:pPr>
            <a:r>
              <a:rPr sz="3369" spc="-268" dirty="0">
                <a:latin typeface="Trebuchet MS"/>
                <a:cs typeface="Trebuchet MS"/>
              </a:rPr>
              <a:t>write</a:t>
            </a:r>
            <a:endParaRPr sz="3369" dirty="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602176"/>
              </p:ext>
            </p:extLst>
          </p:nvPr>
        </p:nvGraphicFramePr>
        <p:xfrm>
          <a:off x="4002501" y="4643793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3400" dirty="0">
                          <a:latin typeface="Trebuchet MS"/>
                          <a:cs typeface="Trebuchet MS"/>
                        </a:rPr>
                        <a:t>f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sz="3400" dirty="0">
                          <a:latin typeface="Trebuchet MS"/>
                          <a:cs typeface="Trebuchet MS"/>
                        </a:rPr>
                        <a:t>c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>
                          <a:latin typeface="Trebuchet MS"/>
                          <a:cs typeface="Trebuchet MS"/>
                        </a:rPr>
                        <a:t>d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sz="3400" dirty="0">
                          <a:latin typeface="Trebuchet MS"/>
                          <a:cs typeface="Trebuchet MS"/>
                        </a:rPr>
                        <a:t>e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3547379" y="2484768"/>
            <a:ext cx="3061562" cy="2160585"/>
            <a:chOff x="991797" y="946265"/>
            <a:chExt cx="1544955" cy="1090295"/>
          </a:xfrm>
        </p:grpSpPr>
        <p:sp>
          <p:nvSpPr>
            <p:cNvPr id="9" name="object 9"/>
            <p:cNvSpPr/>
            <p:nvPr/>
          </p:nvSpPr>
          <p:spPr>
            <a:xfrm>
              <a:off x="998997" y="953465"/>
              <a:ext cx="814069" cy="1071245"/>
            </a:xfrm>
            <a:custGeom>
              <a:avLst/>
              <a:gdLst/>
              <a:ahLst/>
              <a:cxnLst/>
              <a:rect l="l" t="t" r="r" b="b"/>
              <a:pathLst>
                <a:path w="814069" h="1071245">
                  <a:moveTo>
                    <a:pt x="0" y="0"/>
                  </a:moveTo>
                  <a:lnTo>
                    <a:pt x="46820" y="30910"/>
                  </a:lnTo>
                  <a:lnTo>
                    <a:pt x="91935" y="61865"/>
                  </a:lnTo>
                  <a:lnTo>
                    <a:pt x="135391" y="92922"/>
                  </a:lnTo>
                  <a:lnTo>
                    <a:pt x="177231" y="124138"/>
                  </a:lnTo>
                  <a:lnTo>
                    <a:pt x="217500" y="155572"/>
                  </a:lnTo>
                  <a:lnTo>
                    <a:pt x="256245" y="187282"/>
                  </a:lnTo>
                  <a:lnTo>
                    <a:pt x="293509" y="219323"/>
                  </a:lnTo>
                  <a:lnTo>
                    <a:pt x="329337" y="251756"/>
                  </a:lnTo>
                  <a:lnTo>
                    <a:pt x="363774" y="284636"/>
                  </a:lnTo>
                  <a:lnTo>
                    <a:pt x="396866" y="318022"/>
                  </a:lnTo>
                  <a:lnTo>
                    <a:pt x="428657" y="351971"/>
                  </a:lnTo>
                  <a:lnTo>
                    <a:pt x="459193" y="386541"/>
                  </a:lnTo>
                  <a:lnTo>
                    <a:pt x="488517" y="421789"/>
                  </a:lnTo>
                  <a:lnTo>
                    <a:pt x="516675" y="457774"/>
                  </a:lnTo>
                  <a:lnTo>
                    <a:pt x="543712" y="494552"/>
                  </a:lnTo>
                  <a:lnTo>
                    <a:pt x="569673" y="532182"/>
                  </a:lnTo>
                  <a:lnTo>
                    <a:pt x="594603" y="570721"/>
                  </a:lnTo>
                  <a:lnTo>
                    <a:pt x="618546" y="610227"/>
                  </a:lnTo>
                  <a:lnTo>
                    <a:pt x="641548" y="650757"/>
                  </a:lnTo>
                  <a:lnTo>
                    <a:pt x="663653" y="692369"/>
                  </a:lnTo>
                  <a:lnTo>
                    <a:pt x="684907" y="735120"/>
                  </a:lnTo>
                  <a:lnTo>
                    <a:pt x="705354" y="779069"/>
                  </a:lnTo>
                  <a:lnTo>
                    <a:pt x="725039" y="824273"/>
                  </a:lnTo>
                  <a:lnTo>
                    <a:pt x="744008" y="870790"/>
                  </a:lnTo>
                  <a:lnTo>
                    <a:pt x="762304" y="918676"/>
                  </a:lnTo>
                  <a:lnTo>
                    <a:pt x="779973" y="967991"/>
                  </a:lnTo>
                  <a:lnTo>
                    <a:pt x="797061" y="1018791"/>
                  </a:lnTo>
                  <a:lnTo>
                    <a:pt x="813611" y="1071134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775554" y="1992766"/>
              <a:ext cx="60325" cy="38100"/>
            </a:xfrm>
            <a:custGeom>
              <a:avLst/>
              <a:gdLst/>
              <a:ahLst/>
              <a:cxnLst/>
              <a:rect l="l" t="t" r="r" b="b"/>
              <a:pathLst>
                <a:path w="60325" h="38100">
                  <a:moveTo>
                    <a:pt x="60248" y="0"/>
                  </a:moveTo>
                  <a:lnTo>
                    <a:pt x="52394" y="7237"/>
                  </a:lnTo>
                  <a:lnTo>
                    <a:pt x="45554" y="18411"/>
                  </a:lnTo>
                  <a:lnTo>
                    <a:pt x="40696" y="29750"/>
                  </a:lnTo>
                  <a:lnTo>
                    <a:pt x="38787" y="37481"/>
                  </a:lnTo>
                  <a:lnTo>
                    <a:pt x="32871" y="32151"/>
                  </a:lnTo>
                  <a:lnTo>
                    <a:pt x="22490" y="25486"/>
                  </a:lnTo>
                  <a:lnTo>
                    <a:pt x="10561" y="20069"/>
                  </a:lnTo>
                  <a:lnTo>
                    <a:pt x="0" y="18480"/>
                  </a:lnTo>
                </a:path>
              </a:pathLst>
            </a:custGeom>
            <a:ln w="115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643854" y="953465"/>
              <a:ext cx="885190" cy="1071880"/>
            </a:xfrm>
            <a:custGeom>
              <a:avLst/>
              <a:gdLst/>
              <a:ahLst/>
              <a:cxnLst/>
              <a:rect l="l" t="t" r="r" b="b"/>
              <a:pathLst>
                <a:path w="885189" h="1071880">
                  <a:moveTo>
                    <a:pt x="885159" y="0"/>
                  </a:moveTo>
                  <a:lnTo>
                    <a:pt x="837180" y="28900"/>
                  </a:lnTo>
                  <a:lnTo>
                    <a:pt x="790846" y="57904"/>
                  </a:lnTo>
                  <a:lnTo>
                    <a:pt x="746114" y="87064"/>
                  </a:lnTo>
                  <a:lnTo>
                    <a:pt x="702939" y="116431"/>
                  </a:lnTo>
                  <a:lnTo>
                    <a:pt x="661277" y="146058"/>
                  </a:lnTo>
                  <a:lnTo>
                    <a:pt x="621083" y="175998"/>
                  </a:lnTo>
                  <a:lnTo>
                    <a:pt x="582313" y="206303"/>
                  </a:lnTo>
                  <a:lnTo>
                    <a:pt x="544923" y="237025"/>
                  </a:lnTo>
                  <a:lnTo>
                    <a:pt x="508869" y="268217"/>
                  </a:lnTo>
                  <a:lnTo>
                    <a:pt x="474105" y="299931"/>
                  </a:lnTo>
                  <a:lnTo>
                    <a:pt x="440589" y="332219"/>
                  </a:lnTo>
                  <a:lnTo>
                    <a:pt x="408275" y="365134"/>
                  </a:lnTo>
                  <a:lnTo>
                    <a:pt x="377120" y="398728"/>
                  </a:lnTo>
                  <a:lnTo>
                    <a:pt x="347079" y="433053"/>
                  </a:lnTo>
                  <a:lnTo>
                    <a:pt x="318107" y="468162"/>
                  </a:lnTo>
                  <a:lnTo>
                    <a:pt x="290160" y="504107"/>
                  </a:lnTo>
                  <a:lnTo>
                    <a:pt x="263195" y="540940"/>
                  </a:lnTo>
                  <a:lnTo>
                    <a:pt x="237166" y="578715"/>
                  </a:lnTo>
                  <a:lnTo>
                    <a:pt x="212030" y="617482"/>
                  </a:lnTo>
                  <a:lnTo>
                    <a:pt x="187741" y="657295"/>
                  </a:lnTo>
                  <a:lnTo>
                    <a:pt x="164257" y="698206"/>
                  </a:lnTo>
                  <a:lnTo>
                    <a:pt x="141532" y="740267"/>
                  </a:lnTo>
                  <a:lnTo>
                    <a:pt x="119522" y="783530"/>
                  </a:lnTo>
                  <a:lnTo>
                    <a:pt x="98183" y="828049"/>
                  </a:lnTo>
                  <a:lnTo>
                    <a:pt x="77470" y="873875"/>
                  </a:lnTo>
                  <a:lnTo>
                    <a:pt x="57340" y="921060"/>
                  </a:lnTo>
                  <a:lnTo>
                    <a:pt x="37748" y="969658"/>
                  </a:lnTo>
                  <a:lnTo>
                    <a:pt x="18649" y="1019719"/>
                  </a:lnTo>
                  <a:lnTo>
                    <a:pt x="0" y="1071298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622011" y="1992044"/>
              <a:ext cx="59690" cy="38735"/>
            </a:xfrm>
            <a:custGeom>
              <a:avLst/>
              <a:gdLst/>
              <a:ahLst/>
              <a:cxnLst/>
              <a:rect l="l" t="t" r="r" b="b"/>
              <a:pathLst>
                <a:path w="59689" h="38735">
                  <a:moveTo>
                    <a:pt x="59370" y="20910"/>
                  </a:moveTo>
                  <a:lnTo>
                    <a:pt x="48764" y="22063"/>
                  </a:lnTo>
                  <a:lnTo>
                    <a:pt x="36637" y="26981"/>
                  </a:lnTo>
                  <a:lnTo>
                    <a:pt x="26005" y="33207"/>
                  </a:lnTo>
                  <a:lnTo>
                    <a:pt x="19883" y="38284"/>
                  </a:lnTo>
                  <a:lnTo>
                    <a:pt x="18294" y="30491"/>
                  </a:lnTo>
                  <a:lnTo>
                    <a:pt x="13910" y="18976"/>
                  </a:lnTo>
                  <a:lnTo>
                    <a:pt x="7542" y="7544"/>
                  </a:lnTo>
                  <a:lnTo>
                    <a:pt x="0" y="0"/>
                  </a:lnTo>
                </a:path>
              </a:pathLst>
            </a:custGeom>
            <a:ln w="11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035208" y="6068900"/>
            <a:ext cx="2224760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-59" dirty="0">
                <a:latin typeface="Arial"/>
                <a:cs typeface="Arial"/>
              </a:rPr>
              <a:t>Enqueue(g)</a:t>
            </a:r>
            <a:endParaRPr sz="3369" dirty="0">
              <a:latin typeface="Arial"/>
              <a:cs typeface="Arial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2402022728"/>
      </p:ext>
    </p:extLst>
  </p:cSld>
  <p:clrMapOvr>
    <a:masterClrMapping/>
  </p:clrMapOvr>
  <p:transition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08572" y="2267266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4" name="object 4"/>
          <p:cNvSpPr txBox="1"/>
          <p:nvPr/>
        </p:nvSpPr>
        <p:spPr>
          <a:xfrm>
            <a:off x="2870761" y="2199701"/>
            <a:ext cx="776401" cy="1005121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65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2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65"/>
              </a:lnSpc>
            </a:pPr>
            <a:r>
              <a:rPr sz="3369" spc="-277" dirty="0">
                <a:latin typeface="Trebuchet MS"/>
                <a:cs typeface="Trebuchet MS"/>
              </a:rPr>
              <a:t>read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75592" y="2267266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6" name="object 6"/>
          <p:cNvSpPr txBox="1"/>
          <p:nvPr/>
        </p:nvSpPr>
        <p:spPr>
          <a:xfrm>
            <a:off x="6379691" y="2199702"/>
            <a:ext cx="892169" cy="979473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06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1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06"/>
              </a:lnSpc>
            </a:pPr>
            <a:r>
              <a:rPr sz="3369" spc="-268" dirty="0">
                <a:latin typeface="Trebuchet MS"/>
                <a:cs typeface="Trebuchet MS"/>
              </a:rPr>
              <a:t>write</a:t>
            </a:r>
            <a:endParaRPr sz="3369" dirty="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582177"/>
              </p:ext>
            </p:extLst>
          </p:nvPr>
        </p:nvGraphicFramePr>
        <p:xfrm>
          <a:off x="3966642" y="4661723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3400" dirty="0">
                          <a:latin typeface="Trebuchet MS"/>
                          <a:cs typeface="Trebuchet MS"/>
                        </a:rPr>
                        <a:t>f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sz="3400" dirty="0">
                          <a:latin typeface="Trebuchet MS"/>
                          <a:cs typeface="Trebuchet MS"/>
                        </a:rPr>
                        <a:t>c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>
                          <a:latin typeface="Trebuchet MS"/>
                          <a:cs typeface="Trebuchet MS"/>
                        </a:rPr>
                        <a:t>d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sz="3400" dirty="0">
                          <a:latin typeface="Trebuchet MS"/>
                          <a:cs typeface="Trebuchet MS"/>
                        </a:rPr>
                        <a:t>e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3511520" y="2502698"/>
            <a:ext cx="3061562" cy="2160585"/>
            <a:chOff x="991797" y="946265"/>
            <a:chExt cx="1544955" cy="1090295"/>
          </a:xfrm>
        </p:grpSpPr>
        <p:sp>
          <p:nvSpPr>
            <p:cNvPr id="9" name="object 9"/>
            <p:cNvSpPr/>
            <p:nvPr/>
          </p:nvSpPr>
          <p:spPr>
            <a:xfrm>
              <a:off x="998997" y="953465"/>
              <a:ext cx="814069" cy="1071245"/>
            </a:xfrm>
            <a:custGeom>
              <a:avLst/>
              <a:gdLst/>
              <a:ahLst/>
              <a:cxnLst/>
              <a:rect l="l" t="t" r="r" b="b"/>
              <a:pathLst>
                <a:path w="814069" h="1071245">
                  <a:moveTo>
                    <a:pt x="0" y="0"/>
                  </a:moveTo>
                  <a:lnTo>
                    <a:pt x="46820" y="30910"/>
                  </a:lnTo>
                  <a:lnTo>
                    <a:pt x="91935" y="61865"/>
                  </a:lnTo>
                  <a:lnTo>
                    <a:pt x="135391" y="92922"/>
                  </a:lnTo>
                  <a:lnTo>
                    <a:pt x="177231" y="124138"/>
                  </a:lnTo>
                  <a:lnTo>
                    <a:pt x="217500" y="155572"/>
                  </a:lnTo>
                  <a:lnTo>
                    <a:pt x="256245" y="187282"/>
                  </a:lnTo>
                  <a:lnTo>
                    <a:pt x="293509" y="219323"/>
                  </a:lnTo>
                  <a:lnTo>
                    <a:pt x="329337" y="251756"/>
                  </a:lnTo>
                  <a:lnTo>
                    <a:pt x="363774" y="284636"/>
                  </a:lnTo>
                  <a:lnTo>
                    <a:pt x="396866" y="318022"/>
                  </a:lnTo>
                  <a:lnTo>
                    <a:pt x="428657" y="351971"/>
                  </a:lnTo>
                  <a:lnTo>
                    <a:pt x="459193" y="386541"/>
                  </a:lnTo>
                  <a:lnTo>
                    <a:pt x="488517" y="421789"/>
                  </a:lnTo>
                  <a:lnTo>
                    <a:pt x="516675" y="457774"/>
                  </a:lnTo>
                  <a:lnTo>
                    <a:pt x="543712" y="494552"/>
                  </a:lnTo>
                  <a:lnTo>
                    <a:pt x="569673" y="532182"/>
                  </a:lnTo>
                  <a:lnTo>
                    <a:pt x="594603" y="570721"/>
                  </a:lnTo>
                  <a:lnTo>
                    <a:pt x="618546" y="610227"/>
                  </a:lnTo>
                  <a:lnTo>
                    <a:pt x="641548" y="650757"/>
                  </a:lnTo>
                  <a:lnTo>
                    <a:pt x="663653" y="692369"/>
                  </a:lnTo>
                  <a:lnTo>
                    <a:pt x="684907" y="735120"/>
                  </a:lnTo>
                  <a:lnTo>
                    <a:pt x="705354" y="779069"/>
                  </a:lnTo>
                  <a:lnTo>
                    <a:pt x="725039" y="824273"/>
                  </a:lnTo>
                  <a:lnTo>
                    <a:pt x="744008" y="870790"/>
                  </a:lnTo>
                  <a:lnTo>
                    <a:pt x="762304" y="918676"/>
                  </a:lnTo>
                  <a:lnTo>
                    <a:pt x="779973" y="967991"/>
                  </a:lnTo>
                  <a:lnTo>
                    <a:pt x="797061" y="1018791"/>
                  </a:lnTo>
                  <a:lnTo>
                    <a:pt x="813611" y="1071134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775554" y="1992766"/>
              <a:ext cx="60325" cy="38100"/>
            </a:xfrm>
            <a:custGeom>
              <a:avLst/>
              <a:gdLst/>
              <a:ahLst/>
              <a:cxnLst/>
              <a:rect l="l" t="t" r="r" b="b"/>
              <a:pathLst>
                <a:path w="60325" h="38100">
                  <a:moveTo>
                    <a:pt x="60248" y="0"/>
                  </a:moveTo>
                  <a:lnTo>
                    <a:pt x="52394" y="7237"/>
                  </a:lnTo>
                  <a:lnTo>
                    <a:pt x="45554" y="18411"/>
                  </a:lnTo>
                  <a:lnTo>
                    <a:pt x="40696" y="29750"/>
                  </a:lnTo>
                  <a:lnTo>
                    <a:pt x="38787" y="37481"/>
                  </a:lnTo>
                  <a:lnTo>
                    <a:pt x="32871" y="32151"/>
                  </a:lnTo>
                  <a:lnTo>
                    <a:pt x="22490" y="25486"/>
                  </a:lnTo>
                  <a:lnTo>
                    <a:pt x="10561" y="20069"/>
                  </a:lnTo>
                  <a:lnTo>
                    <a:pt x="0" y="18480"/>
                  </a:lnTo>
                </a:path>
              </a:pathLst>
            </a:custGeom>
            <a:ln w="115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643854" y="953465"/>
              <a:ext cx="885190" cy="1071880"/>
            </a:xfrm>
            <a:custGeom>
              <a:avLst/>
              <a:gdLst/>
              <a:ahLst/>
              <a:cxnLst/>
              <a:rect l="l" t="t" r="r" b="b"/>
              <a:pathLst>
                <a:path w="885189" h="1071880">
                  <a:moveTo>
                    <a:pt x="885159" y="0"/>
                  </a:moveTo>
                  <a:lnTo>
                    <a:pt x="837180" y="28900"/>
                  </a:lnTo>
                  <a:lnTo>
                    <a:pt x="790846" y="57904"/>
                  </a:lnTo>
                  <a:lnTo>
                    <a:pt x="746114" y="87064"/>
                  </a:lnTo>
                  <a:lnTo>
                    <a:pt x="702939" y="116431"/>
                  </a:lnTo>
                  <a:lnTo>
                    <a:pt x="661277" y="146058"/>
                  </a:lnTo>
                  <a:lnTo>
                    <a:pt x="621083" y="175998"/>
                  </a:lnTo>
                  <a:lnTo>
                    <a:pt x="582313" y="206303"/>
                  </a:lnTo>
                  <a:lnTo>
                    <a:pt x="544923" y="237025"/>
                  </a:lnTo>
                  <a:lnTo>
                    <a:pt x="508869" y="268217"/>
                  </a:lnTo>
                  <a:lnTo>
                    <a:pt x="474105" y="299931"/>
                  </a:lnTo>
                  <a:lnTo>
                    <a:pt x="440589" y="332219"/>
                  </a:lnTo>
                  <a:lnTo>
                    <a:pt x="408275" y="365134"/>
                  </a:lnTo>
                  <a:lnTo>
                    <a:pt x="377120" y="398728"/>
                  </a:lnTo>
                  <a:lnTo>
                    <a:pt x="347079" y="433053"/>
                  </a:lnTo>
                  <a:lnTo>
                    <a:pt x="318107" y="468162"/>
                  </a:lnTo>
                  <a:lnTo>
                    <a:pt x="290160" y="504107"/>
                  </a:lnTo>
                  <a:lnTo>
                    <a:pt x="263195" y="540940"/>
                  </a:lnTo>
                  <a:lnTo>
                    <a:pt x="237166" y="578715"/>
                  </a:lnTo>
                  <a:lnTo>
                    <a:pt x="212030" y="617482"/>
                  </a:lnTo>
                  <a:lnTo>
                    <a:pt x="187741" y="657295"/>
                  </a:lnTo>
                  <a:lnTo>
                    <a:pt x="164257" y="698206"/>
                  </a:lnTo>
                  <a:lnTo>
                    <a:pt x="141532" y="740267"/>
                  </a:lnTo>
                  <a:lnTo>
                    <a:pt x="119522" y="783530"/>
                  </a:lnTo>
                  <a:lnTo>
                    <a:pt x="98183" y="828049"/>
                  </a:lnTo>
                  <a:lnTo>
                    <a:pt x="77470" y="873875"/>
                  </a:lnTo>
                  <a:lnTo>
                    <a:pt x="57340" y="921060"/>
                  </a:lnTo>
                  <a:lnTo>
                    <a:pt x="37748" y="969658"/>
                  </a:lnTo>
                  <a:lnTo>
                    <a:pt x="18649" y="1019719"/>
                  </a:lnTo>
                  <a:lnTo>
                    <a:pt x="0" y="1071298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622011" y="1992044"/>
              <a:ext cx="59690" cy="38735"/>
            </a:xfrm>
            <a:custGeom>
              <a:avLst/>
              <a:gdLst/>
              <a:ahLst/>
              <a:cxnLst/>
              <a:rect l="l" t="t" r="r" b="b"/>
              <a:pathLst>
                <a:path w="59689" h="38735">
                  <a:moveTo>
                    <a:pt x="59370" y="20910"/>
                  </a:moveTo>
                  <a:lnTo>
                    <a:pt x="48764" y="22063"/>
                  </a:lnTo>
                  <a:lnTo>
                    <a:pt x="36637" y="26981"/>
                  </a:lnTo>
                  <a:lnTo>
                    <a:pt x="26005" y="33207"/>
                  </a:lnTo>
                  <a:lnTo>
                    <a:pt x="19883" y="38284"/>
                  </a:lnTo>
                  <a:lnTo>
                    <a:pt x="18294" y="30491"/>
                  </a:lnTo>
                  <a:lnTo>
                    <a:pt x="13910" y="18976"/>
                  </a:lnTo>
                  <a:lnTo>
                    <a:pt x="7542" y="7544"/>
                  </a:lnTo>
                  <a:lnTo>
                    <a:pt x="0" y="0"/>
                  </a:lnTo>
                </a:path>
              </a:pathLst>
            </a:custGeom>
            <a:ln w="11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130559" y="6086830"/>
            <a:ext cx="3962538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-50" dirty="0">
                <a:latin typeface="Arial"/>
                <a:cs typeface="Arial"/>
              </a:rPr>
              <a:t>Enqueue(g)</a:t>
            </a:r>
            <a:r>
              <a:rPr sz="3369" i="1" spc="-50" dirty="0">
                <a:latin typeface="Arial"/>
                <a:cs typeface="Arial"/>
              </a:rPr>
              <a:t>→</a:t>
            </a:r>
            <a:r>
              <a:rPr sz="3369" i="1" spc="624" dirty="0">
                <a:latin typeface="Arial"/>
                <a:cs typeface="Arial"/>
              </a:rPr>
              <a:t> </a:t>
            </a:r>
            <a:r>
              <a:rPr sz="3369" spc="-733" dirty="0">
                <a:latin typeface="Arial"/>
                <a:cs typeface="Arial"/>
              </a:rPr>
              <a:t>ERROR</a:t>
            </a:r>
            <a:endParaRPr sz="3369" dirty="0">
              <a:latin typeface="Arial"/>
              <a:cs typeface="Arial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884883270"/>
      </p:ext>
    </p:extLst>
  </p:cSld>
  <p:clrMapOvr>
    <a:masterClrMapping/>
  </p:clrMapOvr>
  <p:transition>
    <p:cut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81678" y="2688607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4" name="object 4"/>
          <p:cNvSpPr txBox="1"/>
          <p:nvPr/>
        </p:nvSpPr>
        <p:spPr>
          <a:xfrm>
            <a:off x="2843867" y="2621042"/>
            <a:ext cx="776401" cy="1005121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65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2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65"/>
              </a:lnSpc>
            </a:pPr>
            <a:r>
              <a:rPr sz="3369" spc="-277" dirty="0">
                <a:latin typeface="Trebuchet MS"/>
                <a:cs typeface="Trebuchet MS"/>
              </a:rPr>
              <a:t>read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48698" y="2688607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6" name="object 6"/>
          <p:cNvSpPr txBox="1"/>
          <p:nvPr/>
        </p:nvSpPr>
        <p:spPr>
          <a:xfrm>
            <a:off x="6352797" y="2621043"/>
            <a:ext cx="892169" cy="979473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06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1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06"/>
              </a:lnSpc>
            </a:pPr>
            <a:r>
              <a:rPr sz="3369" spc="-268" dirty="0">
                <a:latin typeface="Trebuchet MS"/>
                <a:cs typeface="Trebuchet MS"/>
              </a:rPr>
              <a:t>write</a:t>
            </a:r>
            <a:endParaRPr sz="3369" dirty="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09671"/>
              </p:ext>
            </p:extLst>
          </p:nvPr>
        </p:nvGraphicFramePr>
        <p:xfrm>
          <a:off x="3939748" y="5083064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3400" dirty="0">
                          <a:latin typeface="Trebuchet MS"/>
                          <a:cs typeface="Trebuchet MS"/>
                        </a:rPr>
                        <a:t>f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sz="3400" dirty="0">
                          <a:latin typeface="Trebuchet MS"/>
                          <a:cs typeface="Trebuchet MS"/>
                        </a:rPr>
                        <a:t>c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>
                          <a:latin typeface="Trebuchet MS"/>
                          <a:cs typeface="Trebuchet MS"/>
                        </a:rPr>
                        <a:t>d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sz="3400" dirty="0">
                          <a:latin typeface="Trebuchet MS"/>
                          <a:cs typeface="Trebuchet MS"/>
                        </a:rPr>
                        <a:t>e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3484626" y="2924039"/>
            <a:ext cx="3061562" cy="2160585"/>
            <a:chOff x="991797" y="946265"/>
            <a:chExt cx="1544955" cy="1090295"/>
          </a:xfrm>
        </p:grpSpPr>
        <p:sp>
          <p:nvSpPr>
            <p:cNvPr id="9" name="object 9"/>
            <p:cNvSpPr/>
            <p:nvPr/>
          </p:nvSpPr>
          <p:spPr>
            <a:xfrm>
              <a:off x="998997" y="953465"/>
              <a:ext cx="814069" cy="1071245"/>
            </a:xfrm>
            <a:custGeom>
              <a:avLst/>
              <a:gdLst/>
              <a:ahLst/>
              <a:cxnLst/>
              <a:rect l="l" t="t" r="r" b="b"/>
              <a:pathLst>
                <a:path w="814069" h="1071245">
                  <a:moveTo>
                    <a:pt x="0" y="0"/>
                  </a:moveTo>
                  <a:lnTo>
                    <a:pt x="46820" y="30910"/>
                  </a:lnTo>
                  <a:lnTo>
                    <a:pt x="91935" y="61865"/>
                  </a:lnTo>
                  <a:lnTo>
                    <a:pt x="135391" y="92922"/>
                  </a:lnTo>
                  <a:lnTo>
                    <a:pt x="177231" y="124138"/>
                  </a:lnTo>
                  <a:lnTo>
                    <a:pt x="217500" y="155572"/>
                  </a:lnTo>
                  <a:lnTo>
                    <a:pt x="256245" y="187282"/>
                  </a:lnTo>
                  <a:lnTo>
                    <a:pt x="293509" y="219323"/>
                  </a:lnTo>
                  <a:lnTo>
                    <a:pt x="329337" y="251756"/>
                  </a:lnTo>
                  <a:lnTo>
                    <a:pt x="363774" y="284636"/>
                  </a:lnTo>
                  <a:lnTo>
                    <a:pt x="396866" y="318022"/>
                  </a:lnTo>
                  <a:lnTo>
                    <a:pt x="428657" y="351971"/>
                  </a:lnTo>
                  <a:lnTo>
                    <a:pt x="459193" y="386541"/>
                  </a:lnTo>
                  <a:lnTo>
                    <a:pt x="488517" y="421789"/>
                  </a:lnTo>
                  <a:lnTo>
                    <a:pt x="516675" y="457774"/>
                  </a:lnTo>
                  <a:lnTo>
                    <a:pt x="543712" y="494552"/>
                  </a:lnTo>
                  <a:lnTo>
                    <a:pt x="569673" y="532182"/>
                  </a:lnTo>
                  <a:lnTo>
                    <a:pt x="594603" y="570721"/>
                  </a:lnTo>
                  <a:lnTo>
                    <a:pt x="618546" y="610227"/>
                  </a:lnTo>
                  <a:lnTo>
                    <a:pt x="641548" y="650757"/>
                  </a:lnTo>
                  <a:lnTo>
                    <a:pt x="663653" y="692369"/>
                  </a:lnTo>
                  <a:lnTo>
                    <a:pt x="684907" y="735120"/>
                  </a:lnTo>
                  <a:lnTo>
                    <a:pt x="705354" y="779069"/>
                  </a:lnTo>
                  <a:lnTo>
                    <a:pt x="725039" y="824273"/>
                  </a:lnTo>
                  <a:lnTo>
                    <a:pt x="744008" y="870790"/>
                  </a:lnTo>
                  <a:lnTo>
                    <a:pt x="762304" y="918676"/>
                  </a:lnTo>
                  <a:lnTo>
                    <a:pt x="779973" y="967991"/>
                  </a:lnTo>
                  <a:lnTo>
                    <a:pt x="797061" y="1018791"/>
                  </a:lnTo>
                  <a:lnTo>
                    <a:pt x="813611" y="1071134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775554" y="1992766"/>
              <a:ext cx="60325" cy="38100"/>
            </a:xfrm>
            <a:custGeom>
              <a:avLst/>
              <a:gdLst/>
              <a:ahLst/>
              <a:cxnLst/>
              <a:rect l="l" t="t" r="r" b="b"/>
              <a:pathLst>
                <a:path w="60325" h="38100">
                  <a:moveTo>
                    <a:pt x="60248" y="0"/>
                  </a:moveTo>
                  <a:lnTo>
                    <a:pt x="52394" y="7237"/>
                  </a:lnTo>
                  <a:lnTo>
                    <a:pt x="45554" y="18411"/>
                  </a:lnTo>
                  <a:lnTo>
                    <a:pt x="40696" y="29750"/>
                  </a:lnTo>
                  <a:lnTo>
                    <a:pt x="38787" y="37481"/>
                  </a:lnTo>
                  <a:lnTo>
                    <a:pt x="32871" y="32151"/>
                  </a:lnTo>
                  <a:lnTo>
                    <a:pt x="22490" y="25486"/>
                  </a:lnTo>
                  <a:lnTo>
                    <a:pt x="10561" y="20069"/>
                  </a:lnTo>
                  <a:lnTo>
                    <a:pt x="0" y="18480"/>
                  </a:lnTo>
                </a:path>
              </a:pathLst>
            </a:custGeom>
            <a:ln w="115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643854" y="953465"/>
              <a:ext cx="885190" cy="1071880"/>
            </a:xfrm>
            <a:custGeom>
              <a:avLst/>
              <a:gdLst/>
              <a:ahLst/>
              <a:cxnLst/>
              <a:rect l="l" t="t" r="r" b="b"/>
              <a:pathLst>
                <a:path w="885189" h="1071880">
                  <a:moveTo>
                    <a:pt x="885159" y="0"/>
                  </a:moveTo>
                  <a:lnTo>
                    <a:pt x="837180" y="28900"/>
                  </a:lnTo>
                  <a:lnTo>
                    <a:pt x="790846" y="57904"/>
                  </a:lnTo>
                  <a:lnTo>
                    <a:pt x="746114" y="87064"/>
                  </a:lnTo>
                  <a:lnTo>
                    <a:pt x="702939" y="116431"/>
                  </a:lnTo>
                  <a:lnTo>
                    <a:pt x="661277" y="146058"/>
                  </a:lnTo>
                  <a:lnTo>
                    <a:pt x="621083" y="175998"/>
                  </a:lnTo>
                  <a:lnTo>
                    <a:pt x="582313" y="206303"/>
                  </a:lnTo>
                  <a:lnTo>
                    <a:pt x="544923" y="237025"/>
                  </a:lnTo>
                  <a:lnTo>
                    <a:pt x="508869" y="268217"/>
                  </a:lnTo>
                  <a:lnTo>
                    <a:pt x="474105" y="299931"/>
                  </a:lnTo>
                  <a:lnTo>
                    <a:pt x="440589" y="332219"/>
                  </a:lnTo>
                  <a:lnTo>
                    <a:pt x="408275" y="365134"/>
                  </a:lnTo>
                  <a:lnTo>
                    <a:pt x="377120" y="398728"/>
                  </a:lnTo>
                  <a:lnTo>
                    <a:pt x="347079" y="433053"/>
                  </a:lnTo>
                  <a:lnTo>
                    <a:pt x="318107" y="468162"/>
                  </a:lnTo>
                  <a:lnTo>
                    <a:pt x="290160" y="504107"/>
                  </a:lnTo>
                  <a:lnTo>
                    <a:pt x="263195" y="540940"/>
                  </a:lnTo>
                  <a:lnTo>
                    <a:pt x="237166" y="578715"/>
                  </a:lnTo>
                  <a:lnTo>
                    <a:pt x="212030" y="617482"/>
                  </a:lnTo>
                  <a:lnTo>
                    <a:pt x="187741" y="657295"/>
                  </a:lnTo>
                  <a:lnTo>
                    <a:pt x="164257" y="698206"/>
                  </a:lnTo>
                  <a:lnTo>
                    <a:pt x="141532" y="740267"/>
                  </a:lnTo>
                  <a:lnTo>
                    <a:pt x="119522" y="783530"/>
                  </a:lnTo>
                  <a:lnTo>
                    <a:pt x="98183" y="828049"/>
                  </a:lnTo>
                  <a:lnTo>
                    <a:pt x="77470" y="873875"/>
                  </a:lnTo>
                  <a:lnTo>
                    <a:pt x="57340" y="921060"/>
                  </a:lnTo>
                  <a:lnTo>
                    <a:pt x="37748" y="969658"/>
                  </a:lnTo>
                  <a:lnTo>
                    <a:pt x="18649" y="1019719"/>
                  </a:lnTo>
                  <a:lnTo>
                    <a:pt x="0" y="1071298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622011" y="1992044"/>
              <a:ext cx="59690" cy="38735"/>
            </a:xfrm>
            <a:custGeom>
              <a:avLst/>
              <a:gdLst/>
              <a:ahLst/>
              <a:cxnLst/>
              <a:rect l="l" t="t" r="r" b="b"/>
              <a:pathLst>
                <a:path w="59689" h="38735">
                  <a:moveTo>
                    <a:pt x="59370" y="20910"/>
                  </a:moveTo>
                  <a:lnTo>
                    <a:pt x="48764" y="22063"/>
                  </a:lnTo>
                  <a:lnTo>
                    <a:pt x="36637" y="26981"/>
                  </a:lnTo>
                  <a:lnTo>
                    <a:pt x="26005" y="33207"/>
                  </a:lnTo>
                  <a:lnTo>
                    <a:pt x="19883" y="38284"/>
                  </a:lnTo>
                  <a:lnTo>
                    <a:pt x="18294" y="30491"/>
                  </a:lnTo>
                  <a:lnTo>
                    <a:pt x="13910" y="18976"/>
                  </a:lnTo>
                  <a:lnTo>
                    <a:pt x="7542" y="7544"/>
                  </a:lnTo>
                  <a:lnTo>
                    <a:pt x="0" y="0"/>
                  </a:lnTo>
                </a:path>
              </a:pathLst>
            </a:custGeom>
            <a:ln w="11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2238042594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856290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766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6514501" y="2856290"/>
            <a:ext cx="586390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26" dirty="0">
                <a:latin typeface="Trebuchet MS"/>
                <a:cs typeface="Trebuchet MS"/>
              </a:rPr>
              <a:t>tail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41585" y="3587810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 txBox="1"/>
          <p:nvPr/>
        </p:nvSpPr>
        <p:spPr>
          <a:xfrm>
            <a:off x="2404130" y="3508718"/>
            <a:ext cx="246636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a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18719" y="2646081"/>
            <a:ext cx="4603039" cy="2106476"/>
            <a:chOff x="348459" y="1335291"/>
            <a:chExt cx="2322830" cy="1062990"/>
          </a:xfrm>
        </p:grpSpPr>
        <p:sp>
          <p:nvSpPr>
            <p:cNvPr id="10" name="object 10"/>
            <p:cNvSpPr/>
            <p:nvPr/>
          </p:nvSpPr>
          <p:spPr>
            <a:xfrm>
              <a:off x="359998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1" name="object 11"/>
            <p:cNvSpPr/>
            <p:nvPr/>
          </p:nvSpPr>
          <p:spPr>
            <a:xfrm>
              <a:off x="350989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2" name="object 12"/>
            <p:cNvSpPr/>
            <p:nvPr/>
          </p:nvSpPr>
          <p:spPr>
            <a:xfrm>
              <a:off x="478304" y="1342491"/>
              <a:ext cx="386080" cy="447675"/>
            </a:xfrm>
            <a:custGeom>
              <a:avLst/>
              <a:gdLst/>
              <a:ahLst/>
              <a:cxnLst/>
              <a:rect l="l" t="t" r="r" b="b"/>
              <a:pathLst>
                <a:path w="386080" h="447675">
                  <a:moveTo>
                    <a:pt x="385691" y="0"/>
                  </a:moveTo>
                  <a:lnTo>
                    <a:pt x="337353" y="10852"/>
                  </a:lnTo>
                  <a:lnTo>
                    <a:pt x="291537" y="25857"/>
                  </a:lnTo>
                  <a:lnTo>
                    <a:pt x="248412" y="44789"/>
                  </a:lnTo>
                  <a:lnTo>
                    <a:pt x="208146" y="67420"/>
                  </a:lnTo>
                  <a:lnTo>
                    <a:pt x="170910" y="93525"/>
                  </a:lnTo>
                  <a:lnTo>
                    <a:pt x="136872" y="122875"/>
                  </a:lnTo>
                  <a:lnTo>
                    <a:pt x="106202" y="155246"/>
                  </a:lnTo>
                  <a:lnTo>
                    <a:pt x="79068" y="190410"/>
                  </a:lnTo>
                  <a:lnTo>
                    <a:pt x="55640" y="228140"/>
                  </a:lnTo>
                  <a:lnTo>
                    <a:pt x="36086" y="268210"/>
                  </a:lnTo>
                  <a:lnTo>
                    <a:pt x="20576" y="310393"/>
                  </a:lnTo>
                  <a:lnTo>
                    <a:pt x="9279" y="354463"/>
                  </a:lnTo>
                  <a:lnTo>
                    <a:pt x="2364" y="400194"/>
                  </a:lnTo>
                  <a:lnTo>
                    <a:pt x="0" y="447357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" name="object 13"/>
            <p:cNvSpPr/>
            <p:nvPr/>
          </p:nvSpPr>
          <p:spPr>
            <a:xfrm>
              <a:off x="446869" y="1766240"/>
              <a:ext cx="63500" cy="29845"/>
            </a:xfrm>
            <a:custGeom>
              <a:avLst/>
              <a:gdLst/>
              <a:ahLst/>
              <a:cxnLst/>
              <a:rect l="l" t="t" r="r" b="b"/>
              <a:pathLst>
                <a:path w="63500" h="29844">
                  <a:moveTo>
                    <a:pt x="62902" y="41"/>
                  </a:moveTo>
                  <a:lnTo>
                    <a:pt x="53285" y="4642"/>
                  </a:lnTo>
                  <a:lnTo>
                    <a:pt x="43482" y="13297"/>
                  </a:lnTo>
                  <a:lnTo>
                    <a:pt x="35520" y="22690"/>
                  </a:lnTo>
                  <a:lnTo>
                    <a:pt x="31431" y="29505"/>
                  </a:lnTo>
                  <a:lnTo>
                    <a:pt x="27351" y="22684"/>
                  </a:lnTo>
                  <a:lnTo>
                    <a:pt x="19402" y="13281"/>
                  </a:lnTo>
                  <a:lnTo>
                    <a:pt x="9610" y="4613"/>
                  </a:lnTo>
                  <a:lnTo>
                    <a:pt x="0" y="0"/>
                  </a:lnTo>
                </a:path>
              </a:pathLst>
            </a:custGeom>
            <a:ln w="115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4" name="object 14"/>
            <p:cNvSpPr/>
            <p:nvPr/>
          </p:nvSpPr>
          <p:spPr>
            <a:xfrm>
              <a:off x="668218" y="1342491"/>
              <a:ext cx="1995805" cy="565785"/>
            </a:xfrm>
            <a:custGeom>
              <a:avLst/>
              <a:gdLst/>
              <a:ahLst/>
              <a:cxnLst/>
              <a:rect l="l" t="t" r="r" b="b"/>
              <a:pathLst>
                <a:path w="1995805" h="565785">
                  <a:moveTo>
                    <a:pt x="1995797" y="0"/>
                  </a:moveTo>
                  <a:lnTo>
                    <a:pt x="1939023" y="16089"/>
                  </a:lnTo>
                  <a:lnTo>
                    <a:pt x="1883423" y="31845"/>
                  </a:lnTo>
                  <a:lnTo>
                    <a:pt x="1828938" y="47286"/>
                  </a:lnTo>
                  <a:lnTo>
                    <a:pt x="1775510" y="62427"/>
                  </a:lnTo>
                  <a:lnTo>
                    <a:pt x="1723078" y="77285"/>
                  </a:lnTo>
                  <a:lnTo>
                    <a:pt x="1671584" y="91878"/>
                  </a:lnTo>
                  <a:lnTo>
                    <a:pt x="1620968" y="106222"/>
                  </a:lnTo>
                  <a:lnTo>
                    <a:pt x="1571171" y="120334"/>
                  </a:lnTo>
                  <a:lnTo>
                    <a:pt x="1522135" y="134231"/>
                  </a:lnTo>
                  <a:lnTo>
                    <a:pt x="1473799" y="147929"/>
                  </a:lnTo>
                  <a:lnTo>
                    <a:pt x="1426104" y="161445"/>
                  </a:lnTo>
                  <a:lnTo>
                    <a:pt x="1378992" y="174796"/>
                  </a:lnTo>
                  <a:lnTo>
                    <a:pt x="1332404" y="187999"/>
                  </a:lnTo>
                  <a:lnTo>
                    <a:pt x="1286279" y="201070"/>
                  </a:lnTo>
                  <a:lnTo>
                    <a:pt x="1240559" y="214026"/>
                  </a:lnTo>
                  <a:lnTo>
                    <a:pt x="1195185" y="226885"/>
                  </a:lnTo>
                  <a:lnTo>
                    <a:pt x="1150097" y="239662"/>
                  </a:lnTo>
                  <a:lnTo>
                    <a:pt x="1105236" y="252375"/>
                  </a:lnTo>
                  <a:lnTo>
                    <a:pt x="1060543" y="265040"/>
                  </a:lnTo>
                  <a:lnTo>
                    <a:pt x="1015960" y="277675"/>
                  </a:lnTo>
                  <a:lnTo>
                    <a:pt x="971425" y="290295"/>
                  </a:lnTo>
                  <a:lnTo>
                    <a:pt x="926882" y="302918"/>
                  </a:lnTo>
                  <a:lnTo>
                    <a:pt x="882269" y="315561"/>
                  </a:lnTo>
                  <a:lnTo>
                    <a:pt x="837529" y="328240"/>
                  </a:lnTo>
                  <a:lnTo>
                    <a:pt x="792601" y="340972"/>
                  </a:lnTo>
                  <a:lnTo>
                    <a:pt x="747427" y="353773"/>
                  </a:lnTo>
                  <a:lnTo>
                    <a:pt x="701947" y="366661"/>
                  </a:lnTo>
                  <a:lnTo>
                    <a:pt x="656103" y="379653"/>
                  </a:lnTo>
                  <a:lnTo>
                    <a:pt x="609835" y="392765"/>
                  </a:lnTo>
                  <a:lnTo>
                    <a:pt x="563083" y="406013"/>
                  </a:lnTo>
                  <a:lnTo>
                    <a:pt x="515789" y="419416"/>
                  </a:lnTo>
                  <a:lnTo>
                    <a:pt x="467894" y="432988"/>
                  </a:lnTo>
                  <a:lnTo>
                    <a:pt x="419338" y="446748"/>
                  </a:lnTo>
                  <a:lnTo>
                    <a:pt x="370062" y="460712"/>
                  </a:lnTo>
                  <a:lnTo>
                    <a:pt x="320007" y="474897"/>
                  </a:lnTo>
                  <a:lnTo>
                    <a:pt x="269114" y="489319"/>
                  </a:lnTo>
                  <a:lnTo>
                    <a:pt x="217323" y="503996"/>
                  </a:lnTo>
                  <a:lnTo>
                    <a:pt x="164575" y="518944"/>
                  </a:lnTo>
                  <a:lnTo>
                    <a:pt x="110811" y="534179"/>
                  </a:lnTo>
                  <a:lnTo>
                    <a:pt x="55973" y="549720"/>
                  </a:lnTo>
                  <a:lnTo>
                    <a:pt x="0" y="565581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5" name="object 15"/>
            <p:cNvSpPr/>
            <p:nvPr/>
          </p:nvSpPr>
          <p:spPr>
            <a:xfrm>
              <a:off x="662539" y="1871350"/>
              <a:ext cx="37465" cy="60960"/>
            </a:xfrm>
            <a:custGeom>
              <a:avLst/>
              <a:gdLst/>
              <a:ahLst/>
              <a:cxnLst/>
              <a:rect l="l" t="t" r="r" b="b"/>
              <a:pathLst>
                <a:path w="37465" h="60960">
                  <a:moveTo>
                    <a:pt x="36976" y="60572"/>
                  </a:moveTo>
                  <a:lnTo>
                    <a:pt x="29916" y="52572"/>
                  </a:lnTo>
                  <a:lnTo>
                    <a:pt x="18901" y="45501"/>
                  </a:lnTo>
                  <a:lnTo>
                    <a:pt x="7680" y="40405"/>
                  </a:lnTo>
                  <a:lnTo>
                    <a:pt x="0" y="38332"/>
                  </a:lnTo>
                  <a:lnTo>
                    <a:pt x="5451" y="32538"/>
                  </a:lnTo>
                  <a:lnTo>
                    <a:pt x="12330" y="22313"/>
                  </a:lnTo>
                  <a:lnTo>
                    <a:pt x="17997" y="10514"/>
                  </a:lnTo>
                  <a:lnTo>
                    <a:pt x="19810" y="0"/>
                  </a:lnTo>
                </a:path>
              </a:pathLst>
            </a:custGeom>
            <a:ln w="115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1891791575"/>
      </p:ext>
    </p:extLst>
  </p:cSld>
  <p:clrMapOvr>
    <a:masterClrMapping/>
  </p:clrMapOvr>
  <p:transition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08572" y="2152397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4" name="object 4"/>
          <p:cNvSpPr txBox="1"/>
          <p:nvPr/>
        </p:nvSpPr>
        <p:spPr>
          <a:xfrm>
            <a:off x="2870761" y="2084832"/>
            <a:ext cx="776401" cy="1005121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65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2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65"/>
              </a:lnSpc>
            </a:pPr>
            <a:r>
              <a:rPr sz="3369" spc="-277" dirty="0">
                <a:latin typeface="Trebuchet MS"/>
                <a:cs typeface="Trebuchet MS"/>
              </a:rPr>
              <a:t>read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75592" y="2152397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6" name="object 6"/>
          <p:cNvSpPr txBox="1"/>
          <p:nvPr/>
        </p:nvSpPr>
        <p:spPr>
          <a:xfrm>
            <a:off x="6379691" y="2084833"/>
            <a:ext cx="892169" cy="979473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06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1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06"/>
              </a:lnSpc>
            </a:pPr>
            <a:r>
              <a:rPr sz="3369" spc="-268" dirty="0">
                <a:latin typeface="Trebuchet MS"/>
                <a:cs typeface="Trebuchet MS"/>
              </a:rPr>
              <a:t>write</a:t>
            </a:r>
            <a:endParaRPr sz="3369" dirty="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751587"/>
              </p:ext>
            </p:extLst>
          </p:nvPr>
        </p:nvGraphicFramePr>
        <p:xfrm>
          <a:off x="3966642" y="4546854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3400" dirty="0">
                          <a:latin typeface="Trebuchet MS"/>
                          <a:cs typeface="Trebuchet MS"/>
                        </a:rPr>
                        <a:t>f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sz="3400" dirty="0">
                          <a:latin typeface="Trebuchet MS"/>
                          <a:cs typeface="Trebuchet MS"/>
                        </a:rPr>
                        <a:t>c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>
                          <a:latin typeface="Trebuchet MS"/>
                          <a:cs typeface="Trebuchet MS"/>
                        </a:rPr>
                        <a:t>d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sz="3400" dirty="0">
                          <a:latin typeface="Trebuchet MS"/>
                          <a:cs typeface="Trebuchet MS"/>
                        </a:rPr>
                        <a:t>e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3511520" y="2387829"/>
            <a:ext cx="3061562" cy="2160585"/>
            <a:chOff x="991797" y="946265"/>
            <a:chExt cx="1544955" cy="1090295"/>
          </a:xfrm>
        </p:grpSpPr>
        <p:sp>
          <p:nvSpPr>
            <p:cNvPr id="9" name="object 9"/>
            <p:cNvSpPr/>
            <p:nvPr/>
          </p:nvSpPr>
          <p:spPr>
            <a:xfrm>
              <a:off x="998997" y="953465"/>
              <a:ext cx="814069" cy="1071245"/>
            </a:xfrm>
            <a:custGeom>
              <a:avLst/>
              <a:gdLst/>
              <a:ahLst/>
              <a:cxnLst/>
              <a:rect l="l" t="t" r="r" b="b"/>
              <a:pathLst>
                <a:path w="814069" h="1071245">
                  <a:moveTo>
                    <a:pt x="0" y="0"/>
                  </a:moveTo>
                  <a:lnTo>
                    <a:pt x="46820" y="30910"/>
                  </a:lnTo>
                  <a:lnTo>
                    <a:pt x="91935" y="61865"/>
                  </a:lnTo>
                  <a:lnTo>
                    <a:pt x="135391" y="92922"/>
                  </a:lnTo>
                  <a:lnTo>
                    <a:pt x="177231" y="124138"/>
                  </a:lnTo>
                  <a:lnTo>
                    <a:pt x="217500" y="155572"/>
                  </a:lnTo>
                  <a:lnTo>
                    <a:pt x="256245" y="187282"/>
                  </a:lnTo>
                  <a:lnTo>
                    <a:pt x="293509" y="219323"/>
                  </a:lnTo>
                  <a:lnTo>
                    <a:pt x="329337" y="251756"/>
                  </a:lnTo>
                  <a:lnTo>
                    <a:pt x="363774" y="284636"/>
                  </a:lnTo>
                  <a:lnTo>
                    <a:pt x="396866" y="318022"/>
                  </a:lnTo>
                  <a:lnTo>
                    <a:pt x="428657" y="351971"/>
                  </a:lnTo>
                  <a:lnTo>
                    <a:pt x="459193" y="386541"/>
                  </a:lnTo>
                  <a:lnTo>
                    <a:pt x="488517" y="421789"/>
                  </a:lnTo>
                  <a:lnTo>
                    <a:pt x="516675" y="457774"/>
                  </a:lnTo>
                  <a:lnTo>
                    <a:pt x="543712" y="494552"/>
                  </a:lnTo>
                  <a:lnTo>
                    <a:pt x="569673" y="532182"/>
                  </a:lnTo>
                  <a:lnTo>
                    <a:pt x="594603" y="570721"/>
                  </a:lnTo>
                  <a:lnTo>
                    <a:pt x="618546" y="610227"/>
                  </a:lnTo>
                  <a:lnTo>
                    <a:pt x="641548" y="650757"/>
                  </a:lnTo>
                  <a:lnTo>
                    <a:pt x="663653" y="692369"/>
                  </a:lnTo>
                  <a:lnTo>
                    <a:pt x="684907" y="735120"/>
                  </a:lnTo>
                  <a:lnTo>
                    <a:pt x="705354" y="779069"/>
                  </a:lnTo>
                  <a:lnTo>
                    <a:pt x="725039" y="824273"/>
                  </a:lnTo>
                  <a:lnTo>
                    <a:pt x="744008" y="870790"/>
                  </a:lnTo>
                  <a:lnTo>
                    <a:pt x="762304" y="918676"/>
                  </a:lnTo>
                  <a:lnTo>
                    <a:pt x="779973" y="967991"/>
                  </a:lnTo>
                  <a:lnTo>
                    <a:pt x="797061" y="1018791"/>
                  </a:lnTo>
                  <a:lnTo>
                    <a:pt x="813611" y="1071134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775554" y="1992766"/>
              <a:ext cx="60325" cy="38100"/>
            </a:xfrm>
            <a:custGeom>
              <a:avLst/>
              <a:gdLst/>
              <a:ahLst/>
              <a:cxnLst/>
              <a:rect l="l" t="t" r="r" b="b"/>
              <a:pathLst>
                <a:path w="60325" h="38100">
                  <a:moveTo>
                    <a:pt x="60248" y="0"/>
                  </a:moveTo>
                  <a:lnTo>
                    <a:pt x="52394" y="7237"/>
                  </a:lnTo>
                  <a:lnTo>
                    <a:pt x="45554" y="18411"/>
                  </a:lnTo>
                  <a:lnTo>
                    <a:pt x="40696" y="29750"/>
                  </a:lnTo>
                  <a:lnTo>
                    <a:pt x="38787" y="37481"/>
                  </a:lnTo>
                  <a:lnTo>
                    <a:pt x="32871" y="32151"/>
                  </a:lnTo>
                  <a:lnTo>
                    <a:pt x="22490" y="25486"/>
                  </a:lnTo>
                  <a:lnTo>
                    <a:pt x="10561" y="20069"/>
                  </a:lnTo>
                  <a:lnTo>
                    <a:pt x="0" y="18480"/>
                  </a:lnTo>
                </a:path>
              </a:pathLst>
            </a:custGeom>
            <a:ln w="115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643854" y="953465"/>
              <a:ext cx="885190" cy="1071880"/>
            </a:xfrm>
            <a:custGeom>
              <a:avLst/>
              <a:gdLst/>
              <a:ahLst/>
              <a:cxnLst/>
              <a:rect l="l" t="t" r="r" b="b"/>
              <a:pathLst>
                <a:path w="885189" h="1071880">
                  <a:moveTo>
                    <a:pt x="885159" y="0"/>
                  </a:moveTo>
                  <a:lnTo>
                    <a:pt x="837180" y="28900"/>
                  </a:lnTo>
                  <a:lnTo>
                    <a:pt x="790846" y="57904"/>
                  </a:lnTo>
                  <a:lnTo>
                    <a:pt x="746114" y="87064"/>
                  </a:lnTo>
                  <a:lnTo>
                    <a:pt x="702939" y="116431"/>
                  </a:lnTo>
                  <a:lnTo>
                    <a:pt x="661277" y="146058"/>
                  </a:lnTo>
                  <a:lnTo>
                    <a:pt x="621083" y="175998"/>
                  </a:lnTo>
                  <a:lnTo>
                    <a:pt x="582313" y="206303"/>
                  </a:lnTo>
                  <a:lnTo>
                    <a:pt x="544923" y="237025"/>
                  </a:lnTo>
                  <a:lnTo>
                    <a:pt x="508869" y="268217"/>
                  </a:lnTo>
                  <a:lnTo>
                    <a:pt x="474105" y="299931"/>
                  </a:lnTo>
                  <a:lnTo>
                    <a:pt x="440589" y="332219"/>
                  </a:lnTo>
                  <a:lnTo>
                    <a:pt x="408275" y="365134"/>
                  </a:lnTo>
                  <a:lnTo>
                    <a:pt x="377120" y="398728"/>
                  </a:lnTo>
                  <a:lnTo>
                    <a:pt x="347079" y="433053"/>
                  </a:lnTo>
                  <a:lnTo>
                    <a:pt x="318107" y="468162"/>
                  </a:lnTo>
                  <a:lnTo>
                    <a:pt x="290160" y="504107"/>
                  </a:lnTo>
                  <a:lnTo>
                    <a:pt x="263195" y="540940"/>
                  </a:lnTo>
                  <a:lnTo>
                    <a:pt x="237166" y="578715"/>
                  </a:lnTo>
                  <a:lnTo>
                    <a:pt x="212030" y="617482"/>
                  </a:lnTo>
                  <a:lnTo>
                    <a:pt x="187741" y="657295"/>
                  </a:lnTo>
                  <a:lnTo>
                    <a:pt x="164257" y="698206"/>
                  </a:lnTo>
                  <a:lnTo>
                    <a:pt x="141532" y="740267"/>
                  </a:lnTo>
                  <a:lnTo>
                    <a:pt x="119522" y="783530"/>
                  </a:lnTo>
                  <a:lnTo>
                    <a:pt x="98183" y="828049"/>
                  </a:lnTo>
                  <a:lnTo>
                    <a:pt x="77470" y="873875"/>
                  </a:lnTo>
                  <a:lnTo>
                    <a:pt x="57340" y="921060"/>
                  </a:lnTo>
                  <a:lnTo>
                    <a:pt x="37748" y="969658"/>
                  </a:lnTo>
                  <a:lnTo>
                    <a:pt x="18649" y="1019719"/>
                  </a:lnTo>
                  <a:lnTo>
                    <a:pt x="0" y="1071298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622011" y="1992044"/>
              <a:ext cx="59690" cy="38735"/>
            </a:xfrm>
            <a:custGeom>
              <a:avLst/>
              <a:gdLst/>
              <a:ahLst/>
              <a:cxnLst/>
              <a:rect l="l" t="t" r="r" b="b"/>
              <a:pathLst>
                <a:path w="59689" h="38735">
                  <a:moveTo>
                    <a:pt x="59370" y="20910"/>
                  </a:moveTo>
                  <a:lnTo>
                    <a:pt x="48764" y="22063"/>
                  </a:lnTo>
                  <a:lnTo>
                    <a:pt x="36637" y="26981"/>
                  </a:lnTo>
                  <a:lnTo>
                    <a:pt x="26005" y="33207"/>
                  </a:lnTo>
                  <a:lnTo>
                    <a:pt x="19883" y="38284"/>
                  </a:lnTo>
                  <a:lnTo>
                    <a:pt x="18294" y="30491"/>
                  </a:lnTo>
                  <a:lnTo>
                    <a:pt x="13910" y="18976"/>
                  </a:lnTo>
                  <a:lnTo>
                    <a:pt x="7542" y="7544"/>
                  </a:lnTo>
                  <a:lnTo>
                    <a:pt x="0" y="0"/>
                  </a:lnTo>
                </a:path>
              </a:pathLst>
            </a:custGeom>
            <a:ln w="11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108021" y="5971961"/>
            <a:ext cx="2007066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-69" dirty="0">
                <a:latin typeface="Arial"/>
                <a:cs typeface="Arial"/>
              </a:rPr>
              <a:t>Dequeue()</a:t>
            </a:r>
            <a:endParaRPr sz="3369" dirty="0">
              <a:latin typeface="Arial"/>
              <a:cs typeface="Arial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1962275094"/>
      </p:ext>
    </p:extLst>
  </p:cSld>
  <p:clrMapOvr>
    <a:masterClrMapping/>
  </p:clrMapOvr>
  <p:transition>
    <p:cut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35467" y="222244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4" name="object 4"/>
          <p:cNvSpPr txBox="1"/>
          <p:nvPr/>
        </p:nvSpPr>
        <p:spPr>
          <a:xfrm>
            <a:off x="2897656" y="2154877"/>
            <a:ext cx="776401" cy="1005121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65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3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65"/>
              </a:lnSpc>
            </a:pPr>
            <a:r>
              <a:rPr sz="3369" spc="-277" dirty="0">
                <a:latin typeface="Trebuchet MS"/>
                <a:cs typeface="Trebuchet MS"/>
              </a:rPr>
              <a:t>read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02487" y="222244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6" name="object 6"/>
          <p:cNvSpPr txBox="1"/>
          <p:nvPr/>
        </p:nvSpPr>
        <p:spPr>
          <a:xfrm>
            <a:off x="6406586" y="2154878"/>
            <a:ext cx="892169" cy="979473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06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1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06"/>
              </a:lnSpc>
            </a:pPr>
            <a:r>
              <a:rPr sz="3369" spc="-268" dirty="0">
                <a:latin typeface="Trebuchet MS"/>
                <a:cs typeface="Trebuchet MS"/>
              </a:rPr>
              <a:t>write</a:t>
            </a:r>
            <a:endParaRPr sz="3369" dirty="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154423"/>
              </p:ext>
            </p:extLst>
          </p:nvPr>
        </p:nvGraphicFramePr>
        <p:xfrm>
          <a:off x="3993537" y="4616899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3400" dirty="0">
                          <a:latin typeface="Trebuchet MS"/>
                          <a:cs typeface="Trebuchet MS"/>
                        </a:rPr>
                        <a:t>f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>
                          <a:latin typeface="Trebuchet MS"/>
                          <a:cs typeface="Trebuchet MS"/>
                        </a:rPr>
                        <a:t>d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sz="3400" dirty="0">
                          <a:latin typeface="Trebuchet MS"/>
                          <a:cs typeface="Trebuchet MS"/>
                        </a:rPr>
                        <a:t>e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3538415" y="2457874"/>
            <a:ext cx="3061562" cy="2160585"/>
            <a:chOff x="991797" y="946265"/>
            <a:chExt cx="1544955" cy="1090295"/>
          </a:xfrm>
        </p:grpSpPr>
        <p:sp>
          <p:nvSpPr>
            <p:cNvPr id="9" name="object 9"/>
            <p:cNvSpPr/>
            <p:nvPr/>
          </p:nvSpPr>
          <p:spPr>
            <a:xfrm>
              <a:off x="998997" y="953465"/>
              <a:ext cx="1064260" cy="1071880"/>
            </a:xfrm>
            <a:custGeom>
              <a:avLst/>
              <a:gdLst/>
              <a:ahLst/>
              <a:cxnLst/>
              <a:rect l="l" t="t" r="r" b="b"/>
              <a:pathLst>
                <a:path w="1064260" h="1071880">
                  <a:moveTo>
                    <a:pt x="0" y="0"/>
                  </a:moveTo>
                  <a:lnTo>
                    <a:pt x="51252" y="24762"/>
                  </a:lnTo>
                  <a:lnTo>
                    <a:pt x="100959" y="49766"/>
                  </a:lnTo>
                  <a:lnTo>
                    <a:pt x="149162" y="75055"/>
                  </a:lnTo>
                  <a:lnTo>
                    <a:pt x="195905" y="100671"/>
                  </a:lnTo>
                  <a:lnTo>
                    <a:pt x="241231" y="126656"/>
                  </a:lnTo>
                  <a:lnTo>
                    <a:pt x="285184" y="153054"/>
                  </a:lnTo>
                  <a:lnTo>
                    <a:pt x="327806" y="179907"/>
                  </a:lnTo>
                  <a:lnTo>
                    <a:pt x="369142" y="207258"/>
                  </a:lnTo>
                  <a:lnTo>
                    <a:pt x="409234" y="235148"/>
                  </a:lnTo>
                  <a:lnTo>
                    <a:pt x="448125" y="263622"/>
                  </a:lnTo>
                  <a:lnTo>
                    <a:pt x="485859" y="292721"/>
                  </a:lnTo>
                  <a:lnTo>
                    <a:pt x="522480" y="322488"/>
                  </a:lnTo>
                  <a:lnTo>
                    <a:pt x="558029" y="352965"/>
                  </a:lnTo>
                  <a:lnTo>
                    <a:pt x="592551" y="384196"/>
                  </a:lnTo>
                  <a:lnTo>
                    <a:pt x="626089" y="416223"/>
                  </a:lnTo>
                  <a:lnTo>
                    <a:pt x="658687" y="449089"/>
                  </a:lnTo>
                  <a:lnTo>
                    <a:pt x="690386" y="482835"/>
                  </a:lnTo>
                  <a:lnTo>
                    <a:pt x="721231" y="517505"/>
                  </a:lnTo>
                  <a:lnTo>
                    <a:pt x="751266" y="553142"/>
                  </a:lnTo>
                  <a:lnTo>
                    <a:pt x="780532" y="589788"/>
                  </a:lnTo>
                  <a:lnTo>
                    <a:pt x="809074" y="627485"/>
                  </a:lnTo>
                  <a:lnTo>
                    <a:pt x="836934" y="666276"/>
                  </a:lnTo>
                  <a:lnTo>
                    <a:pt x="864157" y="706204"/>
                  </a:lnTo>
                  <a:lnTo>
                    <a:pt x="890785" y="747312"/>
                  </a:lnTo>
                  <a:lnTo>
                    <a:pt x="916861" y="789642"/>
                  </a:lnTo>
                  <a:lnTo>
                    <a:pt x="942429" y="833236"/>
                  </a:lnTo>
                  <a:lnTo>
                    <a:pt x="967532" y="878138"/>
                  </a:lnTo>
                  <a:lnTo>
                    <a:pt x="992214" y="924389"/>
                  </a:lnTo>
                  <a:lnTo>
                    <a:pt x="1016517" y="972034"/>
                  </a:lnTo>
                  <a:lnTo>
                    <a:pt x="1040484" y="1021113"/>
                  </a:lnTo>
                  <a:lnTo>
                    <a:pt x="1064160" y="107167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2024606" y="1990464"/>
              <a:ext cx="57785" cy="40640"/>
            </a:xfrm>
            <a:custGeom>
              <a:avLst/>
              <a:gdLst/>
              <a:ahLst/>
              <a:cxnLst/>
              <a:rect l="l" t="t" r="r" b="b"/>
              <a:pathLst>
                <a:path w="57785" h="40639">
                  <a:moveTo>
                    <a:pt x="57362" y="0"/>
                  </a:moveTo>
                  <a:lnTo>
                    <a:pt x="50523" y="8224"/>
                  </a:lnTo>
                  <a:lnTo>
                    <a:pt x="45212" y="20222"/>
                  </a:lnTo>
                  <a:lnTo>
                    <a:pt x="41891" y="32121"/>
                  </a:lnTo>
                  <a:lnTo>
                    <a:pt x="41018" y="40048"/>
                  </a:lnTo>
                  <a:lnTo>
                    <a:pt x="34440" y="35540"/>
                  </a:lnTo>
                  <a:lnTo>
                    <a:pt x="23253" y="30298"/>
                  </a:lnTo>
                  <a:lnTo>
                    <a:pt x="10694" y="26499"/>
                  </a:lnTo>
                  <a:lnTo>
                    <a:pt x="0" y="26320"/>
                  </a:lnTo>
                </a:path>
              </a:pathLst>
            </a:custGeom>
            <a:ln w="115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643854" y="953465"/>
              <a:ext cx="885190" cy="1071880"/>
            </a:xfrm>
            <a:custGeom>
              <a:avLst/>
              <a:gdLst/>
              <a:ahLst/>
              <a:cxnLst/>
              <a:rect l="l" t="t" r="r" b="b"/>
              <a:pathLst>
                <a:path w="885189" h="1071880">
                  <a:moveTo>
                    <a:pt x="885159" y="0"/>
                  </a:moveTo>
                  <a:lnTo>
                    <a:pt x="837180" y="28900"/>
                  </a:lnTo>
                  <a:lnTo>
                    <a:pt x="790846" y="57904"/>
                  </a:lnTo>
                  <a:lnTo>
                    <a:pt x="746114" y="87064"/>
                  </a:lnTo>
                  <a:lnTo>
                    <a:pt x="702939" y="116431"/>
                  </a:lnTo>
                  <a:lnTo>
                    <a:pt x="661277" y="146058"/>
                  </a:lnTo>
                  <a:lnTo>
                    <a:pt x="621083" y="175998"/>
                  </a:lnTo>
                  <a:lnTo>
                    <a:pt x="582313" y="206303"/>
                  </a:lnTo>
                  <a:lnTo>
                    <a:pt x="544923" y="237025"/>
                  </a:lnTo>
                  <a:lnTo>
                    <a:pt x="508869" y="268217"/>
                  </a:lnTo>
                  <a:lnTo>
                    <a:pt x="474105" y="299931"/>
                  </a:lnTo>
                  <a:lnTo>
                    <a:pt x="440589" y="332219"/>
                  </a:lnTo>
                  <a:lnTo>
                    <a:pt x="408275" y="365134"/>
                  </a:lnTo>
                  <a:lnTo>
                    <a:pt x="377120" y="398728"/>
                  </a:lnTo>
                  <a:lnTo>
                    <a:pt x="347079" y="433053"/>
                  </a:lnTo>
                  <a:lnTo>
                    <a:pt x="318107" y="468162"/>
                  </a:lnTo>
                  <a:lnTo>
                    <a:pt x="290160" y="504107"/>
                  </a:lnTo>
                  <a:lnTo>
                    <a:pt x="263195" y="540940"/>
                  </a:lnTo>
                  <a:lnTo>
                    <a:pt x="237166" y="578715"/>
                  </a:lnTo>
                  <a:lnTo>
                    <a:pt x="212030" y="617482"/>
                  </a:lnTo>
                  <a:lnTo>
                    <a:pt x="187741" y="657295"/>
                  </a:lnTo>
                  <a:lnTo>
                    <a:pt x="164257" y="698206"/>
                  </a:lnTo>
                  <a:lnTo>
                    <a:pt x="141532" y="740267"/>
                  </a:lnTo>
                  <a:lnTo>
                    <a:pt x="119522" y="783530"/>
                  </a:lnTo>
                  <a:lnTo>
                    <a:pt x="98183" y="828049"/>
                  </a:lnTo>
                  <a:lnTo>
                    <a:pt x="77470" y="873875"/>
                  </a:lnTo>
                  <a:lnTo>
                    <a:pt x="57340" y="921060"/>
                  </a:lnTo>
                  <a:lnTo>
                    <a:pt x="37748" y="969658"/>
                  </a:lnTo>
                  <a:lnTo>
                    <a:pt x="18649" y="1019719"/>
                  </a:lnTo>
                  <a:lnTo>
                    <a:pt x="0" y="1071298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622011" y="1992044"/>
              <a:ext cx="59690" cy="38735"/>
            </a:xfrm>
            <a:custGeom>
              <a:avLst/>
              <a:gdLst/>
              <a:ahLst/>
              <a:cxnLst/>
              <a:rect l="l" t="t" r="r" b="b"/>
              <a:pathLst>
                <a:path w="59689" h="38735">
                  <a:moveTo>
                    <a:pt x="59370" y="20910"/>
                  </a:moveTo>
                  <a:lnTo>
                    <a:pt x="48764" y="22063"/>
                  </a:lnTo>
                  <a:lnTo>
                    <a:pt x="36637" y="26981"/>
                  </a:lnTo>
                  <a:lnTo>
                    <a:pt x="26005" y="33207"/>
                  </a:lnTo>
                  <a:lnTo>
                    <a:pt x="19883" y="38284"/>
                  </a:lnTo>
                  <a:lnTo>
                    <a:pt x="18294" y="30491"/>
                  </a:lnTo>
                  <a:lnTo>
                    <a:pt x="13910" y="18976"/>
                  </a:lnTo>
                  <a:lnTo>
                    <a:pt x="7542" y="7544"/>
                  </a:lnTo>
                  <a:lnTo>
                    <a:pt x="0" y="0"/>
                  </a:lnTo>
                </a:path>
              </a:pathLst>
            </a:custGeom>
            <a:ln w="11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700911" y="6042006"/>
            <a:ext cx="2875327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-59" dirty="0">
                <a:latin typeface="Arial"/>
                <a:cs typeface="Arial"/>
              </a:rPr>
              <a:t>Dequeue()</a:t>
            </a:r>
            <a:r>
              <a:rPr sz="3369" i="1" spc="-59" dirty="0">
                <a:latin typeface="Arial"/>
                <a:cs typeface="Arial"/>
              </a:rPr>
              <a:t>→</a:t>
            </a:r>
            <a:r>
              <a:rPr sz="3369" i="1" spc="644" dirty="0">
                <a:latin typeface="Arial"/>
                <a:cs typeface="Arial"/>
              </a:rPr>
              <a:t> </a:t>
            </a:r>
            <a:r>
              <a:rPr sz="3369" spc="20" dirty="0">
                <a:latin typeface="Arial"/>
                <a:cs typeface="Arial"/>
              </a:rPr>
              <a:t>c</a:t>
            </a:r>
            <a:endParaRPr sz="3369" dirty="0">
              <a:latin typeface="Arial"/>
              <a:cs typeface="Arial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3231721146"/>
      </p:ext>
    </p:extLst>
  </p:cSld>
  <p:clrMapOvr>
    <a:masterClrMapping/>
  </p:clrMapOvr>
  <p:transition>
    <p:cut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35467" y="2948583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4" name="object 4"/>
          <p:cNvSpPr txBox="1"/>
          <p:nvPr/>
        </p:nvSpPr>
        <p:spPr>
          <a:xfrm>
            <a:off x="2897656" y="2881018"/>
            <a:ext cx="776401" cy="1005121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65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3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65"/>
              </a:lnSpc>
            </a:pPr>
            <a:r>
              <a:rPr sz="3369" spc="-277" dirty="0">
                <a:latin typeface="Trebuchet MS"/>
                <a:cs typeface="Trebuchet MS"/>
              </a:rPr>
              <a:t>read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02487" y="2948583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6" name="object 6"/>
          <p:cNvSpPr txBox="1"/>
          <p:nvPr/>
        </p:nvSpPr>
        <p:spPr>
          <a:xfrm>
            <a:off x="6406586" y="2881019"/>
            <a:ext cx="892169" cy="979473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06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1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06"/>
              </a:lnSpc>
            </a:pPr>
            <a:r>
              <a:rPr sz="3369" spc="-268" dirty="0">
                <a:latin typeface="Trebuchet MS"/>
                <a:cs typeface="Trebuchet MS"/>
              </a:rPr>
              <a:t>write</a:t>
            </a:r>
            <a:endParaRPr sz="3369" dirty="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664545"/>
              </p:ext>
            </p:extLst>
          </p:nvPr>
        </p:nvGraphicFramePr>
        <p:xfrm>
          <a:off x="3993537" y="5343040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3400" dirty="0">
                          <a:latin typeface="Trebuchet MS"/>
                          <a:cs typeface="Trebuchet MS"/>
                        </a:rPr>
                        <a:t>f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>
                          <a:latin typeface="Trebuchet MS"/>
                          <a:cs typeface="Trebuchet MS"/>
                        </a:rPr>
                        <a:t>d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sz="3400" dirty="0">
                          <a:latin typeface="Trebuchet MS"/>
                          <a:cs typeface="Trebuchet MS"/>
                        </a:rPr>
                        <a:t>e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3538415" y="3184015"/>
            <a:ext cx="3061562" cy="2160585"/>
            <a:chOff x="991797" y="946265"/>
            <a:chExt cx="1544955" cy="1090295"/>
          </a:xfrm>
        </p:grpSpPr>
        <p:sp>
          <p:nvSpPr>
            <p:cNvPr id="9" name="object 9"/>
            <p:cNvSpPr/>
            <p:nvPr/>
          </p:nvSpPr>
          <p:spPr>
            <a:xfrm>
              <a:off x="998997" y="953465"/>
              <a:ext cx="1064260" cy="1071880"/>
            </a:xfrm>
            <a:custGeom>
              <a:avLst/>
              <a:gdLst/>
              <a:ahLst/>
              <a:cxnLst/>
              <a:rect l="l" t="t" r="r" b="b"/>
              <a:pathLst>
                <a:path w="1064260" h="1071880">
                  <a:moveTo>
                    <a:pt x="0" y="0"/>
                  </a:moveTo>
                  <a:lnTo>
                    <a:pt x="51252" y="24762"/>
                  </a:lnTo>
                  <a:lnTo>
                    <a:pt x="100959" y="49766"/>
                  </a:lnTo>
                  <a:lnTo>
                    <a:pt x="149162" y="75055"/>
                  </a:lnTo>
                  <a:lnTo>
                    <a:pt x="195905" y="100671"/>
                  </a:lnTo>
                  <a:lnTo>
                    <a:pt x="241231" y="126656"/>
                  </a:lnTo>
                  <a:lnTo>
                    <a:pt x="285184" y="153054"/>
                  </a:lnTo>
                  <a:lnTo>
                    <a:pt x="327806" y="179907"/>
                  </a:lnTo>
                  <a:lnTo>
                    <a:pt x="369142" y="207258"/>
                  </a:lnTo>
                  <a:lnTo>
                    <a:pt x="409234" y="235148"/>
                  </a:lnTo>
                  <a:lnTo>
                    <a:pt x="448125" y="263622"/>
                  </a:lnTo>
                  <a:lnTo>
                    <a:pt x="485859" y="292721"/>
                  </a:lnTo>
                  <a:lnTo>
                    <a:pt x="522480" y="322488"/>
                  </a:lnTo>
                  <a:lnTo>
                    <a:pt x="558029" y="352965"/>
                  </a:lnTo>
                  <a:lnTo>
                    <a:pt x="592551" y="384196"/>
                  </a:lnTo>
                  <a:lnTo>
                    <a:pt x="626089" y="416223"/>
                  </a:lnTo>
                  <a:lnTo>
                    <a:pt x="658687" y="449089"/>
                  </a:lnTo>
                  <a:lnTo>
                    <a:pt x="690386" y="482835"/>
                  </a:lnTo>
                  <a:lnTo>
                    <a:pt x="721231" y="517505"/>
                  </a:lnTo>
                  <a:lnTo>
                    <a:pt x="751266" y="553142"/>
                  </a:lnTo>
                  <a:lnTo>
                    <a:pt x="780532" y="589788"/>
                  </a:lnTo>
                  <a:lnTo>
                    <a:pt x="809074" y="627485"/>
                  </a:lnTo>
                  <a:lnTo>
                    <a:pt x="836934" y="666276"/>
                  </a:lnTo>
                  <a:lnTo>
                    <a:pt x="864157" y="706204"/>
                  </a:lnTo>
                  <a:lnTo>
                    <a:pt x="890785" y="747312"/>
                  </a:lnTo>
                  <a:lnTo>
                    <a:pt x="916861" y="789642"/>
                  </a:lnTo>
                  <a:lnTo>
                    <a:pt x="942429" y="833236"/>
                  </a:lnTo>
                  <a:lnTo>
                    <a:pt x="967532" y="878138"/>
                  </a:lnTo>
                  <a:lnTo>
                    <a:pt x="992214" y="924389"/>
                  </a:lnTo>
                  <a:lnTo>
                    <a:pt x="1016517" y="972034"/>
                  </a:lnTo>
                  <a:lnTo>
                    <a:pt x="1040484" y="1021113"/>
                  </a:lnTo>
                  <a:lnTo>
                    <a:pt x="1064160" y="107167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2024606" y="1990464"/>
              <a:ext cx="57785" cy="40640"/>
            </a:xfrm>
            <a:custGeom>
              <a:avLst/>
              <a:gdLst/>
              <a:ahLst/>
              <a:cxnLst/>
              <a:rect l="l" t="t" r="r" b="b"/>
              <a:pathLst>
                <a:path w="57785" h="40639">
                  <a:moveTo>
                    <a:pt x="57362" y="0"/>
                  </a:moveTo>
                  <a:lnTo>
                    <a:pt x="50523" y="8224"/>
                  </a:lnTo>
                  <a:lnTo>
                    <a:pt x="45212" y="20222"/>
                  </a:lnTo>
                  <a:lnTo>
                    <a:pt x="41891" y="32121"/>
                  </a:lnTo>
                  <a:lnTo>
                    <a:pt x="41018" y="40048"/>
                  </a:lnTo>
                  <a:lnTo>
                    <a:pt x="34440" y="35540"/>
                  </a:lnTo>
                  <a:lnTo>
                    <a:pt x="23253" y="30298"/>
                  </a:lnTo>
                  <a:lnTo>
                    <a:pt x="10694" y="26499"/>
                  </a:lnTo>
                  <a:lnTo>
                    <a:pt x="0" y="26320"/>
                  </a:lnTo>
                </a:path>
              </a:pathLst>
            </a:custGeom>
            <a:ln w="115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643854" y="953465"/>
              <a:ext cx="885190" cy="1071880"/>
            </a:xfrm>
            <a:custGeom>
              <a:avLst/>
              <a:gdLst/>
              <a:ahLst/>
              <a:cxnLst/>
              <a:rect l="l" t="t" r="r" b="b"/>
              <a:pathLst>
                <a:path w="885189" h="1071880">
                  <a:moveTo>
                    <a:pt x="885159" y="0"/>
                  </a:moveTo>
                  <a:lnTo>
                    <a:pt x="837180" y="28900"/>
                  </a:lnTo>
                  <a:lnTo>
                    <a:pt x="790846" y="57904"/>
                  </a:lnTo>
                  <a:lnTo>
                    <a:pt x="746114" y="87064"/>
                  </a:lnTo>
                  <a:lnTo>
                    <a:pt x="702939" y="116431"/>
                  </a:lnTo>
                  <a:lnTo>
                    <a:pt x="661277" y="146058"/>
                  </a:lnTo>
                  <a:lnTo>
                    <a:pt x="621083" y="175998"/>
                  </a:lnTo>
                  <a:lnTo>
                    <a:pt x="582313" y="206303"/>
                  </a:lnTo>
                  <a:lnTo>
                    <a:pt x="544923" y="237025"/>
                  </a:lnTo>
                  <a:lnTo>
                    <a:pt x="508869" y="268217"/>
                  </a:lnTo>
                  <a:lnTo>
                    <a:pt x="474105" y="299931"/>
                  </a:lnTo>
                  <a:lnTo>
                    <a:pt x="440589" y="332219"/>
                  </a:lnTo>
                  <a:lnTo>
                    <a:pt x="408275" y="365134"/>
                  </a:lnTo>
                  <a:lnTo>
                    <a:pt x="377120" y="398728"/>
                  </a:lnTo>
                  <a:lnTo>
                    <a:pt x="347079" y="433053"/>
                  </a:lnTo>
                  <a:lnTo>
                    <a:pt x="318107" y="468162"/>
                  </a:lnTo>
                  <a:lnTo>
                    <a:pt x="290160" y="504107"/>
                  </a:lnTo>
                  <a:lnTo>
                    <a:pt x="263195" y="540940"/>
                  </a:lnTo>
                  <a:lnTo>
                    <a:pt x="237166" y="578715"/>
                  </a:lnTo>
                  <a:lnTo>
                    <a:pt x="212030" y="617482"/>
                  </a:lnTo>
                  <a:lnTo>
                    <a:pt x="187741" y="657295"/>
                  </a:lnTo>
                  <a:lnTo>
                    <a:pt x="164257" y="698206"/>
                  </a:lnTo>
                  <a:lnTo>
                    <a:pt x="141532" y="740267"/>
                  </a:lnTo>
                  <a:lnTo>
                    <a:pt x="119522" y="783530"/>
                  </a:lnTo>
                  <a:lnTo>
                    <a:pt x="98183" y="828049"/>
                  </a:lnTo>
                  <a:lnTo>
                    <a:pt x="77470" y="873875"/>
                  </a:lnTo>
                  <a:lnTo>
                    <a:pt x="57340" y="921060"/>
                  </a:lnTo>
                  <a:lnTo>
                    <a:pt x="37748" y="969658"/>
                  </a:lnTo>
                  <a:lnTo>
                    <a:pt x="18649" y="1019719"/>
                  </a:lnTo>
                  <a:lnTo>
                    <a:pt x="0" y="1071298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622011" y="1992044"/>
              <a:ext cx="59690" cy="38735"/>
            </a:xfrm>
            <a:custGeom>
              <a:avLst/>
              <a:gdLst/>
              <a:ahLst/>
              <a:cxnLst/>
              <a:rect l="l" t="t" r="r" b="b"/>
              <a:pathLst>
                <a:path w="59689" h="38735">
                  <a:moveTo>
                    <a:pt x="59370" y="20910"/>
                  </a:moveTo>
                  <a:lnTo>
                    <a:pt x="48764" y="22063"/>
                  </a:lnTo>
                  <a:lnTo>
                    <a:pt x="36637" y="26981"/>
                  </a:lnTo>
                  <a:lnTo>
                    <a:pt x="26005" y="33207"/>
                  </a:lnTo>
                  <a:lnTo>
                    <a:pt x="19883" y="38284"/>
                  </a:lnTo>
                  <a:lnTo>
                    <a:pt x="18294" y="30491"/>
                  </a:lnTo>
                  <a:lnTo>
                    <a:pt x="13910" y="18976"/>
                  </a:lnTo>
                  <a:lnTo>
                    <a:pt x="7542" y="7544"/>
                  </a:lnTo>
                  <a:lnTo>
                    <a:pt x="0" y="0"/>
                  </a:lnTo>
                </a:path>
              </a:pathLst>
            </a:custGeom>
            <a:ln w="11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1602213574"/>
      </p:ext>
    </p:extLst>
  </p:cSld>
  <p:clrMapOvr>
    <a:masterClrMapping/>
  </p:clrMapOvr>
  <p:transition>
    <p:cut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54784" y="2152397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4" name="object 4"/>
          <p:cNvSpPr txBox="1"/>
          <p:nvPr/>
        </p:nvSpPr>
        <p:spPr>
          <a:xfrm>
            <a:off x="2816973" y="2084832"/>
            <a:ext cx="776401" cy="1005121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65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3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65"/>
              </a:lnSpc>
            </a:pPr>
            <a:r>
              <a:rPr sz="3369" spc="-277" dirty="0">
                <a:latin typeface="Trebuchet MS"/>
                <a:cs typeface="Trebuchet MS"/>
              </a:rPr>
              <a:t>read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21804" y="2152397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6" name="object 6"/>
          <p:cNvSpPr txBox="1"/>
          <p:nvPr/>
        </p:nvSpPr>
        <p:spPr>
          <a:xfrm>
            <a:off x="6325903" y="2084833"/>
            <a:ext cx="892169" cy="979473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06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1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06"/>
              </a:lnSpc>
            </a:pPr>
            <a:r>
              <a:rPr sz="3369" spc="-268" dirty="0">
                <a:latin typeface="Trebuchet MS"/>
                <a:cs typeface="Trebuchet MS"/>
              </a:rPr>
              <a:t>write</a:t>
            </a:r>
            <a:endParaRPr sz="3369" dirty="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114838"/>
              </p:ext>
            </p:extLst>
          </p:nvPr>
        </p:nvGraphicFramePr>
        <p:xfrm>
          <a:off x="3912854" y="4546854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3400" dirty="0">
                          <a:latin typeface="Trebuchet MS"/>
                          <a:cs typeface="Trebuchet MS"/>
                        </a:rPr>
                        <a:t>f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>
                          <a:latin typeface="Trebuchet MS"/>
                          <a:cs typeface="Trebuchet MS"/>
                        </a:rPr>
                        <a:t>d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sz="3400" dirty="0">
                          <a:latin typeface="Trebuchet MS"/>
                          <a:cs typeface="Trebuchet MS"/>
                        </a:rPr>
                        <a:t>e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3457732" y="2387829"/>
            <a:ext cx="3061562" cy="2160585"/>
            <a:chOff x="991797" y="946265"/>
            <a:chExt cx="1544955" cy="1090295"/>
          </a:xfrm>
        </p:grpSpPr>
        <p:sp>
          <p:nvSpPr>
            <p:cNvPr id="9" name="object 9"/>
            <p:cNvSpPr/>
            <p:nvPr/>
          </p:nvSpPr>
          <p:spPr>
            <a:xfrm>
              <a:off x="998997" y="953465"/>
              <a:ext cx="1064260" cy="1071880"/>
            </a:xfrm>
            <a:custGeom>
              <a:avLst/>
              <a:gdLst/>
              <a:ahLst/>
              <a:cxnLst/>
              <a:rect l="l" t="t" r="r" b="b"/>
              <a:pathLst>
                <a:path w="1064260" h="1071880">
                  <a:moveTo>
                    <a:pt x="0" y="0"/>
                  </a:moveTo>
                  <a:lnTo>
                    <a:pt x="51252" y="24762"/>
                  </a:lnTo>
                  <a:lnTo>
                    <a:pt x="100959" y="49766"/>
                  </a:lnTo>
                  <a:lnTo>
                    <a:pt x="149162" y="75055"/>
                  </a:lnTo>
                  <a:lnTo>
                    <a:pt x="195905" y="100671"/>
                  </a:lnTo>
                  <a:lnTo>
                    <a:pt x="241231" y="126656"/>
                  </a:lnTo>
                  <a:lnTo>
                    <a:pt x="285184" y="153054"/>
                  </a:lnTo>
                  <a:lnTo>
                    <a:pt x="327806" y="179907"/>
                  </a:lnTo>
                  <a:lnTo>
                    <a:pt x="369142" y="207258"/>
                  </a:lnTo>
                  <a:lnTo>
                    <a:pt x="409234" y="235148"/>
                  </a:lnTo>
                  <a:lnTo>
                    <a:pt x="448125" y="263622"/>
                  </a:lnTo>
                  <a:lnTo>
                    <a:pt x="485859" y="292721"/>
                  </a:lnTo>
                  <a:lnTo>
                    <a:pt x="522480" y="322488"/>
                  </a:lnTo>
                  <a:lnTo>
                    <a:pt x="558029" y="352965"/>
                  </a:lnTo>
                  <a:lnTo>
                    <a:pt x="592551" y="384196"/>
                  </a:lnTo>
                  <a:lnTo>
                    <a:pt x="626089" y="416223"/>
                  </a:lnTo>
                  <a:lnTo>
                    <a:pt x="658687" y="449089"/>
                  </a:lnTo>
                  <a:lnTo>
                    <a:pt x="690386" y="482835"/>
                  </a:lnTo>
                  <a:lnTo>
                    <a:pt x="721231" y="517505"/>
                  </a:lnTo>
                  <a:lnTo>
                    <a:pt x="751266" y="553142"/>
                  </a:lnTo>
                  <a:lnTo>
                    <a:pt x="780532" y="589788"/>
                  </a:lnTo>
                  <a:lnTo>
                    <a:pt x="809074" y="627485"/>
                  </a:lnTo>
                  <a:lnTo>
                    <a:pt x="836934" y="666276"/>
                  </a:lnTo>
                  <a:lnTo>
                    <a:pt x="864157" y="706204"/>
                  </a:lnTo>
                  <a:lnTo>
                    <a:pt x="890785" y="747312"/>
                  </a:lnTo>
                  <a:lnTo>
                    <a:pt x="916861" y="789642"/>
                  </a:lnTo>
                  <a:lnTo>
                    <a:pt x="942429" y="833236"/>
                  </a:lnTo>
                  <a:lnTo>
                    <a:pt x="967532" y="878138"/>
                  </a:lnTo>
                  <a:lnTo>
                    <a:pt x="992214" y="924389"/>
                  </a:lnTo>
                  <a:lnTo>
                    <a:pt x="1016517" y="972034"/>
                  </a:lnTo>
                  <a:lnTo>
                    <a:pt x="1040484" y="1021113"/>
                  </a:lnTo>
                  <a:lnTo>
                    <a:pt x="1064160" y="107167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2024606" y="1990464"/>
              <a:ext cx="57785" cy="40640"/>
            </a:xfrm>
            <a:custGeom>
              <a:avLst/>
              <a:gdLst/>
              <a:ahLst/>
              <a:cxnLst/>
              <a:rect l="l" t="t" r="r" b="b"/>
              <a:pathLst>
                <a:path w="57785" h="40639">
                  <a:moveTo>
                    <a:pt x="57362" y="0"/>
                  </a:moveTo>
                  <a:lnTo>
                    <a:pt x="50523" y="8224"/>
                  </a:lnTo>
                  <a:lnTo>
                    <a:pt x="45212" y="20222"/>
                  </a:lnTo>
                  <a:lnTo>
                    <a:pt x="41891" y="32121"/>
                  </a:lnTo>
                  <a:lnTo>
                    <a:pt x="41018" y="40048"/>
                  </a:lnTo>
                  <a:lnTo>
                    <a:pt x="34440" y="35540"/>
                  </a:lnTo>
                  <a:lnTo>
                    <a:pt x="23253" y="30298"/>
                  </a:lnTo>
                  <a:lnTo>
                    <a:pt x="10694" y="26499"/>
                  </a:lnTo>
                  <a:lnTo>
                    <a:pt x="0" y="26320"/>
                  </a:lnTo>
                </a:path>
              </a:pathLst>
            </a:custGeom>
            <a:ln w="115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643854" y="953465"/>
              <a:ext cx="885190" cy="1071880"/>
            </a:xfrm>
            <a:custGeom>
              <a:avLst/>
              <a:gdLst/>
              <a:ahLst/>
              <a:cxnLst/>
              <a:rect l="l" t="t" r="r" b="b"/>
              <a:pathLst>
                <a:path w="885189" h="1071880">
                  <a:moveTo>
                    <a:pt x="885159" y="0"/>
                  </a:moveTo>
                  <a:lnTo>
                    <a:pt x="837180" y="28900"/>
                  </a:lnTo>
                  <a:lnTo>
                    <a:pt x="790846" y="57904"/>
                  </a:lnTo>
                  <a:lnTo>
                    <a:pt x="746114" y="87064"/>
                  </a:lnTo>
                  <a:lnTo>
                    <a:pt x="702939" y="116431"/>
                  </a:lnTo>
                  <a:lnTo>
                    <a:pt x="661277" y="146058"/>
                  </a:lnTo>
                  <a:lnTo>
                    <a:pt x="621083" y="175998"/>
                  </a:lnTo>
                  <a:lnTo>
                    <a:pt x="582313" y="206303"/>
                  </a:lnTo>
                  <a:lnTo>
                    <a:pt x="544923" y="237025"/>
                  </a:lnTo>
                  <a:lnTo>
                    <a:pt x="508869" y="268217"/>
                  </a:lnTo>
                  <a:lnTo>
                    <a:pt x="474105" y="299931"/>
                  </a:lnTo>
                  <a:lnTo>
                    <a:pt x="440589" y="332219"/>
                  </a:lnTo>
                  <a:lnTo>
                    <a:pt x="408275" y="365134"/>
                  </a:lnTo>
                  <a:lnTo>
                    <a:pt x="377120" y="398728"/>
                  </a:lnTo>
                  <a:lnTo>
                    <a:pt x="347079" y="433053"/>
                  </a:lnTo>
                  <a:lnTo>
                    <a:pt x="318107" y="468162"/>
                  </a:lnTo>
                  <a:lnTo>
                    <a:pt x="290160" y="504107"/>
                  </a:lnTo>
                  <a:lnTo>
                    <a:pt x="263195" y="540940"/>
                  </a:lnTo>
                  <a:lnTo>
                    <a:pt x="237166" y="578715"/>
                  </a:lnTo>
                  <a:lnTo>
                    <a:pt x="212030" y="617482"/>
                  </a:lnTo>
                  <a:lnTo>
                    <a:pt x="187741" y="657295"/>
                  </a:lnTo>
                  <a:lnTo>
                    <a:pt x="164257" y="698206"/>
                  </a:lnTo>
                  <a:lnTo>
                    <a:pt x="141532" y="740267"/>
                  </a:lnTo>
                  <a:lnTo>
                    <a:pt x="119522" y="783530"/>
                  </a:lnTo>
                  <a:lnTo>
                    <a:pt x="98183" y="828049"/>
                  </a:lnTo>
                  <a:lnTo>
                    <a:pt x="77470" y="873875"/>
                  </a:lnTo>
                  <a:lnTo>
                    <a:pt x="57340" y="921060"/>
                  </a:lnTo>
                  <a:lnTo>
                    <a:pt x="37748" y="969658"/>
                  </a:lnTo>
                  <a:lnTo>
                    <a:pt x="18649" y="1019719"/>
                  </a:lnTo>
                  <a:lnTo>
                    <a:pt x="0" y="1071298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622011" y="1992044"/>
              <a:ext cx="59690" cy="38735"/>
            </a:xfrm>
            <a:custGeom>
              <a:avLst/>
              <a:gdLst/>
              <a:ahLst/>
              <a:cxnLst/>
              <a:rect l="l" t="t" r="r" b="b"/>
              <a:pathLst>
                <a:path w="59689" h="38735">
                  <a:moveTo>
                    <a:pt x="59370" y="20910"/>
                  </a:moveTo>
                  <a:lnTo>
                    <a:pt x="48764" y="22063"/>
                  </a:lnTo>
                  <a:lnTo>
                    <a:pt x="36637" y="26981"/>
                  </a:lnTo>
                  <a:lnTo>
                    <a:pt x="26005" y="33207"/>
                  </a:lnTo>
                  <a:lnTo>
                    <a:pt x="19883" y="38284"/>
                  </a:lnTo>
                  <a:lnTo>
                    <a:pt x="18294" y="30491"/>
                  </a:lnTo>
                  <a:lnTo>
                    <a:pt x="13910" y="18976"/>
                  </a:lnTo>
                  <a:lnTo>
                    <a:pt x="7542" y="7544"/>
                  </a:lnTo>
                  <a:lnTo>
                    <a:pt x="0" y="0"/>
                  </a:lnTo>
                </a:path>
              </a:pathLst>
            </a:custGeom>
            <a:ln w="11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054233" y="5971961"/>
            <a:ext cx="2007066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-69" dirty="0">
                <a:latin typeface="Arial"/>
                <a:cs typeface="Arial"/>
              </a:rPr>
              <a:t>Dequeue()</a:t>
            </a:r>
            <a:endParaRPr sz="3369" dirty="0">
              <a:latin typeface="Arial"/>
              <a:cs typeface="Arial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987655716"/>
      </p:ext>
    </p:extLst>
  </p:cSld>
  <p:clrMapOvr>
    <a:masterClrMapping/>
  </p:clrMapOvr>
  <p:transition>
    <p:cut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36855" y="224037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4" name="object 4"/>
          <p:cNvSpPr txBox="1"/>
          <p:nvPr/>
        </p:nvSpPr>
        <p:spPr>
          <a:xfrm>
            <a:off x="2799044" y="2172807"/>
            <a:ext cx="776401" cy="1005121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65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4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65"/>
              </a:lnSpc>
            </a:pPr>
            <a:r>
              <a:rPr sz="3369" spc="-277" dirty="0">
                <a:latin typeface="Trebuchet MS"/>
                <a:cs typeface="Trebuchet MS"/>
              </a:rPr>
              <a:t>read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03875" y="224037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6" name="object 6"/>
          <p:cNvSpPr txBox="1"/>
          <p:nvPr/>
        </p:nvSpPr>
        <p:spPr>
          <a:xfrm>
            <a:off x="6307974" y="2172808"/>
            <a:ext cx="892169" cy="979473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06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1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06"/>
              </a:lnSpc>
            </a:pPr>
            <a:r>
              <a:rPr sz="3369" spc="-268" dirty="0">
                <a:latin typeface="Trebuchet MS"/>
                <a:cs typeface="Trebuchet MS"/>
              </a:rPr>
              <a:t>write</a:t>
            </a:r>
            <a:endParaRPr sz="3369" dirty="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579695"/>
              </p:ext>
            </p:extLst>
          </p:nvPr>
        </p:nvGraphicFramePr>
        <p:xfrm>
          <a:off x="3894925" y="4634829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3400" dirty="0">
                          <a:latin typeface="Trebuchet MS"/>
                          <a:cs typeface="Trebuchet MS"/>
                        </a:rPr>
                        <a:t>f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sz="3400" dirty="0">
                          <a:latin typeface="Trebuchet MS"/>
                          <a:cs typeface="Trebuchet MS"/>
                        </a:rPr>
                        <a:t>e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3439803" y="2475803"/>
            <a:ext cx="3061562" cy="2161843"/>
            <a:chOff x="991797" y="946265"/>
            <a:chExt cx="1544955" cy="1090930"/>
          </a:xfrm>
        </p:grpSpPr>
        <p:sp>
          <p:nvSpPr>
            <p:cNvPr id="9" name="object 9"/>
            <p:cNvSpPr/>
            <p:nvPr/>
          </p:nvSpPr>
          <p:spPr>
            <a:xfrm>
              <a:off x="998997" y="953465"/>
              <a:ext cx="1315085" cy="1072515"/>
            </a:xfrm>
            <a:custGeom>
              <a:avLst/>
              <a:gdLst/>
              <a:ahLst/>
              <a:cxnLst/>
              <a:rect l="l" t="t" r="r" b="b"/>
              <a:pathLst>
                <a:path w="1315085" h="1072514">
                  <a:moveTo>
                    <a:pt x="0" y="0"/>
                  </a:moveTo>
                  <a:lnTo>
                    <a:pt x="53376" y="19122"/>
                  </a:lnTo>
                  <a:lnTo>
                    <a:pt x="105411" y="38594"/>
                  </a:lnTo>
                  <a:lnTo>
                    <a:pt x="156144" y="58444"/>
                  </a:lnTo>
                  <a:lnTo>
                    <a:pt x="205611" y="78703"/>
                  </a:lnTo>
                  <a:lnTo>
                    <a:pt x="253850" y="99400"/>
                  </a:lnTo>
                  <a:lnTo>
                    <a:pt x="300898" y="120565"/>
                  </a:lnTo>
                  <a:lnTo>
                    <a:pt x="346792" y="142229"/>
                  </a:lnTo>
                  <a:lnTo>
                    <a:pt x="391570" y="164420"/>
                  </a:lnTo>
                  <a:lnTo>
                    <a:pt x="435268" y="187169"/>
                  </a:lnTo>
                  <a:lnTo>
                    <a:pt x="477926" y="210506"/>
                  </a:lnTo>
                  <a:lnTo>
                    <a:pt x="519579" y="234460"/>
                  </a:lnTo>
                  <a:lnTo>
                    <a:pt x="560265" y="259061"/>
                  </a:lnTo>
                  <a:lnTo>
                    <a:pt x="600022" y="284340"/>
                  </a:lnTo>
                  <a:lnTo>
                    <a:pt x="638886" y="310326"/>
                  </a:lnTo>
                  <a:lnTo>
                    <a:pt x="676896" y="337049"/>
                  </a:lnTo>
                  <a:lnTo>
                    <a:pt x="714088" y="364538"/>
                  </a:lnTo>
                  <a:lnTo>
                    <a:pt x="750500" y="392825"/>
                  </a:lnTo>
                  <a:lnTo>
                    <a:pt x="786169" y="421937"/>
                  </a:lnTo>
                  <a:lnTo>
                    <a:pt x="821132" y="451907"/>
                  </a:lnTo>
                  <a:lnTo>
                    <a:pt x="855428" y="482762"/>
                  </a:lnTo>
                  <a:lnTo>
                    <a:pt x="889093" y="514534"/>
                  </a:lnTo>
                  <a:lnTo>
                    <a:pt x="922164" y="547252"/>
                  </a:lnTo>
                  <a:lnTo>
                    <a:pt x="954680" y="580946"/>
                  </a:lnTo>
                  <a:lnTo>
                    <a:pt x="986676" y="615645"/>
                  </a:lnTo>
                  <a:lnTo>
                    <a:pt x="1018192" y="651380"/>
                  </a:lnTo>
                  <a:lnTo>
                    <a:pt x="1049263" y="688181"/>
                  </a:lnTo>
                  <a:lnTo>
                    <a:pt x="1079928" y="726077"/>
                  </a:lnTo>
                  <a:lnTo>
                    <a:pt x="1110223" y="765098"/>
                  </a:lnTo>
                  <a:lnTo>
                    <a:pt x="1140186" y="805274"/>
                  </a:lnTo>
                  <a:lnTo>
                    <a:pt x="1169855" y="846635"/>
                  </a:lnTo>
                  <a:lnTo>
                    <a:pt x="1199267" y="889211"/>
                  </a:lnTo>
                  <a:lnTo>
                    <a:pt x="1228458" y="933032"/>
                  </a:lnTo>
                  <a:lnTo>
                    <a:pt x="1257467" y="978127"/>
                  </a:lnTo>
                  <a:lnTo>
                    <a:pt x="1286331" y="1024527"/>
                  </a:lnTo>
                  <a:lnTo>
                    <a:pt x="1315087" y="1072261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2274946" y="1989343"/>
              <a:ext cx="54610" cy="41910"/>
            </a:xfrm>
            <a:custGeom>
              <a:avLst/>
              <a:gdLst/>
              <a:ahLst/>
              <a:cxnLst/>
              <a:rect l="l" t="t" r="r" b="b"/>
              <a:pathLst>
                <a:path w="54610" h="41910">
                  <a:moveTo>
                    <a:pt x="54175" y="0"/>
                  </a:moveTo>
                  <a:lnTo>
                    <a:pt x="48249" y="8879"/>
                  </a:lnTo>
                  <a:lnTo>
                    <a:pt x="44235" y="21344"/>
                  </a:lnTo>
                  <a:lnTo>
                    <a:pt x="42185" y="33502"/>
                  </a:lnTo>
                  <a:lnTo>
                    <a:pt x="42150" y="41461"/>
                  </a:lnTo>
                  <a:lnTo>
                    <a:pt x="35149" y="37676"/>
                  </a:lnTo>
                  <a:lnTo>
                    <a:pt x="23496" y="33645"/>
                  </a:lnTo>
                  <a:lnTo>
                    <a:pt x="10633" y="31191"/>
                  </a:lnTo>
                  <a:lnTo>
                    <a:pt x="0" y="32134"/>
                  </a:lnTo>
                </a:path>
              </a:pathLst>
            </a:custGeom>
            <a:ln w="11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643854" y="953465"/>
              <a:ext cx="885190" cy="1071880"/>
            </a:xfrm>
            <a:custGeom>
              <a:avLst/>
              <a:gdLst/>
              <a:ahLst/>
              <a:cxnLst/>
              <a:rect l="l" t="t" r="r" b="b"/>
              <a:pathLst>
                <a:path w="885189" h="1071880">
                  <a:moveTo>
                    <a:pt x="885159" y="0"/>
                  </a:moveTo>
                  <a:lnTo>
                    <a:pt x="837180" y="28900"/>
                  </a:lnTo>
                  <a:lnTo>
                    <a:pt x="790846" y="57904"/>
                  </a:lnTo>
                  <a:lnTo>
                    <a:pt x="746114" y="87064"/>
                  </a:lnTo>
                  <a:lnTo>
                    <a:pt x="702939" y="116431"/>
                  </a:lnTo>
                  <a:lnTo>
                    <a:pt x="661277" y="146058"/>
                  </a:lnTo>
                  <a:lnTo>
                    <a:pt x="621083" y="175998"/>
                  </a:lnTo>
                  <a:lnTo>
                    <a:pt x="582313" y="206303"/>
                  </a:lnTo>
                  <a:lnTo>
                    <a:pt x="544923" y="237025"/>
                  </a:lnTo>
                  <a:lnTo>
                    <a:pt x="508869" y="268217"/>
                  </a:lnTo>
                  <a:lnTo>
                    <a:pt x="474105" y="299931"/>
                  </a:lnTo>
                  <a:lnTo>
                    <a:pt x="440589" y="332219"/>
                  </a:lnTo>
                  <a:lnTo>
                    <a:pt x="408275" y="365134"/>
                  </a:lnTo>
                  <a:lnTo>
                    <a:pt x="377120" y="398728"/>
                  </a:lnTo>
                  <a:lnTo>
                    <a:pt x="347079" y="433053"/>
                  </a:lnTo>
                  <a:lnTo>
                    <a:pt x="318107" y="468162"/>
                  </a:lnTo>
                  <a:lnTo>
                    <a:pt x="290160" y="504107"/>
                  </a:lnTo>
                  <a:lnTo>
                    <a:pt x="263195" y="540940"/>
                  </a:lnTo>
                  <a:lnTo>
                    <a:pt x="237166" y="578715"/>
                  </a:lnTo>
                  <a:lnTo>
                    <a:pt x="212030" y="617482"/>
                  </a:lnTo>
                  <a:lnTo>
                    <a:pt x="187741" y="657295"/>
                  </a:lnTo>
                  <a:lnTo>
                    <a:pt x="164257" y="698206"/>
                  </a:lnTo>
                  <a:lnTo>
                    <a:pt x="141532" y="740267"/>
                  </a:lnTo>
                  <a:lnTo>
                    <a:pt x="119522" y="783530"/>
                  </a:lnTo>
                  <a:lnTo>
                    <a:pt x="98183" y="828049"/>
                  </a:lnTo>
                  <a:lnTo>
                    <a:pt x="77470" y="873875"/>
                  </a:lnTo>
                  <a:lnTo>
                    <a:pt x="57340" y="921060"/>
                  </a:lnTo>
                  <a:lnTo>
                    <a:pt x="37748" y="969658"/>
                  </a:lnTo>
                  <a:lnTo>
                    <a:pt x="18649" y="1019719"/>
                  </a:lnTo>
                  <a:lnTo>
                    <a:pt x="0" y="1071298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622011" y="1992044"/>
              <a:ext cx="59690" cy="38735"/>
            </a:xfrm>
            <a:custGeom>
              <a:avLst/>
              <a:gdLst/>
              <a:ahLst/>
              <a:cxnLst/>
              <a:rect l="l" t="t" r="r" b="b"/>
              <a:pathLst>
                <a:path w="59689" h="38735">
                  <a:moveTo>
                    <a:pt x="59370" y="20910"/>
                  </a:moveTo>
                  <a:lnTo>
                    <a:pt x="48764" y="22063"/>
                  </a:lnTo>
                  <a:lnTo>
                    <a:pt x="36637" y="26981"/>
                  </a:lnTo>
                  <a:lnTo>
                    <a:pt x="26005" y="33207"/>
                  </a:lnTo>
                  <a:lnTo>
                    <a:pt x="19883" y="38284"/>
                  </a:lnTo>
                  <a:lnTo>
                    <a:pt x="18294" y="30491"/>
                  </a:lnTo>
                  <a:lnTo>
                    <a:pt x="13910" y="18976"/>
                  </a:lnTo>
                  <a:lnTo>
                    <a:pt x="7542" y="7544"/>
                  </a:lnTo>
                  <a:lnTo>
                    <a:pt x="0" y="0"/>
                  </a:lnTo>
                </a:path>
              </a:pathLst>
            </a:custGeom>
            <a:ln w="11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602299" y="6059936"/>
            <a:ext cx="2875327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-59" dirty="0">
                <a:latin typeface="Arial"/>
                <a:cs typeface="Arial"/>
              </a:rPr>
              <a:t>Dequeue()</a:t>
            </a:r>
            <a:r>
              <a:rPr sz="3369" i="1" spc="-59" dirty="0">
                <a:latin typeface="Arial"/>
                <a:cs typeface="Arial"/>
              </a:rPr>
              <a:t>→</a:t>
            </a:r>
            <a:r>
              <a:rPr sz="3369" i="1" spc="644" dirty="0">
                <a:latin typeface="Arial"/>
                <a:cs typeface="Arial"/>
              </a:rPr>
              <a:t> </a:t>
            </a:r>
            <a:r>
              <a:rPr sz="3369" spc="-168" dirty="0">
                <a:latin typeface="Arial"/>
                <a:cs typeface="Arial"/>
              </a:rPr>
              <a:t>d</a:t>
            </a:r>
            <a:endParaRPr sz="3369" dirty="0">
              <a:latin typeface="Arial"/>
              <a:cs typeface="Arial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2596641478"/>
      </p:ext>
    </p:extLst>
  </p:cSld>
  <p:clrMapOvr>
    <a:masterClrMapping/>
  </p:clrMapOvr>
  <p:transition>
    <p:cut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44431" y="3020300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4" name="object 4"/>
          <p:cNvSpPr txBox="1"/>
          <p:nvPr/>
        </p:nvSpPr>
        <p:spPr>
          <a:xfrm>
            <a:off x="2906620" y="2952735"/>
            <a:ext cx="776401" cy="1005121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65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4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65"/>
              </a:lnSpc>
            </a:pPr>
            <a:r>
              <a:rPr sz="3369" spc="-277" dirty="0">
                <a:latin typeface="Trebuchet MS"/>
                <a:cs typeface="Trebuchet MS"/>
              </a:rPr>
              <a:t>read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11451" y="3020300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6" name="object 6"/>
          <p:cNvSpPr txBox="1"/>
          <p:nvPr/>
        </p:nvSpPr>
        <p:spPr>
          <a:xfrm>
            <a:off x="6415550" y="2952736"/>
            <a:ext cx="892169" cy="979473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06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1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06"/>
              </a:lnSpc>
            </a:pPr>
            <a:r>
              <a:rPr sz="3369" spc="-268" dirty="0">
                <a:latin typeface="Trebuchet MS"/>
                <a:cs typeface="Trebuchet MS"/>
              </a:rPr>
              <a:t>write</a:t>
            </a:r>
            <a:endParaRPr sz="3369" dirty="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110867"/>
              </p:ext>
            </p:extLst>
          </p:nvPr>
        </p:nvGraphicFramePr>
        <p:xfrm>
          <a:off x="4002501" y="5414757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3400" dirty="0">
                          <a:latin typeface="Trebuchet MS"/>
                          <a:cs typeface="Trebuchet MS"/>
                        </a:rPr>
                        <a:t>f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sz="3400" dirty="0">
                          <a:latin typeface="Trebuchet MS"/>
                          <a:cs typeface="Trebuchet MS"/>
                        </a:rPr>
                        <a:t>e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3547379" y="3255731"/>
            <a:ext cx="3061562" cy="2161843"/>
            <a:chOff x="991797" y="946265"/>
            <a:chExt cx="1544955" cy="1090930"/>
          </a:xfrm>
        </p:grpSpPr>
        <p:sp>
          <p:nvSpPr>
            <p:cNvPr id="9" name="object 9"/>
            <p:cNvSpPr/>
            <p:nvPr/>
          </p:nvSpPr>
          <p:spPr>
            <a:xfrm>
              <a:off x="998997" y="953465"/>
              <a:ext cx="1315085" cy="1072515"/>
            </a:xfrm>
            <a:custGeom>
              <a:avLst/>
              <a:gdLst/>
              <a:ahLst/>
              <a:cxnLst/>
              <a:rect l="l" t="t" r="r" b="b"/>
              <a:pathLst>
                <a:path w="1315085" h="1072514">
                  <a:moveTo>
                    <a:pt x="0" y="0"/>
                  </a:moveTo>
                  <a:lnTo>
                    <a:pt x="53376" y="19122"/>
                  </a:lnTo>
                  <a:lnTo>
                    <a:pt x="105411" y="38594"/>
                  </a:lnTo>
                  <a:lnTo>
                    <a:pt x="156144" y="58444"/>
                  </a:lnTo>
                  <a:lnTo>
                    <a:pt x="205611" y="78703"/>
                  </a:lnTo>
                  <a:lnTo>
                    <a:pt x="253850" y="99400"/>
                  </a:lnTo>
                  <a:lnTo>
                    <a:pt x="300898" y="120565"/>
                  </a:lnTo>
                  <a:lnTo>
                    <a:pt x="346792" y="142229"/>
                  </a:lnTo>
                  <a:lnTo>
                    <a:pt x="391570" y="164420"/>
                  </a:lnTo>
                  <a:lnTo>
                    <a:pt x="435268" y="187169"/>
                  </a:lnTo>
                  <a:lnTo>
                    <a:pt x="477926" y="210506"/>
                  </a:lnTo>
                  <a:lnTo>
                    <a:pt x="519579" y="234460"/>
                  </a:lnTo>
                  <a:lnTo>
                    <a:pt x="560265" y="259061"/>
                  </a:lnTo>
                  <a:lnTo>
                    <a:pt x="600022" y="284340"/>
                  </a:lnTo>
                  <a:lnTo>
                    <a:pt x="638886" y="310326"/>
                  </a:lnTo>
                  <a:lnTo>
                    <a:pt x="676896" y="337049"/>
                  </a:lnTo>
                  <a:lnTo>
                    <a:pt x="714088" y="364538"/>
                  </a:lnTo>
                  <a:lnTo>
                    <a:pt x="750500" y="392825"/>
                  </a:lnTo>
                  <a:lnTo>
                    <a:pt x="786169" y="421937"/>
                  </a:lnTo>
                  <a:lnTo>
                    <a:pt x="821132" y="451907"/>
                  </a:lnTo>
                  <a:lnTo>
                    <a:pt x="855428" y="482762"/>
                  </a:lnTo>
                  <a:lnTo>
                    <a:pt x="889093" y="514534"/>
                  </a:lnTo>
                  <a:lnTo>
                    <a:pt x="922164" y="547252"/>
                  </a:lnTo>
                  <a:lnTo>
                    <a:pt x="954680" y="580946"/>
                  </a:lnTo>
                  <a:lnTo>
                    <a:pt x="986676" y="615645"/>
                  </a:lnTo>
                  <a:lnTo>
                    <a:pt x="1018192" y="651380"/>
                  </a:lnTo>
                  <a:lnTo>
                    <a:pt x="1049263" y="688181"/>
                  </a:lnTo>
                  <a:lnTo>
                    <a:pt x="1079928" y="726077"/>
                  </a:lnTo>
                  <a:lnTo>
                    <a:pt x="1110223" y="765098"/>
                  </a:lnTo>
                  <a:lnTo>
                    <a:pt x="1140186" y="805274"/>
                  </a:lnTo>
                  <a:lnTo>
                    <a:pt x="1169855" y="846635"/>
                  </a:lnTo>
                  <a:lnTo>
                    <a:pt x="1199267" y="889211"/>
                  </a:lnTo>
                  <a:lnTo>
                    <a:pt x="1228458" y="933032"/>
                  </a:lnTo>
                  <a:lnTo>
                    <a:pt x="1257467" y="978127"/>
                  </a:lnTo>
                  <a:lnTo>
                    <a:pt x="1286331" y="1024527"/>
                  </a:lnTo>
                  <a:lnTo>
                    <a:pt x="1315087" y="1072261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2274946" y="1989343"/>
              <a:ext cx="54610" cy="41910"/>
            </a:xfrm>
            <a:custGeom>
              <a:avLst/>
              <a:gdLst/>
              <a:ahLst/>
              <a:cxnLst/>
              <a:rect l="l" t="t" r="r" b="b"/>
              <a:pathLst>
                <a:path w="54610" h="41910">
                  <a:moveTo>
                    <a:pt x="54175" y="0"/>
                  </a:moveTo>
                  <a:lnTo>
                    <a:pt x="48249" y="8879"/>
                  </a:lnTo>
                  <a:lnTo>
                    <a:pt x="44235" y="21344"/>
                  </a:lnTo>
                  <a:lnTo>
                    <a:pt x="42185" y="33502"/>
                  </a:lnTo>
                  <a:lnTo>
                    <a:pt x="42150" y="41461"/>
                  </a:lnTo>
                  <a:lnTo>
                    <a:pt x="35149" y="37676"/>
                  </a:lnTo>
                  <a:lnTo>
                    <a:pt x="23496" y="33645"/>
                  </a:lnTo>
                  <a:lnTo>
                    <a:pt x="10633" y="31191"/>
                  </a:lnTo>
                  <a:lnTo>
                    <a:pt x="0" y="32134"/>
                  </a:lnTo>
                </a:path>
              </a:pathLst>
            </a:custGeom>
            <a:ln w="11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643854" y="953465"/>
              <a:ext cx="885190" cy="1071880"/>
            </a:xfrm>
            <a:custGeom>
              <a:avLst/>
              <a:gdLst/>
              <a:ahLst/>
              <a:cxnLst/>
              <a:rect l="l" t="t" r="r" b="b"/>
              <a:pathLst>
                <a:path w="885189" h="1071880">
                  <a:moveTo>
                    <a:pt x="885159" y="0"/>
                  </a:moveTo>
                  <a:lnTo>
                    <a:pt x="837180" y="28900"/>
                  </a:lnTo>
                  <a:lnTo>
                    <a:pt x="790846" y="57904"/>
                  </a:lnTo>
                  <a:lnTo>
                    <a:pt x="746114" y="87064"/>
                  </a:lnTo>
                  <a:lnTo>
                    <a:pt x="702939" y="116431"/>
                  </a:lnTo>
                  <a:lnTo>
                    <a:pt x="661277" y="146058"/>
                  </a:lnTo>
                  <a:lnTo>
                    <a:pt x="621083" y="175998"/>
                  </a:lnTo>
                  <a:lnTo>
                    <a:pt x="582313" y="206303"/>
                  </a:lnTo>
                  <a:lnTo>
                    <a:pt x="544923" y="237025"/>
                  </a:lnTo>
                  <a:lnTo>
                    <a:pt x="508869" y="268217"/>
                  </a:lnTo>
                  <a:lnTo>
                    <a:pt x="474105" y="299931"/>
                  </a:lnTo>
                  <a:lnTo>
                    <a:pt x="440589" y="332219"/>
                  </a:lnTo>
                  <a:lnTo>
                    <a:pt x="408275" y="365134"/>
                  </a:lnTo>
                  <a:lnTo>
                    <a:pt x="377120" y="398728"/>
                  </a:lnTo>
                  <a:lnTo>
                    <a:pt x="347079" y="433053"/>
                  </a:lnTo>
                  <a:lnTo>
                    <a:pt x="318107" y="468162"/>
                  </a:lnTo>
                  <a:lnTo>
                    <a:pt x="290160" y="504107"/>
                  </a:lnTo>
                  <a:lnTo>
                    <a:pt x="263195" y="540940"/>
                  </a:lnTo>
                  <a:lnTo>
                    <a:pt x="237166" y="578715"/>
                  </a:lnTo>
                  <a:lnTo>
                    <a:pt x="212030" y="617482"/>
                  </a:lnTo>
                  <a:lnTo>
                    <a:pt x="187741" y="657295"/>
                  </a:lnTo>
                  <a:lnTo>
                    <a:pt x="164257" y="698206"/>
                  </a:lnTo>
                  <a:lnTo>
                    <a:pt x="141532" y="740267"/>
                  </a:lnTo>
                  <a:lnTo>
                    <a:pt x="119522" y="783530"/>
                  </a:lnTo>
                  <a:lnTo>
                    <a:pt x="98183" y="828049"/>
                  </a:lnTo>
                  <a:lnTo>
                    <a:pt x="77470" y="873875"/>
                  </a:lnTo>
                  <a:lnTo>
                    <a:pt x="57340" y="921060"/>
                  </a:lnTo>
                  <a:lnTo>
                    <a:pt x="37748" y="969658"/>
                  </a:lnTo>
                  <a:lnTo>
                    <a:pt x="18649" y="1019719"/>
                  </a:lnTo>
                  <a:lnTo>
                    <a:pt x="0" y="1071298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622011" y="1992044"/>
              <a:ext cx="59690" cy="38735"/>
            </a:xfrm>
            <a:custGeom>
              <a:avLst/>
              <a:gdLst/>
              <a:ahLst/>
              <a:cxnLst/>
              <a:rect l="l" t="t" r="r" b="b"/>
              <a:pathLst>
                <a:path w="59689" h="38735">
                  <a:moveTo>
                    <a:pt x="59370" y="20910"/>
                  </a:moveTo>
                  <a:lnTo>
                    <a:pt x="48764" y="22063"/>
                  </a:lnTo>
                  <a:lnTo>
                    <a:pt x="36637" y="26981"/>
                  </a:lnTo>
                  <a:lnTo>
                    <a:pt x="26005" y="33207"/>
                  </a:lnTo>
                  <a:lnTo>
                    <a:pt x="19883" y="38284"/>
                  </a:lnTo>
                  <a:lnTo>
                    <a:pt x="18294" y="30491"/>
                  </a:lnTo>
                  <a:lnTo>
                    <a:pt x="13910" y="18976"/>
                  </a:lnTo>
                  <a:lnTo>
                    <a:pt x="7542" y="7544"/>
                  </a:lnTo>
                  <a:lnTo>
                    <a:pt x="0" y="0"/>
                  </a:lnTo>
                </a:path>
              </a:pathLst>
            </a:custGeom>
            <a:ln w="11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2569510457"/>
      </p:ext>
    </p:extLst>
  </p:cSld>
  <p:clrMapOvr>
    <a:masterClrMapping/>
  </p:clrMapOvr>
  <p:transition>
    <p:cut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35467" y="2152397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4" name="object 4"/>
          <p:cNvSpPr txBox="1"/>
          <p:nvPr/>
        </p:nvSpPr>
        <p:spPr>
          <a:xfrm>
            <a:off x="2897656" y="2084832"/>
            <a:ext cx="776401" cy="1005121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65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4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65"/>
              </a:lnSpc>
            </a:pPr>
            <a:r>
              <a:rPr sz="3369" spc="-277" dirty="0">
                <a:latin typeface="Trebuchet MS"/>
                <a:cs typeface="Trebuchet MS"/>
              </a:rPr>
              <a:t>read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02487" y="2152397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6" name="object 6"/>
          <p:cNvSpPr txBox="1"/>
          <p:nvPr/>
        </p:nvSpPr>
        <p:spPr>
          <a:xfrm>
            <a:off x="6406586" y="2084833"/>
            <a:ext cx="892169" cy="979473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06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1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06"/>
              </a:lnSpc>
            </a:pPr>
            <a:r>
              <a:rPr sz="3369" spc="-268" dirty="0">
                <a:latin typeface="Trebuchet MS"/>
                <a:cs typeface="Trebuchet MS"/>
              </a:rPr>
              <a:t>write</a:t>
            </a:r>
            <a:endParaRPr sz="3369" dirty="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029710"/>
              </p:ext>
            </p:extLst>
          </p:nvPr>
        </p:nvGraphicFramePr>
        <p:xfrm>
          <a:off x="3993537" y="4546854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3400" dirty="0">
                          <a:latin typeface="Trebuchet MS"/>
                          <a:cs typeface="Trebuchet MS"/>
                        </a:rPr>
                        <a:t>f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r>
                        <a:rPr sz="3400" dirty="0">
                          <a:latin typeface="Trebuchet MS"/>
                          <a:cs typeface="Trebuchet MS"/>
                        </a:rPr>
                        <a:t>e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3538415" y="2387828"/>
            <a:ext cx="3061562" cy="2161843"/>
            <a:chOff x="991797" y="946265"/>
            <a:chExt cx="1544955" cy="1090930"/>
          </a:xfrm>
        </p:grpSpPr>
        <p:sp>
          <p:nvSpPr>
            <p:cNvPr id="9" name="object 9"/>
            <p:cNvSpPr/>
            <p:nvPr/>
          </p:nvSpPr>
          <p:spPr>
            <a:xfrm>
              <a:off x="998997" y="953465"/>
              <a:ext cx="1315085" cy="1072515"/>
            </a:xfrm>
            <a:custGeom>
              <a:avLst/>
              <a:gdLst/>
              <a:ahLst/>
              <a:cxnLst/>
              <a:rect l="l" t="t" r="r" b="b"/>
              <a:pathLst>
                <a:path w="1315085" h="1072514">
                  <a:moveTo>
                    <a:pt x="0" y="0"/>
                  </a:moveTo>
                  <a:lnTo>
                    <a:pt x="53376" y="19122"/>
                  </a:lnTo>
                  <a:lnTo>
                    <a:pt x="105411" y="38594"/>
                  </a:lnTo>
                  <a:lnTo>
                    <a:pt x="156144" y="58444"/>
                  </a:lnTo>
                  <a:lnTo>
                    <a:pt x="205611" y="78703"/>
                  </a:lnTo>
                  <a:lnTo>
                    <a:pt x="253850" y="99400"/>
                  </a:lnTo>
                  <a:lnTo>
                    <a:pt x="300898" y="120565"/>
                  </a:lnTo>
                  <a:lnTo>
                    <a:pt x="346792" y="142229"/>
                  </a:lnTo>
                  <a:lnTo>
                    <a:pt x="391570" y="164420"/>
                  </a:lnTo>
                  <a:lnTo>
                    <a:pt x="435268" y="187169"/>
                  </a:lnTo>
                  <a:lnTo>
                    <a:pt x="477926" y="210506"/>
                  </a:lnTo>
                  <a:lnTo>
                    <a:pt x="519579" y="234460"/>
                  </a:lnTo>
                  <a:lnTo>
                    <a:pt x="560265" y="259061"/>
                  </a:lnTo>
                  <a:lnTo>
                    <a:pt x="600022" y="284340"/>
                  </a:lnTo>
                  <a:lnTo>
                    <a:pt x="638886" y="310326"/>
                  </a:lnTo>
                  <a:lnTo>
                    <a:pt x="676896" y="337049"/>
                  </a:lnTo>
                  <a:lnTo>
                    <a:pt x="714088" y="364538"/>
                  </a:lnTo>
                  <a:lnTo>
                    <a:pt x="750500" y="392825"/>
                  </a:lnTo>
                  <a:lnTo>
                    <a:pt x="786169" y="421937"/>
                  </a:lnTo>
                  <a:lnTo>
                    <a:pt x="821132" y="451907"/>
                  </a:lnTo>
                  <a:lnTo>
                    <a:pt x="855428" y="482762"/>
                  </a:lnTo>
                  <a:lnTo>
                    <a:pt x="889093" y="514534"/>
                  </a:lnTo>
                  <a:lnTo>
                    <a:pt x="922164" y="547252"/>
                  </a:lnTo>
                  <a:lnTo>
                    <a:pt x="954680" y="580946"/>
                  </a:lnTo>
                  <a:lnTo>
                    <a:pt x="986676" y="615645"/>
                  </a:lnTo>
                  <a:lnTo>
                    <a:pt x="1018192" y="651380"/>
                  </a:lnTo>
                  <a:lnTo>
                    <a:pt x="1049263" y="688181"/>
                  </a:lnTo>
                  <a:lnTo>
                    <a:pt x="1079928" y="726077"/>
                  </a:lnTo>
                  <a:lnTo>
                    <a:pt x="1110223" y="765098"/>
                  </a:lnTo>
                  <a:lnTo>
                    <a:pt x="1140186" y="805274"/>
                  </a:lnTo>
                  <a:lnTo>
                    <a:pt x="1169855" y="846635"/>
                  </a:lnTo>
                  <a:lnTo>
                    <a:pt x="1199267" y="889211"/>
                  </a:lnTo>
                  <a:lnTo>
                    <a:pt x="1228458" y="933032"/>
                  </a:lnTo>
                  <a:lnTo>
                    <a:pt x="1257467" y="978127"/>
                  </a:lnTo>
                  <a:lnTo>
                    <a:pt x="1286331" y="1024527"/>
                  </a:lnTo>
                  <a:lnTo>
                    <a:pt x="1315087" y="1072261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2274946" y="1989343"/>
              <a:ext cx="54610" cy="41910"/>
            </a:xfrm>
            <a:custGeom>
              <a:avLst/>
              <a:gdLst/>
              <a:ahLst/>
              <a:cxnLst/>
              <a:rect l="l" t="t" r="r" b="b"/>
              <a:pathLst>
                <a:path w="54610" h="41910">
                  <a:moveTo>
                    <a:pt x="54175" y="0"/>
                  </a:moveTo>
                  <a:lnTo>
                    <a:pt x="48249" y="8879"/>
                  </a:lnTo>
                  <a:lnTo>
                    <a:pt x="44235" y="21344"/>
                  </a:lnTo>
                  <a:lnTo>
                    <a:pt x="42185" y="33502"/>
                  </a:lnTo>
                  <a:lnTo>
                    <a:pt x="42150" y="41461"/>
                  </a:lnTo>
                  <a:lnTo>
                    <a:pt x="35149" y="37676"/>
                  </a:lnTo>
                  <a:lnTo>
                    <a:pt x="23496" y="33645"/>
                  </a:lnTo>
                  <a:lnTo>
                    <a:pt x="10633" y="31191"/>
                  </a:lnTo>
                  <a:lnTo>
                    <a:pt x="0" y="32134"/>
                  </a:lnTo>
                </a:path>
              </a:pathLst>
            </a:custGeom>
            <a:ln w="11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643854" y="953465"/>
              <a:ext cx="885190" cy="1071880"/>
            </a:xfrm>
            <a:custGeom>
              <a:avLst/>
              <a:gdLst/>
              <a:ahLst/>
              <a:cxnLst/>
              <a:rect l="l" t="t" r="r" b="b"/>
              <a:pathLst>
                <a:path w="885189" h="1071880">
                  <a:moveTo>
                    <a:pt x="885159" y="0"/>
                  </a:moveTo>
                  <a:lnTo>
                    <a:pt x="837180" y="28900"/>
                  </a:lnTo>
                  <a:lnTo>
                    <a:pt x="790846" y="57904"/>
                  </a:lnTo>
                  <a:lnTo>
                    <a:pt x="746114" y="87064"/>
                  </a:lnTo>
                  <a:lnTo>
                    <a:pt x="702939" y="116431"/>
                  </a:lnTo>
                  <a:lnTo>
                    <a:pt x="661277" y="146058"/>
                  </a:lnTo>
                  <a:lnTo>
                    <a:pt x="621083" y="175998"/>
                  </a:lnTo>
                  <a:lnTo>
                    <a:pt x="582313" y="206303"/>
                  </a:lnTo>
                  <a:lnTo>
                    <a:pt x="544923" y="237025"/>
                  </a:lnTo>
                  <a:lnTo>
                    <a:pt x="508869" y="268217"/>
                  </a:lnTo>
                  <a:lnTo>
                    <a:pt x="474105" y="299931"/>
                  </a:lnTo>
                  <a:lnTo>
                    <a:pt x="440589" y="332219"/>
                  </a:lnTo>
                  <a:lnTo>
                    <a:pt x="408275" y="365134"/>
                  </a:lnTo>
                  <a:lnTo>
                    <a:pt x="377120" y="398728"/>
                  </a:lnTo>
                  <a:lnTo>
                    <a:pt x="347079" y="433053"/>
                  </a:lnTo>
                  <a:lnTo>
                    <a:pt x="318107" y="468162"/>
                  </a:lnTo>
                  <a:lnTo>
                    <a:pt x="290160" y="504107"/>
                  </a:lnTo>
                  <a:lnTo>
                    <a:pt x="263195" y="540940"/>
                  </a:lnTo>
                  <a:lnTo>
                    <a:pt x="237166" y="578715"/>
                  </a:lnTo>
                  <a:lnTo>
                    <a:pt x="212030" y="617482"/>
                  </a:lnTo>
                  <a:lnTo>
                    <a:pt x="187741" y="657295"/>
                  </a:lnTo>
                  <a:lnTo>
                    <a:pt x="164257" y="698206"/>
                  </a:lnTo>
                  <a:lnTo>
                    <a:pt x="141532" y="740267"/>
                  </a:lnTo>
                  <a:lnTo>
                    <a:pt x="119522" y="783530"/>
                  </a:lnTo>
                  <a:lnTo>
                    <a:pt x="98183" y="828049"/>
                  </a:lnTo>
                  <a:lnTo>
                    <a:pt x="77470" y="873875"/>
                  </a:lnTo>
                  <a:lnTo>
                    <a:pt x="57340" y="921060"/>
                  </a:lnTo>
                  <a:lnTo>
                    <a:pt x="37748" y="969658"/>
                  </a:lnTo>
                  <a:lnTo>
                    <a:pt x="18649" y="1019719"/>
                  </a:lnTo>
                  <a:lnTo>
                    <a:pt x="0" y="1071298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622011" y="1992044"/>
              <a:ext cx="59690" cy="38735"/>
            </a:xfrm>
            <a:custGeom>
              <a:avLst/>
              <a:gdLst/>
              <a:ahLst/>
              <a:cxnLst/>
              <a:rect l="l" t="t" r="r" b="b"/>
              <a:pathLst>
                <a:path w="59689" h="38735">
                  <a:moveTo>
                    <a:pt x="59370" y="20910"/>
                  </a:moveTo>
                  <a:lnTo>
                    <a:pt x="48764" y="22063"/>
                  </a:lnTo>
                  <a:lnTo>
                    <a:pt x="36637" y="26981"/>
                  </a:lnTo>
                  <a:lnTo>
                    <a:pt x="26005" y="33207"/>
                  </a:lnTo>
                  <a:lnTo>
                    <a:pt x="19883" y="38284"/>
                  </a:lnTo>
                  <a:lnTo>
                    <a:pt x="18294" y="30491"/>
                  </a:lnTo>
                  <a:lnTo>
                    <a:pt x="13910" y="18976"/>
                  </a:lnTo>
                  <a:lnTo>
                    <a:pt x="7542" y="7544"/>
                  </a:lnTo>
                  <a:lnTo>
                    <a:pt x="0" y="0"/>
                  </a:lnTo>
                </a:path>
              </a:pathLst>
            </a:custGeom>
            <a:ln w="11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134916" y="5971961"/>
            <a:ext cx="2007066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-69" dirty="0">
                <a:latin typeface="Arial"/>
                <a:cs typeface="Arial"/>
              </a:rPr>
              <a:t>Dequeue()</a:t>
            </a:r>
            <a:endParaRPr sz="3369" dirty="0">
              <a:latin typeface="Arial"/>
              <a:cs typeface="Arial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1182031196"/>
      </p:ext>
    </p:extLst>
  </p:cSld>
  <p:clrMapOvr>
    <a:masterClrMapping/>
  </p:clrMapOvr>
  <p:transition>
    <p:cut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72714" y="2249336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4" name="object 4"/>
          <p:cNvSpPr txBox="1"/>
          <p:nvPr/>
        </p:nvSpPr>
        <p:spPr>
          <a:xfrm>
            <a:off x="2834903" y="2181771"/>
            <a:ext cx="776401" cy="1005121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65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0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65"/>
              </a:lnSpc>
            </a:pPr>
            <a:r>
              <a:rPr sz="3369" spc="-277" dirty="0">
                <a:latin typeface="Trebuchet MS"/>
                <a:cs typeface="Trebuchet MS"/>
              </a:rPr>
              <a:t>read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39734" y="2249336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6" name="object 6"/>
          <p:cNvSpPr txBox="1"/>
          <p:nvPr/>
        </p:nvSpPr>
        <p:spPr>
          <a:xfrm>
            <a:off x="6343833" y="2181772"/>
            <a:ext cx="892169" cy="979473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06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1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06"/>
              </a:lnSpc>
            </a:pPr>
            <a:r>
              <a:rPr sz="3369" spc="-268" dirty="0">
                <a:latin typeface="Trebuchet MS"/>
                <a:cs typeface="Trebuchet MS"/>
              </a:rPr>
              <a:t>write</a:t>
            </a:r>
            <a:endParaRPr sz="3369" dirty="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415854"/>
              </p:ext>
            </p:extLst>
          </p:nvPr>
        </p:nvGraphicFramePr>
        <p:xfrm>
          <a:off x="3930784" y="4643793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3400" dirty="0">
                          <a:latin typeface="Trebuchet MS"/>
                          <a:cs typeface="Trebuchet MS"/>
                        </a:rPr>
                        <a:t>f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3475662" y="2484767"/>
            <a:ext cx="713484" cy="2159326"/>
            <a:chOff x="991797" y="946265"/>
            <a:chExt cx="360045" cy="1089660"/>
          </a:xfrm>
        </p:grpSpPr>
        <p:sp>
          <p:nvSpPr>
            <p:cNvPr id="9" name="object 9"/>
            <p:cNvSpPr/>
            <p:nvPr/>
          </p:nvSpPr>
          <p:spPr>
            <a:xfrm>
              <a:off x="998997" y="953465"/>
              <a:ext cx="319405" cy="1071245"/>
            </a:xfrm>
            <a:custGeom>
              <a:avLst/>
              <a:gdLst/>
              <a:ahLst/>
              <a:cxnLst/>
              <a:rect l="l" t="t" r="r" b="b"/>
              <a:pathLst>
                <a:path w="319405" h="1071245">
                  <a:moveTo>
                    <a:pt x="0" y="0"/>
                  </a:moveTo>
                  <a:lnTo>
                    <a:pt x="32862" y="46007"/>
                  </a:lnTo>
                  <a:lnTo>
                    <a:pt x="63755" y="91345"/>
                  </a:lnTo>
                  <a:lnTo>
                    <a:pt x="92711" y="136117"/>
                  </a:lnTo>
                  <a:lnTo>
                    <a:pt x="119761" y="180426"/>
                  </a:lnTo>
                  <a:lnTo>
                    <a:pt x="144937" y="224373"/>
                  </a:lnTo>
                  <a:lnTo>
                    <a:pt x="168271" y="268063"/>
                  </a:lnTo>
                  <a:lnTo>
                    <a:pt x="189794" y="311596"/>
                  </a:lnTo>
                  <a:lnTo>
                    <a:pt x="209538" y="355076"/>
                  </a:lnTo>
                  <a:lnTo>
                    <a:pt x="227535" y="398605"/>
                  </a:lnTo>
                  <a:lnTo>
                    <a:pt x="243817" y="442286"/>
                  </a:lnTo>
                  <a:lnTo>
                    <a:pt x="258415" y="486222"/>
                  </a:lnTo>
                  <a:lnTo>
                    <a:pt x="271361" y="530516"/>
                  </a:lnTo>
                  <a:lnTo>
                    <a:pt x="282687" y="575269"/>
                  </a:lnTo>
                  <a:lnTo>
                    <a:pt x="292425" y="620584"/>
                  </a:lnTo>
                  <a:lnTo>
                    <a:pt x="300605" y="666565"/>
                  </a:lnTo>
                  <a:lnTo>
                    <a:pt x="307261" y="713313"/>
                  </a:lnTo>
                  <a:lnTo>
                    <a:pt x="312424" y="760931"/>
                  </a:lnTo>
                  <a:lnTo>
                    <a:pt x="316124" y="809523"/>
                  </a:lnTo>
                  <a:lnTo>
                    <a:pt x="318396" y="859190"/>
                  </a:lnTo>
                  <a:lnTo>
                    <a:pt x="319269" y="910035"/>
                  </a:lnTo>
                  <a:lnTo>
                    <a:pt x="318775" y="962160"/>
                  </a:lnTo>
                  <a:lnTo>
                    <a:pt x="316947" y="1015669"/>
                  </a:lnTo>
                  <a:lnTo>
                    <a:pt x="313817" y="1070664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283012" y="1998461"/>
              <a:ext cx="62865" cy="31750"/>
            </a:xfrm>
            <a:custGeom>
              <a:avLst/>
              <a:gdLst/>
              <a:ahLst/>
              <a:cxnLst/>
              <a:rect l="l" t="t" r="r" b="b"/>
              <a:pathLst>
                <a:path w="62865" h="31750">
                  <a:moveTo>
                    <a:pt x="62788" y="4245"/>
                  </a:moveTo>
                  <a:lnTo>
                    <a:pt x="52881" y="8195"/>
                  </a:lnTo>
                  <a:lnTo>
                    <a:pt x="42517" y="16179"/>
                  </a:lnTo>
                  <a:lnTo>
                    <a:pt x="33942" y="25024"/>
                  </a:lnTo>
                  <a:lnTo>
                    <a:pt x="29404" y="31554"/>
                  </a:lnTo>
                  <a:lnTo>
                    <a:pt x="25787" y="24472"/>
                  </a:lnTo>
                  <a:lnTo>
                    <a:pt x="18480" y="14554"/>
                  </a:lnTo>
                  <a:lnTo>
                    <a:pt x="9285" y="5247"/>
                  </a:lnTo>
                  <a:lnTo>
                    <a:pt x="0" y="0"/>
                  </a:lnTo>
                </a:path>
              </a:pathLst>
            </a:custGeom>
            <a:ln w="11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713105" y="2484768"/>
            <a:ext cx="1823347" cy="2160585"/>
            <a:chOff x="1616247" y="946265"/>
            <a:chExt cx="920115" cy="1090295"/>
          </a:xfrm>
        </p:grpSpPr>
        <p:sp>
          <p:nvSpPr>
            <p:cNvPr id="12" name="object 12"/>
            <p:cNvSpPr/>
            <p:nvPr/>
          </p:nvSpPr>
          <p:spPr>
            <a:xfrm>
              <a:off x="1643854" y="953465"/>
              <a:ext cx="885190" cy="1071880"/>
            </a:xfrm>
            <a:custGeom>
              <a:avLst/>
              <a:gdLst/>
              <a:ahLst/>
              <a:cxnLst/>
              <a:rect l="l" t="t" r="r" b="b"/>
              <a:pathLst>
                <a:path w="885189" h="1071880">
                  <a:moveTo>
                    <a:pt x="885159" y="0"/>
                  </a:moveTo>
                  <a:lnTo>
                    <a:pt x="837180" y="28900"/>
                  </a:lnTo>
                  <a:lnTo>
                    <a:pt x="790846" y="57904"/>
                  </a:lnTo>
                  <a:lnTo>
                    <a:pt x="746114" y="87064"/>
                  </a:lnTo>
                  <a:lnTo>
                    <a:pt x="702939" y="116431"/>
                  </a:lnTo>
                  <a:lnTo>
                    <a:pt x="661277" y="146058"/>
                  </a:lnTo>
                  <a:lnTo>
                    <a:pt x="621083" y="175998"/>
                  </a:lnTo>
                  <a:lnTo>
                    <a:pt x="582313" y="206303"/>
                  </a:lnTo>
                  <a:lnTo>
                    <a:pt x="544923" y="237025"/>
                  </a:lnTo>
                  <a:lnTo>
                    <a:pt x="508869" y="268217"/>
                  </a:lnTo>
                  <a:lnTo>
                    <a:pt x="474105" y="299931"/>
                  </a:lnTo>
                  <a:lnTo>
                    <a:pt x="440589" y="332219"/>
                  </a:lnTo>
                  <a:lnTo>
                    <a:pt x="408275" y="365134"/>
                  </a:lnTo>
                  <a:lnTo>
                    <a:pt x="377120" y="398728"/>
                  </a:lnTo>
                  <a:lnTo>
                    <a:pt x="347079" y="433053"/>
                  </a:lnTo>
                  <a:lnTo>
                    <a:pt x="318107" y="468162"/>
                  </a:lnTo>
                  <a:lnTo>
                    <a:pt x="290160" y="504107"/>
                  </a:lnTo>
                  <a:lnTo>
                    <a:pt x="263195" y="540940"/>
                  </a:lnTo>
                  <a:lnTo>
                    <a:pt x="237166" y="578715"/>
                  </a:lnTo>
                  <a:lnTo>
                    <a:pt x="212030" y="617482"/>
                  </a:lnTo>
                  <a:lnTo>
                    <a:pt x="187741" y="657295"/>
                  </a:lnTo>
                  <a:lnTo>
                    <a:pt x="164257" y="698206"/>
                  </a:lnTo>
                  <a:lnTo>
                    <a:pt x="141532" y="740267"/>
                  </a:lnTo>
                  <a:lnTo>
                    <a:pt x="119522" y="783530"/>
                  </a:lnTo>
                  <a:lnTo>
                    <a:pt x="98183" y="828049"/>
                  </a:lnTo>
                  <a:lnTo>
                    <a:pt x="77470" y="873875"/>
                  </a:lnTo>
                  <a:lnTo>
                    <a:pt x="57340" y="921060"/>
                  </a:lnTo>
                  <a:lnTo>
                    <a:pt x="37748" y="969658"/>
                  </a:lnTo>
                  <a:lnTo>
                    <a:pt x="18649" y="1019719"/>
                  </a:lnTo>
                  <a:lnTo>
                    <a:pt x="0" y="1071298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622011" y="1992044"/>
              <a:ext cx="59690" cy="38735"/>
            </a:xfrm>
            <a:custGeom>
              <a:avLst/>
              <a:gdLst/>
              <a:ahLst/>
              <a:cxnLst/>
              <a:rect l="l" t="t" r="r" b="b"/>
              <a:pathLst>
                <a:path w="59689" h="38735">
                  <a:moveTo>
                    <a:pt x="59370" y="20910"/>
                  </a:moveTo>
                  <a:lnTo>
                    <a:pt x="48764" y="22063"/>
                  </a:lnTo>
                  <a:lnTo>
                    <a:pt x="36637" y="26981"/>
                  </a:lnTo>
                  <a:lnTo>
                    <a:pt x="26005" y="33207"/>
                  </a:lnTo>
                  <a:lnTo>
                    <a:pt x="19883" y="38284"/>
                  </a:lnTo>
                  <a:lnTo>
                    <a:pt x="18294" y="30491"/>
                  </a:lnTo>
                  <a:lnTo>
                    <a:pt x="13910" y="18976"/>
                  </a:lnTo>
                  <a:lnTo>
                    <a:pt x="7542" y="7544"/>
                  </a:lnTo>
                  <a:lnTo>
                    <a:pt x="0" y="0"/>
                  </a:lnTo>
                </a:path>
              </a:pathLst>
            </a:custGeom>
            <a:ln w="11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638158" y="6068900"/>
            <a:ext cx="2875327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-59" dirty="0">
                <a:latin typeface="Arial"/>
                <a:cs typeface="Arial"/>
              </a:rPr>
              <a:t>Dequeue()</a:t>
            </a:r>
            <a:r>
              <a:rPr sz="3369" i="1" spc="-59" dirty="0">
                <a:latin typeface="Arial"/>
                <a:cs typeface="Arial"/>
              </a:rPr>
              <a:t>→</a:t>
            </a:r>
            <a:r>
              <a:rPr sz="3369" i="1" spc="644" dirty="0">
                <a:latin typeface="Arial"/>
                <a:cs typeface="Arial"/>
              </a:rPr>
              <a:t> </a:t>
            </a:r>
            <a:r>
              <a:rPr sz="3369" spc="-168" dirty="0">
                <a:latin typeface="Arial"/>
                <a:cs typeface="Arial"/>
              </a:rPr>
              <a:t>e</a:t>
            </a:r>
            <a:endParaRPr sz="3369" dirty="0">
              <a:latin typeface="Arial"/>
              <a:cs typeface="Arial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3947983368"/>
      </p:ext>
    </p:extLst>
  </p:cSld>
  <p:clrMapOvr>
    <a:masterClrMapping/>
  </p:clrMapOvr>
  <p:transition>
    <p:cut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892031" y="3181665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4" name="object 4"/>
          <p:cNvSpPr txBox="1"/>
          <p:nvPr/>
        </p:nvSpPr>
        <p:spPr>
          <a:xfrm>
            <a:off x="2754220" y="3114100"/>
            <a:ext cx="776401" cy="1005121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65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0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65"/>
              </a:lnSpc>
            </a:pPr>
            <a:r>
              <a:rPr sz="3369" spc="-277" dirty="0">
                <a:latin typeface="Trebuchet MS"/>
                <a:cs typeface="Trebuchet MS"/>
              </a:rPr>
              <a:t>read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59051" y="3181665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6" name="object 6"/>
          <p:cNvSpPr txBox="1"/>
          <p:nvPr/>
        </p:nvSpPr>
        <p:spPr>
          <a:xfrm>
            <a:off x="6263150" y="3114101"/>
            <a:ext cx="892169" cy="979473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06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1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06"/>
              </a:lnSpc>
            </a:pPr>
            <a:r>
              <a:rPr sz="3369" spc="-268" dirty="0">
                <a:latin typeface="Trebuchet MS"/>
                <a:cs typeface="Trebuchet MS"/>
              </a:rPr>
              <a:t>write</a:t>
            </a:r>
            <a:endParaRPr sz="3369" dirty="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012452"/>
              </p:ext>
            </p:extLst>
          </p:nvPr>
        </p:nvGraphicFramePr>
        <p:xfrm>
          <a:off x="3850101" y="5576122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3400" dirty="0">
                          <a:latin typeface="Trebuchet MS"/>
                          <a:cs typeface="Trebuchet MS"/>
                        </a:rPr>
                        <a:t>f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3394979" y="3417096"/>
            <a:ext cx="713484" cy="2159326"/>
            <a:chOff x="991797" y="946265"/>
            <a:chExt cx="360045" cy="1089660"/>
          </a:xfrm>
        </p:grpSpPr>
        <p:sp>
          <p:nvSpPr>
            <p:cNvPr id="9" name="object 9"/>
            <p:cNvSpPr/>
            <p:nvPr/>
          </p:nvSpPr>
          <p:spPr>
            <a:xfrm>
              <a:off x="998997" y="953465"/>
              <a:ext cx="319405" cy="1071245"/>
            </a:xfrm>
            <a:custGeom>
              <a:avLst/>
              <a:gdLst/>
              <a:ahLst/>
              <a:cxnLst/>
              <a:rect l="l" t="t" r="r" b="b"/>
              <a:pathLst>
                <a:path w="319405" h="1071245">
                  <a:moveTo>
                    <a:pt x="0" y="0"/>
                  </a:moveTo>
                  <a:lnTo>
                    <a:pt x="32862" y="46007"/>
                  </a:lnTo>
                  <a:lnTo>
                    <a:pt x="63755" y="91345"/>
                  </a:lnTo>
                  <a:lnTo>
                    <a:pt x="92711" y="136117"/>
                  </a:lnTo>
                  <a:lnTo>
                    <a:pt x="119761" y="180426"/>
                  </a:lnTo>
                  <a:lnTo>
                    <a:pt x="144937" y="224373"/>
                  </a:lnTo>
                  <a:lnTo>
                    <a:pt x="168271" y="268063"/>
                  </a:lnTo>
                  <a:lnTo>
                    <a:pt x="189794" y="311596"/>
                  </a:lnTo>
                  <a:lnTo>
                    <a:pt x="209538" y="355076"/>
                  </a:lnTo>
                  <a:lnTo>
                    <a:pt x="227535" y="398605"/>
                  </a:lnTo>
                  <a:lnTo>
                    <a:pt x="243817" y="442286"/>
                  </a:lnTo>
                  <a:lnTo>
                    <a:pt x="258415" y="486222"/>
                  </a:lnTo>
                  <a:lnTo>
                    <a:pt x="271361" y="530516"/>
                  </a:lnTo>
                  <a:lnTo>
                    <a:pt x="282687" y="575269"/>
                  </a:lnTo>
                  <a:lnTo>
                    <a:pt x="292425" y="620584"/>
                  </a:lnTo>
                  <a:lnTo>
                    <a:pt x="300605" y="666565"/>
                  </a:lnTo>
                  <a:lnTo>
                    <a:pt x="307261" y="713313"/>
                  </a:lnTo>
                  <a:lnTo>
                    <a:pt x="312424" y="760931"/>
                  </a:lnTo>
                  <a:lnTo>
                    <a:pt x="316124" y="809523"/>
                  </a:lnTo>
                  <a:lnTo>
                    <a:pt x="318396" y="859190"/>
                  </a:lnTo>
                  <a:lnTo>
                    <a:pt x="319269" y="910035"/>
                  </a:lnTo>
                  <a:lnTo>
                    <a:pt x="318775" y="962160"/>
                  </a:lnTo>
                  <a:lnTo>
                    <a:pt x="316947" y="1015669"/>
                  </a:lnTo>
                  <a:lnTo>
                    <a:pt x="313817" y="1070664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283012" y="1998461"/>
              <a:ext cx="62865" cy="31750"/>
            </a:xfrm>
            <a:custGeom>
              <a:avLst/>
              <a:gdLst/>
              <a:ahLst/>
              <a:cxnLst/>
              <a:rect l="l" t="t" r="r" b="b"/>
              <a:pathLst>
                <a:path w="62865" h="31750">
                  <a:moveTo>
                    <a:pt x="62788" y="4245"/>
                  </a:moveTo>
                  <a:lnTo>
                    <a:pt x="52881" y="8195"/>
                  </a:lnTo>
                  <a:lnTo>
                    <a:pt x="42517" y="16179"/>
                  </a:lnTo>
                  <a:lnTo>
                    <a:pt x="33942" y="25024"/>
                  </a:lnTo>
                  <a:lnTo>
                    <a:pt x="29404" y="31554"/>
                  </a:lnTo>
                  <a:lnTo>
                    <a:pt x="25787" y="24472"/>
                  </a:lnTo>
                  <a:lnTo>
                    <a:pt x="18480" y="14554"/>
                  </a:lnTo>
                  <a:lnTo>
                    <a:pt x="9285" y="5247"/>
                  </a:lnTo>
                  <a:lnTo>
                    <a:pt x="0" y="0"/>
                  </a:lnTo>
                </a:path>
              </a:pathLst>
            </a:custGeom>
            <a:ln w="11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632422" y="3417097"/>
            <a:ext cx="1823347" cy="2160585"/>
            <a:chOff x="1616247" y="946265"/>
            <a:chExt cx="920115" cy="1090295"/>
          </a:xfrm>
        </p:grpSpPr>
        <p:sp>
          <p:nvSpPr>
            <p:cNvPr id="12" name="object 12"/>
            <p:cNvSpPr/>
            <p:nvPr/>
          </p:nvSpPr>
          <p:spPr>
            <a:xfrm>
              <a:off x="1643854" y="953465"/>
              <a:ext cx="885190" cy="1071880"/>
            </a:xfrm>
            <a:custGeom>
              <a:avLst/>
              <a:gdLst/>
              <a:ahLst/>
              <a:cxnLst/>
              <a:rect l="l" t="t" r="r" b="b"/>
              <a:pathLst>
                <a:path w="885189" h="1071880">
                  <a:moveTo>
                    <a:pt x="885159" y="0"/>
                  </a:moveTo>
                  <a:lnTo>
                    <a:pt x="837180" y="28900"/>
                  </a:lnTo>
                  <a:lnTo>
                    <a:pt x="790846" y="57904"/>
                  </a:lnTo>
                  <a:lnTo>
                    <a:pt x="746114" y="87064"/>
                  </a:lnTo>
                  <a:lnTo>
                    <a:pt x="702939" y="116431"/>
                  </a:lnTo>
                  <a:lnTo>
                    <a:pt x="661277" y="146058"/>
                  </a:lnTo>
                  <a:lnTo>
                    <a:pt x="621083" y="175998"/>
                  </a:lnTo>
                  <a:lnTo>
                    <a:pt x="582313" y="206303"/>
                  </a:lnTo>
                  <a:lnTo>
                    <a:pt x="544923" y="237025"/>
                  </a:lnTo>
                  <a:lnTo>
                    <a:pt x="508869" y="268217"/>
                  </a:lnTo>
                  <a:lnTo>
                    <a:pt x="474105" y="299931"/>
                  </a:lnTo>
                  <a:lnTo>
                    <a:pt x="440589" y="332219"/>
                  </a:lnTo>
                  <a:lnTo>
                    <a:pt x="408275" y="365134"/>
                  </a:lnTo>
                  <a:lnTo>
                    <a:pt x="377120" y="398728"/>
                  </a:lnTo>
                  <a:lnTo>
                    <a:pt x="347079" y="433053"/>
                  </a:lnTo>
                  <a:lnTo>
                    <a:pt x="318107" y="468162"/>
                  </a:lnTo>
                  <a:lnTo>
                    <a:pt x="290160" y="504107"/>
                  </a:lnTo>
                  <a:lnTo>
                    <a:pt x="263195" y="540940"/>
                  </a:lnTo>
                  <a:lnTo>
                    <a:pt x="237166" y="578715"/>
                  </a:lnTo>
                  <a:lnTo>
                    <a:pt x="212030" y="617482"/>
                  </a:lnTo>
                  <a:lnTo>
                    <a:pt x="187741" y="657295"/>
                  </a:lnTo>
                  <a:lnTo>
                    <a:pt x="164257" y="698206"/>
                  </a:lnTo>
                  <a:lnTo>
                    <a:pt x="141532" y="740267"/>
                  </a:lnTo>
                  <a:lnTo>
                    <a:pt x="119522" y="783530"/>
                  </a:lnTo>
                  <a:lnTo>
                    <a:pt x="98183" y="828049"/>
                  </a:lnTo>
                  <a:lnTo>
                    <a:pt x="77470" y="873875"/>
                  </a:lnTo>
                  <a:lnTo>
                    <a:pt x="57340" y="921060"/>
                  </a:lnTo>
                  <a:lnTo>
                    <a:pt x="37748" y="969658"/>
                  </a:lnTo>
                  <a:lnTo>
                    <a:pt x="18649" y="1019719"/>
                  </a:lnTo>
                  <a:lnTo>
                    <a:pt x="0" y="1071298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622011" y="1992044"/>
              <a:ext cx="59690" cy="38735"/>
            </a:xfrm>
            <a:custGeom>
              <a:avLst/>
              <a:gdLst/>
              <a:ahLst/>
              <a:cxnLst/>
              <a:rect l="l" t="t" r="r" b="b"/>
              <a:pathLst>
                <a:path w="59689" h="38735">
                  <a:moveTo>
                    <a:pt x="59370" y="20910"/>
                  </a:moveTo>
                  <a:lnTo>
                    <a:pt x="48764" y="22063"/>
                  </a:lnTo>
                  <a:lnTo>
                    <a:pt x="36637" y="26981"/>
                  </a:lnTo>
                  <a:lnTo>
                    <a:pt x="26005" y="33207"/>
                  </a:lnTo>
                  <a:lnTo>
                    <a:pt x="19883" y="38284"/>
                  </a:lnTo>
                  <a:lnTo>
                    <a:pt x="18294" y="30491"/>
                  </a:lnTo>
                  <a:lnTo>
                    <a:pt x="13910" y="18976"/>
                  </a:lnTo>
                  <a:lnTo>
                    <a:pt x="7542" y="7544"/>
                  </a:lnTo>
                  <a:lnTo>
                    <a:pt x="0" y="0"/>
                  </a:lnTo>
                </a:path>
              </a:pathLst>
            </a:custGeom>
            <a:ln w="11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1607597825"/>
      </p:ext>
    </p:extLst>
  </p:cSld>
  <p:clrMapOvr>
    <a:masterClrMapping/>
  </p:clrMapOvr>
  <p:transition>
    <p:cut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883067" y="2330019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4" name="object 4"/>
          <p:cNvSpPr txBox="1"/>
          <p:nvPr/>
        </p:nvSpPr>
        <p:spPr>
          <a:xfrm>
            <a:off x="2745256" y="2262454"/>
            <a:ext cx="776401" cy="1005121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65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0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65"/>
              </a:lnSpc>
            </a:pPr>
            <a:r>
              <a:rPr sz="3369" spc="-277" dirty="0">
                <a:latin typeface="Trebuchet MS"/>
                <a:cs typeface="Trebuchet MS"/>
              </a:rPr>
              <a:t>read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50087" y="2330019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6" name="object 6"/>
          <p:cNvSpPr txBox="1"/>
          <p:nvPr/>
        </p:nvSpPr>
        <p:spPr>
          <a:xfrm>
            <a:off x="6254186" y="2262455"/>
            <a:ext cx="892169" cy="979473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06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1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06"/>
              </a:lnSpc>
            </a:pPr>
            <a:r>
              <a:rPr sz="3369" spc="-268" dirty="0">
                <a:latin typeface="Trebuchet MS"/>
                <a:cs typeface="Trebuchet MS"/>
              </a:rPr>
              <a:t>write</a:t>
            </a:r>
            <a:endParaRPr sz="3369" dirty="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051590"/>
              </p:ext>
            </p:extLst>
          </p:nvPr>
        </p:nvGraphicFramePr>
        <p:xfrm>
          <a:off x="3841137" y="4724476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3400" dirty="0">
                          <a:latin typeface="Trebuchet MS"/>
                          <a:cs typeface="Trebuchet MS"/>
                        </a:rPr>
                        <a:t>f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3386015" y="2565450"/>
            <a:ext cx="713484" cy="2159326"/>
            <a:chOff x="991797" y="946265"/>
            <a:chExt cx="360045" cy="1089660"/>
          </a:xfrm>
        </p:grpSpPr>
        <p:sp>
          <p:nvSpPr>
            <p:cNvPr id="9" name="object 9"/>
            <p:cNvSpPr/>
            <p:nvPr/>
          </p:nvSpPr>
          <p:spPr>
            <a:xfrm>
              <a:off x="998997" y="953465"/>
              <a:ext cx="319405" cy="1071245"/>
            </a:xfrm>
            <a:custGeom>
              <a:avLst/>
              <a:gdLst/>
              <a:ahLst/>
              <a:cxnLst/>
              <a:rect l="l" t="t" r="r" b="b"/>
              <a:pathLst>
                <a:path w="319405" h="1071245">
                  <a:moveTo>
                    <a:pt x="0" y="0"/>
                  </a:moveTo>
                  <a:lnTo>
                    <a:pt x="32862" y="46007"/>
                  </a:lnTo>
                  <a:lnTo>
                    <a:pt x="63755" y="91345"/>
                  </a:lnTo>
                  <a:lnTo>
                    <a:pt x="92711" y="136117"/>
                  </a:lnTo>
                  <a:lnTo>
                    <a:pt x="119761" y="180426"/>
                  </a:lnTo>
                  <a:lnTo>
                    <a:pt x="144937" y="224373"/>
                  </a:lnTo>
                  <a:lnTo>
                    <a:pt x="168271" y="268063"/>
                  </a:lnTo>
                  <a:lnTo>
                    <a:pt x="189794" y="311596"/>
                  </a:lnTo>
                  <a:lnTo>
                    <a:pt x="209538" y="355076"/>
                  </a:lnTo>
                  <a:lnTo>
                    <a:pt x="227535" y="398605"/>
                  </a:lnTo>
                  <a:lnTo>
                    <a:pt x="243817" y="442286"/>
                  </a:lnTo>
                  <a:lnTo>
                    <a:pt x="258415" y="486222"/>
                  </a:lnTo>
                  <a:lnTo>
                    <a:pt x="271361" y="530516"/>
                  </a:lnTo>
                  <a:lnTo>
                    <a:pt x="282687" y="575269"/>
                  </a:lnTo>
                  <a:lnTo>
                    <a:pt x="292425" y="620584"/>
                  </a:lnTo>
                  <a:lnTo>
                    <a:pt x="300605" y="666565"/>
                  </a:lnTo>
                  <a:lnTo>
                    <a:pt x="307261" y="713313"/>
                  </a:lnTo>
                  <a:lnTo>
                    <a:pt x="312424" y="760931"/>
                  </a:lnTo>
                  <a:lnTo>
                    <a:pt x="316124" y="809523"/>
                  </a:lnTo>
                  <a:lnTo>
                    <a:pt x="318396" y="859190"/>
                  </a:lnTo>
                  <a:lnTo>
                    <a:pt x="319269" y="910035"/>
                  </a:lnTo>
                  <a:lnTo>
                    <a:pt x="318775" y="962160"/>
                  </a:lnTo>
                  <a:lnTo>
                    <a:pt x="316947" y="1015669"/>
                  </a:lnTo>
                  <a:lnTo>
                    <a:pt x="313817" y="1070664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283012" y="1998461"/>
              <a:ext cx="62865" cy="31750"/>
            </a:xfrm>
            <a:custGeom>
              <a:avLst/>
              <a:gdLst/>
              <a:ahLst/>
              <a:cxnLst/>
              <a:rect l="l" t="t" r="r" b="b"/>
              <a:pathLst>
                <a:path w="62865" h="31750">
                  <a:moveTo>
                    <a:pt x="62788" y="4245"/>
                  </a:moveTo>
                  <a:lnTo>
                    <a:pt x="52881" y="8195"/>
                  </a:lnTo>
                  <a:lnTo>
                    <a:pt x="42517" y="16179"/>
                  </a:lnTo>
                  <a:lnTo>
                    <a:pt x="33942" y="25024"/>
                  </a:lnTo>
                  <a:lnTo>
                    <a:pt x="29404" y="31554"/>
                  </a:lnTo>
                  <a:lnTo>
                    <a:pt x="25787" y="24472"/>
                  </a:lnTo>
                  <a:lnTo>
                    <a:pt x="18480" y="14554"/>
                  </a:lnTo>
                  <a:lnTo>
                    <a:pt x="9285" y="5247"/>
                  </a:lnTo>
                  <a:lnTo>
                    <a:pt x="0" y="0"/>
                  </a:lnTo>
                </a:path>
              </a:pathLst>
            </a:custGeom>
            <a:ln w="11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623458" y="2565451"/>
            <a:ext cx="1823347" cy="2160585"/>
            <a:chOff x="1616247" y="946265"/>
            <a:chExt cx="920115" cy="1090295"/>
          </a:xfrm>
        </p:grpSpPr>
        <p:sp>
          <p:nvSpPr>
            <p:cNvPr id="12" name="object 12"/>
            <p:cNvSpPr/>
            <p:nvPr/>
          </p:nvSpPr>
          <p:spPr>
            <a:xfrm>
              <a:off x="1643854" y="953465"/>
              <a:ext cx="885190" cy="1071880"/>
            </a:xfrm>
            <a:custGeom>
              <a:avLst/>
              <a:gdLst/>
              <a:ahLst/>
              <a:cxnLst/>
              <a:rect l="l" t="t" r="r" b="b"/>
              <a:pathLst>
                <a:path w="885189" h="1071880">
                  <a:moveTo>
                    <a:pt x="885159" y="0"/>
                  </a:moveTo>
                  <a:lnTo>
                    <a:pt x="837180" y="28900"/>
                  </a:lnTo>
                  <a:lnTo>
                    <a:pt x="790846" y="57904"/>
                  </a:lnTo>
                  <a:lnTo>
                    <a:pt x="746114" y="87064"/>
                  </a:lnTo>
                  <a:lnTo>
                    <a:pt x="702939" y="116431"/>
                  </a:lnTo>
                  <a:lnTo>
                    <a:pt x="661277" y="146058"/>
                  </a:lnTo>
                  <a:lnTo>
                    <a:pt x="621083" y="175998"/>
                  </a:lnTo>
                  <a:lnTo>
                    <a:pt x="582313" y="206303"/>
                  </a:lnTo>
                  <a:lnTo>
                    <a:pt x="544923" y="237025"/>
                  </a:lnTo>
                  <a:lnTo>
                    <a:pt x="508869" y="268217"/>
                  </a:lnTo>
                  <a:lnTo>
                    <a:pt x="474105" y="299931"/>
                  </a:lnTo>
                  <a:lnTo>
                    <a:pt x="440589" y="332219"/>
                  </a:lnTo>
                  <a:lnTo>
                    <a:pt x="408275" y="365134"/>
                  </a:lnTo>
                  <a:lnTo>
                    <a:pt x="377120" y="398728"/>
                  </a:lnTo>
                  <a:lnTo>
                    <a:pt x="347079" y="433053"/>
                  </a:lnTo>
                  <a:lnTo>
                    <a:pt x="318107" y="468162"/>
                  </a:lnTo>
                  <a:lnTo>
                    <a:pt x="290160" y="504107"/>
                  </a:lnTo>
                  <a:lnTo>
                    <a:pt x="263195" y="540940"/>
                  </a:lnTo>
                  <a:lnTo>
                    <a:pt x="237166" y="578715"/>
                  </a:lnTo>
                  <a:lnTo>
                    <a:pt x="212030" y="617482"/>
                  </a:lnTo>
                  <a:lnTo>
                    <a:pt x="187741" y="657295"/>
                  </a:lnTo>
                  <a:lnTo>
                    <a:pt x="164257" y="698206"/>
                  </a:lnTo>
                  <a:lnTo>
                    <a:pt x="141532" y="740267"/>
                  </a:lnTo>
                  <a:lnTo>
                    <a:pt x="119522" y="783530"/>
                  </a:lnTo>
                  <a:lnTo>
                    <a:pt x="98183" y="828049"/>
                  </a:lnTo>
                  <a:lnTo>
                    <a:pt x="77470" y="873875"/>
                  </a:lnTo>
                  <a:lnTo>
                    <a:pt x="57340" y="921060"/>
                  </a:lnTo>
                  <a:lnTo>
                    <a:pt x="37748" y="969658"/>
                  </a:lnTo>
                  <a:lnTo>
                    <a:pt x="18649" y="1019719"/>
                  </a:lnTo>
                  <a:lnTo>
                    <a:pt x="0" y="1071298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622011" y="1992044"/>
              <a:ext cx="59690" cy="38735"/>
            </a:xfrm>
            <a:custGeom>
              <a:avLst/>
              <a:gdLst/>
              <a:ahLst/>
              <a:cxnLst/>
              <a:rect l="l" t="t" r="r" b="b"/>
              <a:pathLst>
                <a:path w="59689" h="38735">
                  <a:moveTo>
                    <a:pt x="59370" y="20910"/>
                  </a:moveTo>
                  <a:lnTo>
                    <a:pt x="48764" y="22063"/>
                  </a:lnTo>
                  <a:lnTo>
                    <a:pt x="36637" y="26981"/>
                  </a:lnTo>
                  <a:lnTo>
                    <a:pt x="26005" y="33207"/>
                  </a:lnTo>
                  <a:lnTo>
                    <a:pt x="19883" y="38284"/>
                  </a:lnTo>
                  <a:lnTo>
                    <a:pt x="18294" y="30491"/>
                  </a:lnTo>
                  <a:lnTo>
                    <a:pt x="13910" y="18976"/>
                  </a:lnTo>
                  <a:lnTo>
                    <a:pt x="7542" y="7544"/>
                  </a:lnTo>
                  <a:lnTo>
                    <a:pt x="0" y="0"/>
                  </a:lnTo>
                </a:path>
              </a:pathLst>
            </a:custGeom>
            <a:ln w="11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982516" y="6149583"/>
            <a:ext cx="2007066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-69" dirty="0">
                <a:latin typeface="Arial"/>
                <a:cs typeface="Arial"/>
              </a:rPr>
              <a:t>Dequeue()</a:t>
            </a:r>
            <a:endParaRPr sz="3369" dirty="0">
              <a:latin typeface="Arial"/>
              <a:cs typeface="Arial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3718787890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856290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7663" y="2410652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6514501" y="2856290"/>
            <a:ext cx="586390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26" dirty="0">
                <a:latin typeface="Trebuchet MS"/>
                <a:cs typeface="Trebuchet MS"/>
              </a:rPr>
              <a:t>tail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41585" y="3587810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 txBox="1"/>
          <p:nvPr/>
        </p:nvSpPr>
        <p:spPr>
          <a:xfrm>
            <a:off x="2241585" y="3587810"/>
            <a:ext cx="571290" cy="474489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499">
              <a:lnSpc>
                <a:spcPts val="3656"/>
              </a:lnSpc>
            </a:pPr>
            <a:r>
              <a:rPr sz="3369" spc="-238" dirty="0">
                <a:latin typeface="Trebuchet MS"/>
                <a:cs typeface="Trebuchet MS"/>
              </a:rPr>
              <a:t>a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18719" y="2646081"/>
            <a:ext cx="4603039" cy="2106476"/>
            <a:chOff x="348459" y="1335291"/>
            <a:chExt cx="2322830" cy="1062990"/>
          </a:xfrm>
        </p:grpSpPr>
        <p:sp>
          <p:nvSpPr>
            <p:cNvPr id="10" name="object 10"/>
            <p:cNvSpPr/>
            <p:nvPr/>
          </p:nvSpPr>
          <p:spPr>
            <a:xfrm>
              <a:off x="359998" y="20985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1" name="object 11"/>
            <p:cNvSpPr/>
            <p:nvPr/>
          </p:nvSpPr>
          <p:spPr>
            <a:xfrm>
              <a:off x="350989" y="2089504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3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2" name="object 12"/>
            <p:cNvSpPr/>
            <p:nvPr/>
          </p:nvSpPr>
          <p:spPr>
            <a:xfrm>
              <a:off x="478304" y="1342491"/>
              <a:ext cx="386080" cy="447675"/>
            </a:xfrm>
            <a:custGeom>
              <a:avLst/>
              <a:gdLst/>
              <a:ahLst/>
              <a:cxnLst/>
              <a:rect l="l" t="t" r="r" b="b"/>
              <a:pathLst>
                <a:path w="386080" h="447675">
                  <a:moveTo>
                    <a:pt x="385691" y="0"/>
                  </a:moveTo>
                  <a:lnTo>
                    <a:pt x="337353" y="10852"/>
                  </a:lnTo>
                  <a:lnTo>
                    <a:pt x="291537" y="25857"/>
                  </a:lnTo>
                  <a:lnTo>
                    <a:pt x="248412" y="44789"/>
                  </a:lnTo>
                  <a:lnTo>
                    <a:pt x="208146" y="67420"/>
                  </a:lnTo>
                  <a:lnTo>
                    <a:pt x="170910" y="93525"/>
                  </a:lnTo>
                  <a:lnTo>
                    <a:pt x="136872" y="122875"/>
                  </a:lnTo>
                  <a:lnTo>
                    <a:pt x="106202" y="155246"/>
                  </a:lnTo>
                  <a:lnTo>
                    <a:pt x="79068" y="190410"/>
                  </a:lnTo>
                  <a:lnTo>
                    <a:pt x="55640" y="228140"/>
                  </a:lnTo>
                  <a:lnTo>
                    <a:pt x="36086" y="268210"/>
                  </a:lnTo>
                  <a:lnTo>
                    <a:pt x="20576" y="310393"/>
                  </a:lnTo>
                  <a:lnTo>
                    <a:pt x="9279" y="354463"/>
                  </a:lnTo>
                  <a:lnTo>
                    <a:pt x="2364" y="400194"/>
                  </a:lnTo>
                  <a:lnTo>
                    <a:pt x="0" y="447357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" name="object 13"/>
            <p:cNvSpPr/>
            <p:nvPr/>
          </p:nvSpPr>
          <p:spPr>
            <a:xfrm>
              <a:off x="446869" y="1766240"/>
              <a:ext cx="63500" cy="29845"/>
            </a:xfrm>
            <a:custGeom>
              <a:avLst/>
              <a:gdLst/>
              <a:ahLst/>
              <a:cxnLst/>
              <a:rect l="l" t="t" r="r" b="b"/>
              <a:pathLst>
                <a:path w="63500" h="29844">
                  <a:moveTo>
                    <a:pt x="62902" y="41"/>
                  </a:moveTo>
                  <a:lnTo>
                    <a:pt x="53285" y="4642"/>
                  </a:lnTo>
                  <a:lnTo>
                    <a:pt x="43482" y="13297"/>
                  </a:lnTo>
                  <a:lnTo>
                    <a:pt x="35520" y="22690"/>
                  </a:lnTo>
                  <a:lnTo>
                    <a:pt x="31431" y="29505"/>
                  </a:lnTo>
                  <a:lnTo>
                    <a:pt x="27351" y="22684"/>
                  </a:lnTo>
                  <a:lnTo>
                    <a:pt x="19402" y="13281"/>
                  </a:lnTo>
                  <a:lnTo>
                    <a:pt x="9610" y="4613"/>
                  </a:lnTo>
                  <a:lnTo>
                    <a:pt x="0" y="0"/>
                  </a:lnTo>
                </a:path>
              </a:pathLst>
            </a:custGeom>
            <a:ln w="115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4" name="object 14"/>
            <p:cNvSpPr/>
            <p:nvPr/>
          </p:nvSpPr>
          <p:spPr>
            <a:xfrm>
              <a:off x="668218" y="1342491"/>
              <a:ext cx="1995805" cy="565785"/>
            </a:xfrm>
            <a:custGeom>
              <a:avLst/>
              <a:gdLst/>
              <a:ahLst/>
              <a:cxnLst/>
              <a:rect l="l" t="t" r="r" b="b"/>
              <a:pathLst>
                <a:path w="1995805" h="565785">
                  <a:moveTo>
                    <a:pt x="1995797" y="0"/>
                  </a:moveTo>
                  <a:lnTo>
                    <a:pt x="1939023" y="16089"/>
                  </a:lnTo>
                  <a:lnTo>
                    <a:pt x="1883423" y="31845"/>
                  </a:lnTo>
                  <a:lnTo>
                    <a:pt x="1828938" y="47286"/>
                  </a:lnTo>
                  <a:lnTo>
                    <a:pt x="1775510" y="62427"/>
                  </a:lnTo>
                  <a:lnTo>
                    <a:pt x="1723078" y="77285"/>
                  </a:lnTo>
                  <a:lnTo>
                    <a:pt x="1671584" y="91878"/>
                  </a:lnTo>
                  <a:lnTo>
                    <a:pt x="1620968" y="106222"/>
                  </a:lnTo>
                  <a:lnTo>
                    <a:pt x="1571171" y="120334"/>
                  </a:lnTo>
                  <a:lnTo>
                    <a:pt x="1522135" y="134231"/>
                  </a:lnTo>
                  <a:lnTo>
                    <a:pt x="1473799" y="147929"/>
                  </a:lnTo>
                  <a:lnTo>
                    <a:pt x="1426104" y="161445"/>
                  </a:lnTo>
                  <a:lnTo>
                    <a:pt x="1378992" y="174796"/>
                  </a:lnTo>
                  <a:lnTo>
                    <a:pt x="1332404" y="187999"/>
                  </a:lnTo>
                  <a:lnTo>
                    <a:pt x="1286279" y="201070"/>
                  </a:lnTo>
                  <a:lnTo>
                    <a:pt x="1240559" y="214026"/>
                  </a:lnTo>
                  <a:lnTo>
                    <a:pt x="1195185" y="226885"/>
                  </a:lnTo>
                  <a:lnTo>
                    <a:pt x="1150097" y="239662"/>
                  </a:lnTo>
                  <a:lnTo>
                    <a:pt x="1105236" y="252375"/>
                  </a:lnTo>
                  <a:lnTo>
                    <a:pt x="1060543" y="265040"/>
                  </a:lnTo>
                  <a:lnTo>
                    <a:pt x="1015960" y="277675"/>
                  </a:lnTo>
                  <a:lnTo>
                    <a:pt x="971425" y="290295"/>
                  </a:lnTo>
                  <a:lnTo>
                    <a:pt x="926882" y="302918"/>
                  </a:lnTo>
                  <a:lnTo>
                    <a:pt x="882269" y="315561"/>
                  </a:lnTo>
                  <a:lnTo>
                    <a:pt x="837529" y="328240"/>
                  </a:lnTo>
                  <a:lnTo>
                    <a:pt x="792601" y="340972"/>
                  </a:lnTo>
                  <a:lnTo>
                    <a:pt x="747427" y="353773"/>
                  </a:lnTo>
                  <a:lnTo>
                    <a:pt x="701947" y="366661"/>
                  </a:lnTo>
                  <a:lnTo>
                    <a:pt x="656103" y="379653"/>
                  </a:lnTo>
                  <a:lnTo>
                    <a:pt x="609835" y="392765"/>
                  </a:lnTo>
                  <a:lnTo>
                    <a:pt x="563083" y="406013"/>
                  </a:lnTo>
                  <a:lnTo>
                    <a:pt x="515789" y="419416"/>
                  </a:lnTo>
                  <a:lnTo>
                    <a:pt x="467894" y="432988"/>
                  </a:lnTo>
                  <a:lnTo>
                    <a:pt x="419338" y="446748"/>
                  </a:lnTo>
                  <a:lnTo>
                    <a:pt x="370062" y="460712"/>
                  </a:lnTo>
                  <a:lnTo>
                    <a:pt x="320007" y="474897"/>
                  </a:lnTo>
                  <a:lnTo>
                    <a:pt x="269114" y="489319"/>
                  </a:lnTo>
                  <a:lnTo>
                    <a:pt x="217323" y="503996"/>
                  </a:lnTo>
                  <a:lnTo>
                    <a:pt x="164575" y="518944"/>
                  </a:lnTo>
                  <a:lnTo>
                    <a:pt x="110811" y="534179"/>
                  </a:lnTo>
                  <a:lnTo>
                    <a:pt x="55973" y="549720"/>
                  </a:lnTo>
                  <a:lnTo>
                    <a:pt x="0" y="565581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5" name="object 15"/>
            <p:cNvSpPr/>
            <p:nvPr/>
          </p:nvSpPr>
          <p:spPr>
            <a:xfrm>
              <a:off x="662539" y="1871350"/>
              <a:ext cx="37465" cy="60960"/>
            </a:xfrm>
            <a:custGeom>
              <a:avLst/>
              <a:gdLst/>
              <a:ahLst/>
              <a:cxnLst/>
              <a:rect l="l" t="t" r="r" b="b"/>
              <a:pathLst>
                <a:path w="37465" h="60960">
                  <a:moveTo>
                    <a:pt x="36976" y="60572"/>
                  </a:moveTo>
                  <a:lnTo>
                    <a:pt x="29916" y="52572"/>
                  </a:lnTo>
                  <a:lnTo>
                    <a:pt x="18901" y="45501"/>
                  </a:lnTo>
                  <a:lnTo>
                    <a:pt x="7680" y="40405"/>
                  </a:lnTo>
                  <a:lnTo>
                    <a:pt x="0" y="38332"/>
                  </a:lnTo>
                  <a:lnTo>
                    <a:pt x="5451" y="32538"/>
                  </a:lnTo>
                  <a:lnTo>
                    <a:pt x="12330" y="22313"/>
                  </a:lnTo>
                  <a:lnTo>
                    <a:pt x="17997" y="10514"/>
                  </a:lnTo>
                  <a:lnTo>
                    <a:pt x="19810" y="0"/>
                  </a:lnTo>
                </a:path>
              </a:pathLst>
            </a:custGeom>
            <a:ln w="115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516444" y="5302813"/>
            <a:ext cx="2224760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-59" dirty="0">
                <a:latin typeface="Arial"/>
                <a:cs typeface="Arial"/>
              </a:rPr>
              <a:t>Enqueue(b)</a:t>
            </a:r>
            <a:endParaRPr sz="3369">
              <a:latin typeface="Arial"/>
              <a:cs typeface="Arial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2197737098"/>
      </p:ext>
    </p:extLst>
  </p:cSld>
  <p:clrMapOvr>
    <a:masterClrMapping/>
  </p:clrMapOvr>
  <p:transition>
    <p:cut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17537" y="2152397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4" name="object 4"/>
          <p:cNvSpPr txBox="1"/>
          <p:nvPr/>
        </p:nvSpPr>
        <p:spPr>
          <a:xfrm>
            <a:off x="2879726" y="2084832"/>
            <a:ext cx="776401" cy="1005121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65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1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65"/>
              </a:lnSpc>
            </a:pPr>
            <a:r>
              <a:rPr sz="3369" spc="-277" dirty="0">
                <a:latin typeface="Trebuchet MS"/>
                <a:cs typeface="Trebuchet MS"/>
              </a:rPr>
              <a:t>read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84557" y="2152397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6" name="object 6"/>
          <p:cNvSpPr txBox="1"/>
          <p:nvPr/>
        </p:nvSpPr>
        <p:spPr>
          <a:xfrm>
            <a:off x="6388656" y="2084833"/>
            <a:ext cx="892169" cy="979473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06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1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06"/>
              </a:lnSpc>
            </a:pPr>
            <a:r>
              <a:rPr sz="3369" spc="-268" dirty="0">
                <a:latin typeface="Trebuchet MS"/>
                <a:cs typeface="Trebuchet MS"/>
              </a:rPr>
              <a:t>write</a:t>
            </a:r>
            <a:endParaRPr sz="3369" dirty="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876605"/>
              </p:ext>
            </p:extLst>
          </p:nvPr>
        </p:nvGraphicFramePr>
        <p:xfrm>
          <a:off x="3975607" y="4546854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3520485" y="2387829"/>
            <a:ext cx="3061562" cy="2160585"/>
            <a:chOff x="991797" y="946265"/>
            <a:chExt cx="1544955" cy="1090295"/>
          </a:xfrm>
        </p:grpSpPr>
        <p:sp>
          <p:nvSpPr>
            <p:cNvPr id="9" name="object 9"/>
            <p:cNvSpPr/>
            <p:nvPr/>
          </p:nvSpPr>
          <p:spPr>
            <a:xfrm>
              <a:off x="998997" y="953465"/>
              <a:ext cx="563880" cy="1071245"/>
            </a:xfrm>
            <a:custGeom>
              <a:avLst/>
              <a:gdLst/>
              <a:ahLst/>
              <a:cxnLst/>
              <a:rect l="l" t="t" r="r" b="b"/>
              <a:pathLst>
                <a:path w="563880" h="1071245">
                  <a:moveTo>
                    <a:pt x="0" y="0"/>
                  </a:moveTo>
                  <a:lnTo>
                    <a:pt x="41218" y="38409"/>
                  </a:lnTo>
                  <a:lnTo>
                    <a:pt x="80553" y="76587"/>
                  </a:lnTo>
                  <a:lnTo>
                    <a:pt x="118048" y="114612"/>
                  </a:lnTo>
                  <a:lnTo>
                    <a:pt x="153745" y="152563"/>
                  </a:lnTo>
                  <a:lnTo>
                    <a:pt x="187686" y="190517"/>
                  </a:lnTo>
                  <a:lnTo>
                    <a:pt x="219915" y="228552"/>
                  </a:lnTo>
                  <a:lnTo>
                    <a:pt x="250474" y="266748"/>
                  </a:lnTo>
                  <a:lnTo>
                    <a:pt x="279406" y="305181"/>
                  </a:lnTo>
                  <a:lnTo>
                    <a:pt x="306752" y="343931"/>
                  </a:lnTo>
                  <a:lnTo>
                    <a:pt x="332556" y="383075"/>
                  </a:lnTo>
                  <a:lnTo>
                    <a:pt x="356861" y="422691"/>
                  </a:lnTo>
                  <a:lnTo>
                    <a:pt x="379708" y="462859"/>
                  </a:lnTo>
                  <a:lnTo>
                    <a:pt x="401141" y="503655"/>
                  </a:lnTo>
                  <a:lnTo>
                    <a:pt x="421201" y="545159"/>
                  </a:lnTo>
                  <a:lnTo>
                    <a:pt x="439933" y="587448"/>
                  </a:lnTo>
                  <a:lnTo>
                    <a:pt x="457377" y="630601"/>
                  </a:lnTo>
                  <a:lnTo>
                    <a:pt x="473577" y="674695"/>
                  </a:lnTo>
                  <a:lnTo>
                    <a:pt x="488576" y="719810"/>
                  </a:lnTo>
                  <a:lnTo>
                    <a:pt x="502416" y="766022"/>
                  </a:lnTo>
                  <a:lnTo>
                    <a:pt x="515139" y="813411"/>
                  </a:lnTo>
                  <a:lnTo>
                    <a:pt x="526788" y="862055"/>
                  </a:lnTo>
                  <a:lnTo>
                    <a:pt x="537406" y="912032"/>
                  </a:lnTo>
                  <a:lnTo>
                    <a:pt x="547035" y="963419"/>
                  </a:lnTo>
                  <a:lnTo>
                    <a:pt x="555718" y="1016296"/>
                  </a:lnTo>
                  <a:lnTo>
                    <a:pt x="563497" y="107074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528199" y="1996671"/>
              <a:ext cx="62865" cy="33655"/>
            </a:xfrm>
            <a:custGeom>
              <a:avLst/>
              <a:gdLst/>
              <a:ahLst/>
              <a:cxnLst/>
              <a:rect l="l" t="t" r="r" b="b"/>
              <a:pathLst>
                <a:path w="62865" h="33655">
                  <a:moveTo>
                    <a:pt x="62376" y="0"/>
                  </a:moveTo>
                  <a:lnTo>
                    <a:pt x="53450" y="5835"/>
                  </a:lnTo>
                  <a:lnTo>
                    <a:pt x="44875" y="15714"/>
                  </a:lnTo>
                  <a:lnTo>
                    <a:pt x="38225" y="26082"/>
                  </a:lnTo>
                  <a:lnTo>
                    <a:pt x="35072" y="33382"/>
                  </a:lnTo>
                  <a:lnTo>
                    <a:pt x="30123" y="27159"/>
                  </a:lnTo>
                  <a:lnTo>
                    <a:pt x="20997" y="18887"/>
                  </a:lnTo>
                  <a:lnTo>
                    <a:pt x="10140" y="11588"/>
                  </a:lnTo>
                  <a:lnTo>
                    <a:pt x="0" y="8286"/>
                  </a:lnTo>
                </a:path>
              </a:pathLst>
            </a:custGeom>
            <a:ln w="11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643854" y="953465"/>
              <a:ext cx="885190" cy="1071880"/>
            </a:xfrm>
            <a:custGeom>
              <a:avLst/>
              <a:gdLst/>
              <a:ahLst/>
              <a:cxnLst/>
              <a:rect l="l" t="t" r="r" b="b"/>
              <a:pathLst>
                <a:path w="885189" h="1071880">
                  <a:moveTo>
                    <a:pt x="885159" y="0"/>
                  </a:moveTo>
                  <a:lnTo>
                    <a:pt x="837180" y="28900"/>
                  </a:lnTo>
                  <a:lnTo>
                    <a:pt x="790846" y="57904"/>
                  </a:lnTo>
                  <a:lnTo>
                    <a:pt x="746114" y="87064"/>
                  </a:lnTo>
                  <a:lnTo>
                    <a:pt x="702939" y="116431"/>
                  </a:lnTo>
                  <a:lnTo>
                    <a:pt x="661277" y="146058"/>
                  </a:lnTo>
                  <a:lnTo>
                    <a:pt x="621083" y="175998"/>
                  </a:lnTo>
                  <a:lnTo>
                    <a:pt x="582313" y="206303"/>
                  </a:lnTo>
                  <a:lnTo>
                    <a:pt x="544923" y="237025"/>
                  </a:lnTo>
                  <a:lnTo>
                    <a:pt x="508869" y="268217"/>
                  </a:lnTo>
                  <a:lnTo>
                    <a:pt x="474105" y="299931"/>
                  </a:lnTo>
                  <a:lnTo>
                    <a:pt x="440589" y="332219"/>
                  </a:lnTo>
                  <a:lnTo>
                    <a:pt x="408275" y="365134"/>
                  </a:lnTo>
                  <a:lnTo>
                    <a:pt x="377120" y="398728"/>
                  </a:lnTo>
                  <a:lnTo>
                    <a:pt x="347079" y="433053"/>
                  </a:lnTo>
                  <a:lnTo>
                    <a:pt x="318107" y="468162"/>
                  </a:lnTo>
                  <a:lnTo>
                    <a:pt x="290160" y="504107"/>
                  </a:lnTo>
                  <a:lnTo>
                    <a:pt x="263195" y="540940"/>
                  </a:lnTo>
                  <a:lnTo>
                    <a:pt x="237166" y="578715"/>
                  </a:lnTo>
                  <a:lnTo>
                    <a:pt x="212030" y="617482"/>
                  </a:lnTo>
                  <a:lnTo>
                    <a:pt x="187741" y="657295"/>
                  </a:lnTo>
                  <a:lnTo>
                    <a:pt x="164257" y="698206"/>
                  </a:lnTo>
                  <a:lnTo>
                    <a:pt x="141532" y="740267"/>
                  </a:lnTo>
                  <a:lnTo>
                    <a:pt x="119522" y="783530"/>
                  </a:lnTo>
                  <a:lnTo>
                    <a:pt x="98183" y="828049"/>
                  </a:lnTo>
                  <a:lnTo>
                    <a:pt x="77470" y="873875"/>
                  </a:lnTo>
                  <a:lnTo>
                    <a:pt x="57340" y="921060"/>
                  </a:lnTo>
                  <a:lnTo>
                    <a:pt x="37748" y="969658"/>
                  </a:lnTo>
                  <a:lnTo>
                    <a:pt x="18649" y="1019719"/>
                  </a:lnTo>
                  <a:lnTo>
                    <a:pt x="0" y="1071298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622011" y="1992044"/>
              <a:ext cx="59690" cy="38735"/>
            </a:xfrm>
            <a:custGeom>
              <a:avLst/>
              <a:gdLst/>
              <a:ahLst/>
              <a:cxnLst/>
              <a:rect l="l" t="t" r="r" b="b"/>
              <a:pathLst>
                <a:path w="59689" h="38735">
                  <a:moveTo>
                    <a:pt x="59370" y="20910"/>
                  </a:moveTo>
                  <a:lnTo>
                    <a:pt x="48764" y="22063"/>
                  </a:lnTo>
                  <a:lnTo>
                    <a:pt x="36637" y="26981"/>
                  </a:lnTo>
                  <a:lnTo>
                    <a:pt x="26005" y="33207"/>
                  </a:lnTo>
                  <a:lnTo>
                    <a:pt x="19883" y="38284"/>
                  </a:lnTo>
                  <a:lnTo>
                    <a:pt x="18294" y="30491"/>
                  </a:lnTo>
                  <a:lnTo>
                    <a:pt x="13910" y="18976"/>
                  </a:lnTo>
                  <a:lnTo>
                    <a:pt x="7542" y="7544"/>
                  </a:lnTo>
                  <a:lnTo>
                    <a:pt x="0" y="0"/>
                  </a:lnTo>
                </a:path>
              </a:pathLst>
            </a:custGeom>
            <a:ln w="11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682981" y="5971961"/>
            <a:ext cx="2875327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-59" dirty="0">
                <a:latin typeface="Arial"/>
                <a:cs typeface="Arial"/>
              </a:rPr>
              <a:t>Dequeue()</a:t>
            </a:r>
            <a:r>
              <a:rPr sz="3369" i="1" spc="-59" dirty="0">
                <a:latin typeface="Arial"/>
                <a:cs typeface="Arial"/>
              </a:rPr>
              <a:t>→</a:t>
            </a:r>
            <a:r>
              <a:rPr sz="3369" i="1" spc="644" dirty="0">
                <a:latin typeface="Arial"/>
                <a:cs typeface="Arial"/>
              </a:rPr>
              <a:t> </a:t>
            </a:r>
            <a:r>
              <a:rPr sz="3369" spc="773" dirty="0">
                <a:latin typeface="Arial"/>
                <a:cs typeface="Arial"/>
              </a:rPr>
              <a:t>f</a:t>
            </a:r>
            <a:endParaRPr sz="3369" dirty="0">
              <a:latin typeface="Arial"/>
              <a:cs typeface="Arial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4182914806"/>
      </p:ext>
    </p:extLst>
  </p:cSld>
  <p:clrMapOvr>
    <a:masterClrMapping/>
  </p:clrMapOvr>
  <p:transition>
    <p:cut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17537" y="2823077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4" name="object 4"/>
          <p:cNvSpPr txBox="1"/>
          <p:nvPr/>
        </p:nvSpPr>
        <p:spPr>
          <a:xfrm>
            <a:off x="2879726" y="2755512"/>
            <a:ext cx="776401" cy="1005121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65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1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65"/>
              </a:lnSpc>
            </a:pPr>
            <a:r>
              <a:rPr sz="3369" spc="-277" dirty="0">
                <a:latin typeface="Trebuchet MS"/>
                <a:cs typeface="Trebuchet MS"/>
              </a:rPr>
              <a:t>read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84557" y="2823077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6" name="object 6"/>
          <p:cNvSpPr txBox="1"/>
          <p:nvPr/>
        </p:nvSpPr>
        <p:spPr>
          <a:xfrm>
            <a:off x="6388656" y="2755513"/>
            <a:ext cx="892169" cy="979473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06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1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06"/>
              </a:lnSpc>
            </a:pPr>
            <a:r>
              <a:rPr sz="3369" spc="-268" dirty="0">
                <a:latin typeface="Trebuchet MS"/>
                <a:cs typeface="Trebuchet MS"/>
              </a:rPr>
              <a:t>write</a:t>
            </a:r>
            <a:endParaRPr sz="3369" dirty="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08113"/>
              </p:ext>
            </p:extLst>
          </p:nvPr>
        </p:nvGraphicFramePr>
        <p:xfrm>
          <a:off x="3975607" y="5217534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3520485" y="3058509"/>
            <a:ext cx="3061562" cy="2160585"/>
            <a:chOff x="991797" y="946265"/>
            <a:chExt cx="1544955" cy="1090295"/>
          </a:xfrm>
        </p:grpSpPr>
        <p:sp>
          <p:nvSpPr>
            <p:cNvPr id="9" name="object 9"/>
            <p:cNvSpPr/>
            <p:nvPr/>
          </p:nvSpPr>
          <p:spPr>
            <a:xfrm>
              <a:off x="998997" y="953465"/>
              <a:ext cx="563880" cy="1071245"/>
            </a:xfrm>
            <a:custGeom>
              <a:avLst/>
              <a:gdLst/>
              <a:ahLst/>
              <a:cxnLst/>
              <a:rect l="l" t="t" r="r" b="b"/>
              <a:pathLst>
                <a:path w="563880" h="1071245">
                  <a:moveTo>
                    <a:pt x="0" y="0"/>
                  </a:moveTo>
                  <a:lnTo>
                    <a:pt x="41218" y="38409"/>
                  </a:lnTo>
                  <a:lnTo>
                    <a:pt x="80553" y="76587"/>
                  </a:lnTo>
                  <a:lnTo>
                    <a:pt x="118048" y="114612"/>
                  </a:lnTo>
                  <a:lnTo>
                    <a:pt x="153745" y="152563"/>
                  </a:lnTo>
                  <a:lnTo>
                    <a:pt x="187686" y="190517"/>
                  </a:lnTo>
                  <a:lnTo>
                    <a:pt x="219915" y="228552"/>
                  </a:lnTo>
                  <a:lnTo>
                    <a:pt x="250474" y="266748"/>
                  </a:lnTo>
                  <a:lnTo>
                    <a:pt x="279406" y="305181"/>
                  </a:lnTo>
                  <a:lnTo>
                    <a:pt x="306752" y="343931"/>
                  </a:lnTo>
                  <a:lnTo>
                    <a:pt x="332556" y="383075"/>
                  </a:lnTo>
                  <a:lnTo>
                    <a:pt x="356861" y="422691"/>
                  </a:lnTo>
                  <a:lnTo>
                    <a:pt x="379708" y="462859"/>
                  </a:lnTo>
                  <a:lnTo>
                    <a:pt x="401141" y="503655"/>
                  </a:lnTo>
                  <a:lnTo>
                    <a:pt x="421201" y="545159"/>
                  </a:lnTo>
                  <a:lnTo>
                    <a:pt x="439933" y="587448"/>
                  </a:lnTo>
                  <a:lnTo>
                    <a:pt x="457377" y="630601"/>
                  </a:lnTo>
                  <a:lnTo>
                    <a:pt x="473577" y="674695"/>
                  </a:lnTo>
                  <a:lnTo>
                    <a:pt x="488576" y="719810"/>
                  </a:lnTo>
                  <a:lnTo>
                    <a:pt x="502416" y="766022"/>
                  </a:lnTo>
                  <a:lnTo>
                    <a:pt x="515139" y="813411"/>
                  </a:lnTo>
                  <a:lnTo>
                    <a:pt x="526788" y="862055"/>
                  </a:lnTo>
                  <a:lnTo>
                    <a:pt x="537406" y="912032"/>
                  </a:lnTo>
                  <a:lnTo>
                    <a:pt x="547035" y="963419"/>
                  </a:lnTo>
                  <a:lnTo>
                    <a:pt x="555718" y="1016296"/>
                  </a:lnTo>
                  <a:lnTo>
                    <a:pt x="563497" y="107074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528199" y="1996671"/>
              <a:ext cx="62865" cy="33655"/>
            </a:xfrm>
            <a:custGeom>
              <a:avLst/>
              <a:gdLst/>
              <a:ahLst/>
              <a:cxnLst/>
              <a:rect l="l" t="t" r="r" b="b"/>
              <a:pathLst>
                <a:path w="62865" h="33655">
                  <a:moveTo>
                    <a:pt x="62376" y="0"/>
                  </a:moveTo>
                  <a:lnTo>
                    <a:pt x="53450" y="5835"/>
                  </a:lnTo>
                  <a:lnTo>
                    <a:pt x="44875" y="15714"/>
                  </a:lnTo>
                  <a:lnTo>
                    <a:pt x="38225" y="26082"/>
                  </a:lnTo>
                  <a:lnTo>
                    <a:pt x="35072" y="33382"/>
                  </a:lnTo>
                  <a:lnTo>
                    <a:pt x="30123" y="27159"/>
                  </a:lnTo>
                  <a:lnTo>
                    <a:pt x="20997" y="18887"/>
                  </a:lnTo>
                  <a:lnTo>
                    <a:pt x="10140" y="11588"/>
                  </a:lnTo>
                  <a:lnTo>
                    <a:pt x="0" y="8286"/>
                  </a:lnTo>
                </a:path>
              </a:pathLst>
            </a:custGeom>
            <a:ln w="11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643854" y="953465"/>
              <a:ext cx="885190" cy="1071880"/>
            </a:xfrm>
            <a:custGeom>
              <a:avLst/>
              <a:gdLst/>
              <a:ahLst/>
              <a:cxnLst/>
              <a:rect l="l" t="t" r="r" b="b"/>
              <a:pathLst>
                <a:path w="885189" h="1071880">
                  <a:moveTo>
                    <a:pt x="885159" y="0"/>
                  </a:moveTo>
                  <a:lnTo>
                    <a:pt x="837180" y="28900"/>
                  </a:lnTo>
                  <a:lnTo>
                    <a:pt x="790846" y="57904"/>
                  </a:lnTo>
                  <a:lnTo>
                    <a:pt x="746114" y="87064"/>
                  </a:lnTo>
                  <a:lnTo>
                    <a:pt x="702939" y="116431"/>
                  </a:lnTo>
                  <a:lnTo>
                    <a:pt x="661277" y="146058"/>
                  </a:lnTo>
                  <a:lnTo>
                    <a:pt x="621083" y="175998"/>
                  </a:lnTo>
                  <a:lnTo>
                    <a:pt x="582313" y="206303"/>
                  </a:lnTo>
                  <a:lnTo>
                    <a:pt x="544923" y="237025"/>
                  </a:lnTo>
                  <a:lnTo>
                    <a:pt x="508869" y="268217"/>
                  </a:lnTo>
                  <a:lnTo>
                    <a:pt x="474105" y="299931"/>
                  </a:lnTo>
                  <a:lnTo>
                    <a:pt x="440589" y="332219"/>
                  </a:lnTo>
                  <a:lnTo>
                    <a:pt x="408275" y="365134"/>
                  </a:lnTo>
                  <a:lnTo>
                    <a:pt x="377120" y="398728"/>
                  </a:lnTo>
                  <a:lnTo>
                    <a:pt x="347079" y="433053"/>
                  </a:lnTo>
                  <a:lnTo>
                    <a:pt x="318107" y="468162"/>
                  </a:lnTo>
                  <a:lnTo>
                    <a:pt x="290160" y="504107"/>
                  </a:lnTo>
                  <a:lnTo>
                    <a:pt x="263195" y="540940"/>
                  </a:lnTo>
                  <a:lnTo>
                    <a:pt x="237166" y="578715"/>
                  </a:lnTo>
                  <a:lnTo>
                    <a:pt x="212030" y="617482"/>
                  </a:lnTo>
                  <a:lnTo>
                    <a:pt x="187741" y="657295"/>
                  </a:lnTo>
                  <a:lnTo>
                    <a:pt x="164257" y="698206"/>
                  </a:lnTo>
                  <a:lnTo>
                    <a:pt x="141532" y="740267"/>
                  </a:lnTo>
                  <a:lnTo>
                    <a:pt x="119522" y="783530"/>
                  </a:lnTo>
                  <a:lnTo>
                    <a:pt x="98183" y="828049"/>
                  </a:lnTo>
                  <a:lnTo>
                    <a:pt x="77470" y="873875"/>
                  </a:lnTo>
                  <a:lnTo>
                    <a:pt x="57340" y="921060"/>
                  </a:lnTo>
                  <a:lnTo>
                    <a:pt x="37748" y="969658"/>
                  </a:lnTo>
                  <a:lnTo>
                    <a:pt x="18649" y="1019719"/>
                  </a:lnTo>
                  <a:lnTo>
                    <a:pt x="0" y="1071298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622011" y="1992044"/>
              <a:ext cx="59690" cy="38735"/>
            </a:xfrm>
            <a:custGeom>
              <a:avLst/>
              <a:gdLst/>
              <a:ahLst/>
              <a:cxnLst/>
              <a:rect l="l" t="t" r="r" b="b"/>
              <a:pathLst>
                <a:path w="59689" h="38735">
                  <a:moveTo>
                    <a:pt x="59370" y="20910"/>
                  </a:moveTo>
                  <a:lnTo>
                    <a:pt x="48764" y="22063"/>
                  </a:lnTo>
                  <a:lnTo>
                    <a:pt x="36637" y="26981"/>
                  </a:lnTo>
                  <a:lnTo>
                    <a:pt x="26005" y="33207"/>
                  </a:lnTo>
                  <a:lnTo>
                    <a:pt x="19883" y="38284"/>
                  </a:lnTo>
                  <a:lnTo>
                    <a:pt x="18294" y="30491"/>
                  </a:lnTo>
                  <a:lnTo>
                    <a:pt x="13910" y="18976"/>
                  </a:lnTo>
                  <a:lnTo>
                    <a:pt x="7542" y="7544"/>
                  </a:lnTo>
                  <a:lnTo>
                    <a:pt x="0" y="0"/>
                  </a:lnTo>
                </a:path>
              </a:pathLst>
            </a:custGeom>
            <a:ln w="11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2231768111"/>
      </p:ext>
    </p:extLst>
  </p:cSld>
  <p:clrMapOvr>
    <a:masterClrMapping/>
  </p:clrMapOvr>
  <p:transition>
    <p:cut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802385" y="2152397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4" name="object 4"/>
          <p:cNvSpPr txBox="1"/>
          <p:nvPr/>
        </p:nvSpPr>
        <p:spPr>
          <a:xfrm>
            <a:off x="2664574" y="2084832"/>
            <a:ext cx="776401" cy="1005121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65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1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65"/>
              </a:lnSpc>
            </a:pPr>
            <a:r>
              <a:rPr sz="3369" spc="-277" dirty="0">
                <a:latin typeface="Trebuchet MS"/>
                <a:cs typeface="Trebuchet MS"/>
              </a:rPr>
              <a:t>read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69405" y="2152397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6" name="object 6"/>
          <p:cNvSpPr txBox="1"/>
          <p:nvPr/>
        </p:nvSpPr>
        <p:spPr>
          <a:xfrm>
            <a:off x="6173504" y="2084833"/>
            <a:ext cx="892169" cy="979473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06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1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06"/>
              </a:lnSpc>
            </a:pPr>
            <a:r>
              <a:rPr sz="3369" spc="-268" dirty="0">
                <a:latin typeface="Trebuchet MS"/>
                <a:cs typeface="Trebuchet MS"/>
              </a:rPr>
              <a:t>write</a:t>
            </a:r>
            <a:endParaRPr sz="3369" dirty="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096421"/>
              </p:ext>
            </p:extLst>
          </p:nvPr>
        </p:nvGraphicFramePr>
        <p:xfrm>
          <a:off x="3760455" y="4546854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3305333" y="2387829"/>
            <a:ext cx="3061562" cy="2160585"/>
            <a:chOff x="991797" y="946265"/>
            <a:chExt cx="1544955" cy="1090295"/>
          </a:xfrm>
        </p:grpSpPr>
        <p:sp>
          <p:nvSpPr>
            <p:cNvPr id="9" name="object 9"/>
            <p:cNvSpPr/>
            <p:nvPr/>
          </p:nvSpPr>
          <p:spPr>
            <a:xfrm>
              <a:off x="998997" y="953465"/>
              <a:ext cx="563880" cy="1071245"/>
            </a:xfrm>
            <a:custGeom>
              <a:avLst/>
              <a:gdLst/>
              <a:ahLst/>
              <a:cxnLst/>
              <a:rect l="l" t="t" r="r" b="b"/>
              <a:pathLst>
                <a:path w="563880" h="1071245">
                  <a:moveTo>
                    <a:pt x="0" y="0"/>
                  </a:moveTo>
                  <a:lnTo>
                    <a:pt x="41218" y="38409"/>
                  </a:lnTo>
                  <a:lnTo>
                    <a:pt x="80553" y="76587"/>
                  </a:lnTo>
                  <a:lnTo>
                    <a:pt x="118048" y="114612"/>
                  </a:lnTo>
                  <a:lnTo>
                    <a:pt x="153745" y="152563"/>
                  </a:lnTo>
                  <a:lnTo>
                    <a:pt x="187686" y="190517"/>
                  </a:lnTo>
                  <a:lnTo>
                    <a:pt x="219915" y="228552"/>
                  </a:lnTo>
                  <a:lnTo>
                    <a:pt x="250474" y="266748"/>
                  </a:lnTo>
                  <a:lnTo>
                    <a:pt x="279406" y="305181"/>
                  </a:lnTo>
                  <a:lnTo>
                    <a:pt x="306752" y="343931"/>
                  </a:lnTo>
                  <a:lnTo>
                    <a:pt x="332556" y="383075"/>
                  </a:lnTo>
                  <a:lnTo>
                    <a:pt x="356861" y="422691"/>
                  </a:lnTo>
                  <a:lnTo>
                    <a:pt x="379708" y="462859"/>
                  </a:lnTo>
                  <a:lnTo>
                    <a:pt x="401141" y="503655"/>
                  </a:lnTo>
                  <a:lnTo>
                    <a:pt x="421201" y="545159"/>
                  </a:lnTo>
                  <a:lnTo>
                    <a:pt x="439933" y="587448"/>
                  </a:lnTo>
                  <a:lnTo>
                    <a:pt x="457377" y="630601"/>
                  </a:lnTo>
                  <a:lnTo>
                    <a:pt x="473577" y="674695"/>
                  </a:lnTo>
                  <a:lnTo>
                    <a:pt x="488576" y="719810"/>
                  </a:lnTo>
                  <a:lnTo>
                    <a:pt x="502416" y="766022"/>
                  </a:lnTo>
                  <a:lnTo>
                    <a:pt x="515139" y="813411"/>
                  </a:lnTo>
                  <a:lnTo>
                    <a:pt x="526788" y="862055"/>
                  </a:lnTo>
                  <a:lnTo>
                    <a:pt x="537406" y="912032"/>
                  </a:lnTo>
                  <a:lnTo>
                    <a:pt x="547035" y="963419"/>
                  </a:lnTo>
                  <a:lnTo>
                    <a:pt x="555718" y="1016296"/>
                  </a:lnTo>
                  <a:lnTo>
                    <a:pt x="563497" y="107074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528199" y="1996671"/>
              <a:ext cx="62865" cy="33655"/>
            </a:xfrm>
            <a:custGeom>
              <a:avLst/>
              <a:gdLst/>
              <a:ahLst/>
              <a:cxnLst/>
              <a:rect l="l" t="t" r="r" b="b"/>
              <a:pathLst>
                <a:path w="62865" h="33655">
                  <a:moveTo>
                    <a:pt x="62376" y="0"/>
                  </a:moveTo>
                  <a:lnTo>
                    <a:pt x="53450" y="5835"/>
                  </a:lnTo>
                  <a:lnTo>
                    <a:pt x="44875" y="15714"/>
                  </a:lnTo>
                  <a:lnTo>
                    <a:pt x="38225" y="26082"/>
                  </a:lnTo>
                  <a:lnTo>
                    <a:pt x="35072" y="33382"/>
                  </a:lnTo>
                  <a:lnTo>
                    <a:pt x="30123" y="27159"/>
                  </a:lnTo>
                  <a:lnTo>
                    <a:pt x="20997" y="18887"/>
                  </a:lnTo>
                  <a:lnTo>
                    <a:pt x="10140" y="11588"/>
                  </a:lnTo>
                  <a:lnTo>
                    <a:pt x="0" y="8286"/>
                  </a:lnTo>
                </a:path>
              </a:pathLst>
            </a:custGeom>
            <a:ln w="11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643854" y="953465"/>
              <a:ext cx="885190" cy="1071880"/>
            </a:xfrm>
            <a:custGeom>
              <a:avLst/>
              <a:gdLst/>
              <a:ahLst/>
              <a:cxnLst/>
              <a:rect l="l" t="t" r="r" b="b"/>
              <a:pathLst>
                <a:path w="885189" h="1071880">
                  <a:moveTo>
                    <a:pt x="885159" y="0"/>
                  </a:moveTo>
                  <a:lnTo>
                    <a:pt x="837180" y="28900"/>
                  </a:lnTo>
                  <a:lnTo>
                    <a:pt x="790846" y="57904"/>
                  </a:lnTo>
                  <a:lnTo>
                    <a:pt x="746114" y="87064"/>
                  </a:lnTo>
                  <a:lnTo>
                    <a:pt x="702939" y="116431"/>
                  </a:lnTo>
                  <a:lnTo>
                    <a:pt x="661277" y="146058"/>
                  </a:lnTo>
                  <a:lnTo>
                    <a:pt x="621083" y="175998"/>
                  </a:lnTo>
                  <a:lnTo>
                    <a:pt x="582313" y="206303"/>
                  </a:lnTo>
                  <a:lnTo>
                    <a:pt x="544923" y="237025"/>
                  </a:lnTo>
                  <a:lnTo>
                    <a:pt x="508869" y="268217"/>
                  </a:lnTo>
                  <a:lnTo>
                    <a:pt x="474105" y="299931"/>
                  </a:lnTo>
                  <a:lnTo>
                    <a:pt x="440589" y="332219"/>
                  </a:lnTo>
                  <a:lnTo>
                    <a:pt x="408275" y="365134"/>
                  </a:lnTo>
                  <a:lnTo>
                    <a:pt x="377120" y="398728"/>
                  </a:lnTo>
                  <a:lnTo>
                    <a:pt x="347079" y="433053"/>
                  </a:lnTo>
                  <a:lnTo>
                    <a:pt x="318107" y="468162"/>
                  </a:lnTo>
                  <a:lnTo>
                    <a:pt x="290160" y="504107"/>
                  </a:lnTo>
                  <a:lnTo>
                    <a:pt x="263195" y="540940"/>
                  </a:lnTo>
                  <a:lnTo>
                    <a:pt x="237166" y="578715"/>
                  </a:lnTo>
                  <a:lnTo>
                    <a:pt x="212030" y="617482"/>
                  </a:lnTo>
                  <a:lnTo>
                    <a:pt x="187741" y="657295"/>
                  </a:lnTo>
                  <a:lnTo>
                    <a:pt x="164257" y="698206"/>
                  </a:lnTo>
                  <a:lnTo>
                    <a:pt x="141532" y="740267"/>
                  </a:lnTo>
                  <a:lnTo>
                    <a:pt x="119522" y="783530"/>
                  </a:lnTo>
                  <a:lnTo>
                    <a:pt x="98183" y="828049"/>
                  </a:lnTo>
                  <a:lnTo>
                    <a:pt x="77470" y="873875"/>
                  </a:lnTo>
                  <a:lnTo>
                    <a:pt x="57340" y="921060"/>
                  </a:lnTo>
                  <a:lnTo>
                    <a:pt x="37748" y="969658"/>
                  </a:lnTo>
                  <a:lnTo>
                    <a:pt x="18649" y="1019719"/>
                  </a:lnTo>
                  <a:lnTo>
                    <a:pt x="0" y="1071298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622011" y="1992044"/>
              <a:ext cx="59690" cy="38735"/>
            </a:xfrm>
            <a:custGeom>
              <a:avLst/>
              <a:gdLst/>
              <a:ahLst/>
              <a:cxnLst/>
              <a:rect l="l" t="t" r="r" b="b"/>
              <a:pathLst>
                <a:path w="59689" h="38735">
                  <a:moveTo>
                    <a:pt x="59370" y="20910"/>
                  </a:moveTo>
                  <a:lnTo>
                    <a:pt x="48764" y="22063"/>
                  </a:lnTo>
                  <a:lnTo>
                    <a:pt x="36637" y="26981"/>
                  </a:lnTo>
                  <a:lnTo>
                    <a:pt x="26005" y="33207"/>
                  </a:lnTo>
                  <a:lnTo>
                    <a:pt x="19883" y="38284"/>
                  </a:lnTo>
                  <a:lnTo>
                    <a:pt x="18294" y="30491"/>
                  </a:lnTo>
                  <a:lnTo>
                    <a:pt x="13910" y="18976"/>
                  </a:lnTo>
                  <a:lnTo>
                    <a:pt x="7542" y="7544"/>
                  </a:lnTo>
                  <a:lnTo>
                    <a:pt x="0" y="0"/>
                  </a:lnTo>
                </a:path>
              </a:pathLst>
            </a:custGeom>
            <a:ln w="11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119224" y="5971961"/>
            <a:ext cx="1572936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10" dirty="0">
                <a:latin typeface="Arial"/>
                <a:cs typeface="Arial"/>
              </a:rPr>
              <a:t>Empty()</a:t>
            </a:r>
            <a:endParaRPr sz="3369" dirty="0">
              <a:latin typeface="Arial"/>
              <a:cs typeface="Arial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1418289227"/>
      </p:ext>
    </p:extLst>
  </p:cSld>
  <p:clrMapOvr>
    <a:masterClrMapping/>
  </p:clrMapOvr>
  <p:transition>
    <p:cut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53396" y="2152397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4" name="object 4"/>
          <p:cNvSpPr txBox="1"/>
          <p:nvPr/>
        </p:nvSpPr>
        <p:spPr>
          <a:xfrm>
            <a:off x="2915585" y="2084832"/>
            <a:ext cx="776401" cy="1005121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65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1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65"/>
              </a:lnSpc>
            </a:pPr>
            <a:r>
              <a:rPr sz="3369" spc="-277" dirty="0">
                <a:latin typeface="Trebuchet MS"/>
                <a:cs typeface="Trebuchet MS"/>
              </a:rPr>
              <a:t>read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20416" y="2152397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6" name="object 6"/>
          <p:cNvSpPr txBox="1"/>
          <p:nvPr/>
        </p:nvSpPr>
        <p:spPr>
          <a:xfrm>
            <a:off x="6424515" y="2084833"/>
            <a:ext cx="892169" cy="979473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algn="ctr">
              <a:lnSpc>
                <a:spcPts val="3706"/>
              </a:lnSpc>
              <a:spcBef>
                <a:spcPts val="238"/>
              </a:spcBef>
            </a:pPr>
            <a:r>
              <a:rPr sz="3369" spc="-168" dirty="0">
                <a:latin typeface="Trebuchet MS"/>
                <a:cs typeface="Trebuchet MS"/>
              </a:rPr>
              <a:t>1</a:t>
            </a:r>
            <a:endParaRPr sz="3369" dirty="0">
              <a:latin typeface="Trebuchet MS"/>
              <a:cs typeface="Trebuchet MS"/>
            </a:endParaRPr>
          </a:p>
          <a:p>
            <a:pPr algn="ctr">
              <a:lnSpc>
                <a:spcPts val="3706"/>
              </a:lnSpc>
            </a:pPr>
            <a:r>
              <a:rPr sz="3369" spc="-268" dirty="0">
                <a:latin typeface="Trebuchet MS"/>
                <a:cs typeface="Trebuchet MS"/>
              </a:rPr>
              <a:t>write</a:t>
            </a:r>
            <a:endParaRPr sz="3369" dirty="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280534"/>
              </p:ext>
            </p:extLst>
          </p:nvPr>
        </p:nvGraphicFramePr>
        <p:xfrm>
          <a:off x="4011466" y="4546854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3556344" y="2387829"/>
            <a:ext cx="3061562" cy="2160585"/>
            <a:chOff x="991797" y="946265"/>
            <a:chExt cx="1544955" cy="1090295"/>
          </a:xfrm>
        </p:grpSpPr>
        <p:sp>
          <p:nvSpPr>
            <p:cNvPr id="9" name="object 9"/>
            <p:cNvSpPr/>
            <p:nvPr/>
          </p:nvSpPr>
          <p:spPr>
            <a:xfrm>
              <a:off x="998997" y="953465"/>
              <a:ext cx="563880" cy="1071245"/>
            </a:xfrm>
            <a:custGeom>
              <a:avLst/>
              <a:gdLst/>
              <a:ahLst/>
              <a:cxnLst/>
              <a:rect l="l" t="t" r="r" b="b"/>
              <a:pathLst>
                <a:path w="563880" h="1071245">
                  <a:moveTo>
                    <a:pt x="0" y="0"/>
                  </a:moveTo>
                  <a:lnTo>
                    <a:pt x="41218" y="38409"/>
                  </a:lnTo>
                  <a:lnTo>
                    <a:pt x="80553" y="76587"/>
                  </a:lnTo>
                  <a:lnTo>
                    <a:pt x="118048" y="114612"/>
                  </a:lnTo>
                  <a:lnTo>
                    <a:pt x="153745" y="152563"/>
                  </a:lnTo>
                  <a:lnTo>
                    <a:pt x="187686" y="190517"/>
                  </a:lnTo>
                  <a:lnTo>
                    <a:pt x="219915" y="228552"/>
                  </a:lnTo>
                  <a:lnTo>
                    <a:pt x="250474" y="266748"/>
                  </a:lnTo>
                  <a:lnTo>
                    <a:pt x="279406" y="305181"/>
                  </a:lnTo>
                  <a:lnTo>
                    <a:pt x="306752" y="343931"/>
                  </a:lnTo>
                  <a:lnTo>
                    <a:pt x="332556" y="383075"/>
                  </a:lnTo>
                  <a:lnTo>
                    <a:pt x="356861" y="422691"/>
                  </a:lnTo>
                  <a:lnTo>
                    <a:pt x="379708" y="462859"/>
                  </a:lnTo>
                  <a:lnTo>
                    <a:pt x="401141" y="503655"/>
                  </a:lnTo>
                  <a:lnTo>
                    <a:pt x="421201" y="545159"/>
                  </a:lnTo>
                  <a:lnTo>
                    <a:pt x="439933" y="587448"/>
                  </a:lnTo>
                  <a:lnTo>
                    <a:pt x="457377" y="630601"/>
                  </a:lnTo>
                  <a:lnTo>
                    <a:pt x="473577" y="674695"/>
                  </a:lnTo>
                  <a:lnTo>
                    <a:pt x="488576" y="719810"/>
                  </a:lnTo>
                  <a:lnTo>
                    <a:pt x="502416" y="766022"/>
                  </a:lnTo>
                  <a:lnTo>
                    <a:pt x="515139" y="813411"/>
                  </a:lnTo>
                  <a:lnTo>
                    <a:pt x="526788" y="862055"/>
                  </a:lnTo>
                  <a:lnTo>
                    <a:pt x="537406" y="912032"/>
                  </a:lnTo>
                  <a:lnTo>
                    <a:pt x="547035" y="963419"/>
                  </a:lnTo>
                  <a:lnTo>
                    <a:pt x="555718" y="1016296"/>
                  </a:lnTo>
                  <a:lnTo>
                    <a:pt x="563497" y="107074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528199" y="1996671"/>
              <a:ext cx="62865" cy="33655"/>
            </a:xfrm>
            <a:custGeom>
              <a:avLst/>
              <a:gdLst/>
              <a:ahLst/>
              <a:cxnLst/>
              <a:rect l="l" t="t" r="r" b="b"/>
              <a:pathLst>
                <a:path w="62865" h="33655">
                  <a:moveTo>
                    <a:pt x="62376" y="0"/>
                  </a:moveTo>
                  <a:lnTo>
                    <a:pt x="53450" y="5835"/>
                  </a:lnTo>
                  <a:lnTo>
                    <a:pt x="44875" y="15714"/>
                  </a:lnTo>
                  <a:lnTo>
                    <a:pt x="38225" y="26082"/>
                  </a:lnTo>
                  <a:lnTo>
                    <a:pt x="35072" y="33382"/>
                  </a:lnTo>
                  <a:lnTo>
                    <a:pt x="30123" y="27159"/>
                  </a:lnTo>
                  <a:lnTo>
                    <a:pt x="20997" y="18887"/>
                  </a:lnTo>
                  <a:lnTo>
                    <a:pt x="10140" y="11588"/>
                  </a:lnTo>
                  <a:lnTo>
                    <a:pt x="0" y="8286"/>
                  </a:lnTo>
                </a:path>
              </a:pathLst>
            </a:custGeom>
            <a:ln w="11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643854" y="953465"/>
              <a:ext cx="885190" cy="1071880"/>
            </a:xfrm>
            <a:custGeom>
              <a:avLst/>
              <a:gdLst/>
              <a:ahLst/>
              <a:cxnLst/>
              <a:rect l="l" t="t" r="r" b="b"/>
              <a:pathLst>
                <a:path w="885189" h="1071880">
                  <a:moveTo>
                    <a:pt x="885159" y="0"/>
                  </a:moveTo>
                  <a:lnTo>
                    <a:pt x="837180" y="28900"/>
                  </a:lnTo>
                  <a:lnTo>
                    <a:pt x="790846" y="57904"/>
                  </a:lnTo>
                  <a:lnTo>
                    <a:pt x="746114" y="87064"/>
                  </a:lnTo>
                  <a:lnTo>
                    <a:pt x="702939" y="116431"/>
                  </a:lnTo>
                  <a:lnTo>
                    <a:pt x="661277" y="146058"/>
                  </a:lnTo>
                  <a:lnTo>
                    <a:pt x="621083" y="175998"/>
                  </a:lnTo>
                  <a:lnTo>
                    <a:pt x="582313" y="206303"/>
                  </a:lnTo>
                  <a:lnTo>
                    <a:pt x="544923" y="237025"/>
                  </a:lnTo>
                  <a:lnTo>
                    <a:pt x="508869" y="268217"/>
                  </a:lnTo>
                  <a:lnTo>
                    <a:pt x="474105" y="299931"/>
                  </a:lnTo>
                  <a:lnTo>
                    <a:pt x="440589" y="332219"/>
                  </a:lnTo>
                  <a:lnTo>
                    <a:pt x="408275" y="365134"/>
                  </a:lnTo>
                  <a:lnTo>
                    <a:pt x="377120" y="398728"/>
                  </a:lnTo>
                  <a:lnTo>
                    <a:pt x="347079" y="433053"/>
                  </a:lnTo>
                  <a:lnTo>
                    <a:pt x="318107" y="468162"/>
                  </a:lnTo>
                  <a:lnTo>
                    <a:pt x="290160" y="504107"/>
                  </a:lnTo>
                  <a:lnTo>
                    <a:pt x="263195" y="540940"/>
                  </a:lnTo>
                  <a:lnTo>
                    <a:pt x="237166" y="578715"/>
                  </a:lnTo>
                  <a:lnTo>
                    <a:pt x="212030" y="617482"/>
                  </a:lnTo>
                  <a:lnTo>
                    <a:pt x="187741" y="657295"/>
                  </a:lnTo>
                  <a:lnTo>
                    <a:pt x="164257" y="698206"/>
                  </a:lnTo>
                  <a:lnTo>
                    <a:pt x="141532" y="740267"/>
                  </a:lnTo>
                  <a:lnTo>
                    <a:pt x="119522" y="783530"/>
                  </a:lnTo>
                  <a:lnTo>
                    <a:pt x="98183" y="828049"/>
                  </a:lnTo>
                  <a:lnTo>
                    <a:pt x="77470" y="873875"/>
                  </a:lnTo>
                  <a:lnTo>
                    <a:pt x="57340" y="921060"/>
                  </a:lnTo>
                  <a:lnTo>
                    <a:pt x="37748" y="969658"/>
                  </a:lnTo>
                  <a:lnTo>
                    <a:pt x="18649" y="1019719"/>
                  </a:lnTo>
                  <a:lnTo>
                    <a:pt x="0" y="1071298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622011" y="1992044"/>
              <a:ext cx="59690" cy="38735"/>
            </a:xfrm>
            <a:custGeom>
              <a:avLst/>
              <a:gdLst/>
              <a:ahLst/>
              <a:cxnLst/>
              <a:rect l="l" t="t" r="r" b="b"/>
              <a:pathLst>
                <a:path w="59689" h="38735">
                  <a:moveTo>
                    <a:pt x="59370" y="20910"/>
                  </a:moveTo>
                  <a:lnTo>
                    <a:pt x="48764" y="22063"/>
                  </a:lnTo>
                  <a:lnTo>
                    <a:pt x="36637" y="26981"/>
                  </a:lnTo>
                  <a:lnTo>
                    <a:pt x="26005" y="33207"/>
                  </a:lnTo>
                  <a:lnTo>
                    <a:pt x="19883" y="38284"/>
                  </a:lnTo>
                  <a:lnTo>
                    <a:pt x="18294" y="30491"/>
                  </a:lnTo>
                  <a:lnTo>
                    <a:pt x="13910" y="18976"/>
                  </a:lnTo>
                  <a:lnTo>
                    <a:pt x="7542" y="7544"/>
                  </a:lnTo>
                  <a:lnTo>
                    <a:pt x="0" y="0"/>
                  </a:lnTo>
                </a:path>
              </a:pathLst>
            </a:custGeom>
            <a:ln w="11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 dirty="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610144" y="5971960"/>
            <a:ext cx="3310715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10" dirty="0">
                <a:latin typeface="Arial"/>
                <a:cs typeface="Arial"/>
              </a:rPr>
              <a:t>Empty() </a:t>
            </a:r>
            <a:r>
              <a:rPr sz="3369" i="1" spc="40" dirty="0">
                <a:latin typeface="Arial"/>
                <a:cs typeface="Arial"/>
              </a:rPr>
              <a:t>→</a:t>
            </a:r>
            <a:r>
              <a:rPr sz="3369" i="1" spc="466" dirty="0">
                <a:latin typeface="Arial"/>
                <a:cs typeface="Arial"/>
              </a:rPr>
              <a:t> </a:t>
            </a:r>
            <a:r>
              <a:rPr sz="3369" spc="-30" dirty="0">
                <a:latin typeface="Arial"/>
                <a:cs typeface="Arial"/>
              </a:rPr>
              <a:t>True</a:t>
            </a:r>
            <a:endParaRPr sz="3369" dirty="0">
              <a:latin typeface="Arial"/>
              <a:cs typeface="Arial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762841431"/>
      </p:ext>
    </p:extLst>
  </p:cSld>
  <p:clrMapOvr>
    <a:masterClrMapping/>
  </p:clrMapOvr>
  <p:transition>
    <p:cut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Queues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four different types of queues:</a:t>
            </a:r>
          </a:p>
          <a:p>
            <a:r>
              <a:rPr lang="en-US" dirty="0" smtClean="0"/>
              <a:t>Simple </a:t>
            </a:r>
            <a:r>
              <a:rPr lang="en-US" dirty="0"/>
              <a:t>Queue</a:t>
            </a:r>
          </a:p>
          <a:p>
            <a:r>
              <a:rPr lang="en-US" dirty="0"/>
              <a:t>Circular Queue</a:t>
            </a:r>
          </a:p>
          <a:p>
            <a:r>
              <a:rPr lang="en-US" dirty="0"/>
              <a:t>Priority Queue</a:t>
            </a:r>
          </a:p>
          <a:p>
            <a:r>
              <a:rPr lang="en-US" dirty="0"/>
              <a:t>Double Ended Queue</a:t>
            </a:r>
          </a:p>
        </p:txBody>
      </p:sp>
    </p:spTree>
    <p:extLst>
      <p:ext uri="{BB962C8B-B14F-4D97-AF65-F5344CB8AC3E}">
        <p14:creationId xmlns:p14="http://schemas.microsoft.com/office/powerpoint/2010/main" val="95171712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pic>
        <p:nvPicPr>
          <p:cNvPr id="3074" name="Picture 2" descr="Priority que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730" y="2836575"/>
            <a:ext cx="5764306" cy="291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82589"/>
            <a:ext cx="9720071" cy="44016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priority queue is a </a:t>
            </a:r>
            <a:r>
              <a:rPr lang="en-US" b="1" dirty="0"/>
              <a:t>special type of queue</a:t>
            </a:r>
            <a:r>
              <a:rPr lang="en-US" dirty="0"/>
              <a:t> in which each element is associated with a </a:t>
            </a:r>
            <a:r>
              <a:rPr lang="en-US" b="1" dirty="0"/>
              <a:t>priority value</a:t>
            </a:r>
            <a:r>
              <a:rPr lang="en-US" dirty="0" smtClean="0"/>
              <a:t>.</a:t>
            </a:r>
          </a:p>
          <a:p>
            <a:r>
              <a:rPr lang="en-US" dirty="0"/>
              <a:t>However, if elements with the same priority occur, they are served according to their order in the queue.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Insertion </a:t>
            </a:r>
            <a:r>
              <a:rPr lang="en-US" dirty="0"/>
              <a:t>occurs based on the arrival of the values and removal occurs based on priority.</a:t>
            </a:r>
          </a:p>
        </p:txBody>
      </p:sp>
    </p:spTree>
    <p:extLst>
      <p:ext uri="{BB962C8B-B14F-4D97-AF65-F5344CB8AC3E}">
        <p14:creationId xmlns:p14="http://schemas.microsoft.com/office/powerpoint/2010/main" val="103559531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e element with highest priority is removed from the priority que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772" y="1638031"/>
            <a:ext cx="5265372" cy="467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Priority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6066954" cy="4023360"/>
          </a:xfrm>
        </p:spPr>
        <p:txBody>
          <a:bodyPr/>
          <a:lstStyle/>
          <a:p>
            <a:r>
              <a:rPr lang="en-US" dirty="0"/>
              <a:t>Generally, the value of the element itself is considered for assigning the priority. For example,</a:t>
            </a:r>
          </a:p>
          <a:p>
            <a:r>
              <a:rPr lang="en-US" dirty="0"/>
              <a:t>The element with the highest value is considered the highest priority element. However, in other cases, we can assume the element with the lowest value as the highest priority element.</a:t>
            </a:r>
          </a:p>
          <a:p>
            <a:r>
              <a:rPr lang="en-US" dirty="0"/>
              <a:t>We can also set priorities according to our needs.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74005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Deque</a:t>
            </a:r>
            <a:r>
              <a:rPr lang="en-US" dirty="0"/>
              <a:t> (Double Ended Queue)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double ended queue, insertion and removal of elements can be performed from either from the front or rear. Thus, it does not follow the FIFO (First In First Out) rule.</a:t>
            </a:r>
          </a:p>
        </p:txBody>
      </p:sp>
      <p:pic>
        <p:nvPicPr>
          <p:cNvPr id="1026" name="Picture 2" descr="Double ended que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51" y="3596060"/>
            <a:ext cx="116967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55846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Palindrome using </a:t>
            </a:r>
            <a:r>
              <a:rPr lang="en-US" dirty="0" err="1"/>
              <a:t>Deque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AddFront</a:t>
            </a:r>
            <a:r>
              <a:rPr lang="en-US" dirty="0"/>
              <a:t>()</a:t>
            </a:r>
          </a:p>
          <a:p>
            <a:r>
              <a:rPr lang="en-US" dirty="0" err="1"/>
              <a:t>RemoveFront</a:t>
            </a:r>
            <a:r>
              <a:rPr lang="en-US" dirty="0"/>
              <a:t>()</a:t>
            </a:r>
          </a:p>
          <a:p>
            <a:r>
              <a:rPr lang="en-US" dirty="0" err="1"/>
              <a:t>AddRear</a:t>
            </a:r>
            <a:r>
              <a:rPr lang="en-US" dirty="0"/>
              <a:t>()</a:t>
            </a:r>
          </a:p>
          <a:p>
            <a:r>
              <a:rPr lang="en-US" dirty="0" err="1"/>
              <a:t>RemoveRear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How will you solve using </a:t>
            </a:r>
            <a:r>
              <a:rPr lang="en-US" dirty="0" err="1">
                <a:solidFill>
                  <a:srgbClr val="FF0000"/>
                </a:solidFill>
              </a:rPr>
              <a:t>Deque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78661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the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marR="87630">
              <a:lnSpc>
                <a:spcPct val="107400"/>
              </a:lnSpc>
              <a:spcBef>
                <a:spcPts val="95"/>
              </a:spcBef>
            </a:pPr>
            <a:r>
              <a:rPr lang="en-US" dirty="0"/>
              <a:t>Queues can be implemented with either a linked list (with tail pointer) or an  array.</a:t>
            </a:r>
          </a:p>
          <a:p>
            <a:pPr marL="12700" marR="5080">
              <a:lnSpc>
                <a:spcPct val="107400"/>
              </a:lnSpc>
              <a:spcBef>
                <a:spcPts val="300"/>
              </a:spcBef>
            </a:pPr>
            <a:r>
              <a:rPr lang="en-US" dirty="0"/>
              <a:t>Each queue operation is O(1): </a:t>
            </a:r>
            <a:r>
              <a:rPr lang="en-US" dirty="0" err="1"/>
              <a:t>Enqueue</a:t>
            </a:r>
            <a:r>
              <a:rPr lang="en-US" dirty="0"/>
              <a:t>,  </a:t>
            </a:r>
            <a:r>
              <a:rPr lang="en-US" dirty="0" err="1"/>
              <a:t>Dequeue</a:t>
            </a:r>
            <a:r>
              <a:rPr lang="en-US" dirty="0"/>
              <a:t>, Empty.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883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1269</TotalTime>
  <Words>1366</Words>
  <Application>Microsoft Office PowerPoint</Application>
  <PresentationFormat>Widescreen</PresentationFormat>
  <Paragraphs>686</Paragraphs>
  <Slides>99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7" baseType="lpstr">
      <vt:lpstr>Arial</vt:lpstr>
      <vt:lpstr>Calibri</vt:lpstr>
      <vt:lpstr>Times New Roman</vt:lpstr>
      <vt:lpstr>Trebuchet MS</vt:lpstr>
      <vt:lpstr>Tw Cen MT</vt:lpstr>
      <vt:lpstr>Tw Cen MT Condensed</vt:lpstr>
      <vt:lpstr>Wingdings 3</vt:lpstr>
      <vt:lpstr>Integral</vt:lpstr>
      <vt:lpstr>Lecture 10-12</vt:lpstr>
      <vt:lpstr>Topics to be covered</vt:lpstr>
      <vt:lpstr>Queue</vt:lpstr>
      <vt:lpstr>Basic Operations</vt:lpstr>
      <vt:lpstr>Queue Implementation with  Linked List</vt:lpstr>
      <vt:lpstr>Queue Implementation with  Linked List</vt:lpstr>
      <vt:lpstr>Queue Implementation with  Linked List</vt:lpstr>
      <vt:lpstr>Queue Implementation with  Linked List</vt:lpstr>
      <vt:lpstr>Queue Implementation with  Linked List</vt:lpstr>
      <vt:lpstr>Queue Implementation with  Linked List</vt:lpstr>
      <vt:lpstr>Queue Implementation with  Linked List</vt:lpstr>
      <vt:lpstr>Queue Implementation with  Linked List</vt:lpstr>
      <vt:lpstr>Queue Implementation with  Linked List</vt:lpstr>
      <vt:lpstr>Queue Implementation with  Linked List</vt:lpstr>
      <vt:lpstr>Queue Implementation with  Linked List</vt:lpstr>
      <vt:lpstr>Queue Implementation with  Linked List</vt:lpstr>
      <vt:lpstr>Queue Implementation with  Linked List</vt:lpstr>
      <vt:lpstr>Queue Implementation with  Linked List</vt:lpstr>
      <vt:lpstr>Queue Implementation with  Linked List</vt:lpstr>
      <vt:lpstr>Queue Implementation with  Linked List</vt:lpstr>
      <vt:lpstr>Queue Implementation with  Linked List</vt:lpstr>
      <vt:lpstr>Queue Implementation with  Linked List</vt:lpstr>
      <vt:lpstr>Queue Implementation with  Linked List</vt:lpstr>
      <vt:lpstr>Queue Implementation with  Linked List</vt:lpstr>
      <vt:lpstr>Queue Implementation with  Linked List</vt:lpstr>
      <vt:lpstr>Queue Implementation with  Linked List</vt:lpstr>
      <vt:lpstr>Queue Implementation with  Linked List</vt:lpstr>
      <vt:lpstr>Queue Implementation with  Linked List</vt:lpstr>
      <vt:lpstr>Queue Implementation with  Linked List</vt:lpstr>
      <vt:lpstr>Queue Implementation with  Linked List</vt:lpstr>
      <vt:lpstr>Queue Implementation with  Linked List</vt:lpstr>
      <vt:lpstr>Queue Implementation with  Linked List</vt:lpstr>
      <vt:lpstr>Queue Implementation with  Linked List</vt:lpstr>
      <vt:lpstr>Queue Implementation with  Linked List</vt:lpstr>
      <vt:lpstr>Queue Implementation with  Linked List</vt:lpstr>
      <vt:lpstr>Queue Implementation with  Linked List</vt:lpstr>
      <vt:lpstr>Queue Implementation with  Linked List</vt:lpstr>
      <vt:lpstr>Queue Implementation with  Linked List</vt:lpstr>
      <vt:lpstr>Queue Implementation with  Linked List</vt:lpstr>
      <vt:lpstr>Queue Implementation with  Linked List</vt:lpstr>
      <vt:lpstr>Queue Implementation with  Linked List</vt:lpstr>
      <vt:lpstr>Queue Implementation with  Linked List</vt:lpstr>
      <vt:lpstr>Queue Implementation with  Linked List</vt:lpstr>
      <vt:lpstr>Queue Implementation with  Linked List</vt:lpstr>
      <vt:lpstr>Queue Implementation with  Linked List</vt:lpstr>
      <vt:lpstr>Queue Implementation with  Linked List</vt:lpstr>
      <vt:lpstr>Queue Implementation with  Linked List</vt:lpstr>
      <vt:lpstr>Queue Implementation with  Linked List</vt:lpstr>
      <vt:lpstr>Queue Implementation with Array</vt:lpstr>
      <vt:lpstr>Queue Implementation with Array</vt:lpstr>
      <vt:lpstr>Queue Implementation with Array</vt:lpstr>
      <vt:lpstr>Queue Implementation with Array</vt:lpstr>
      <vt:lpstr>Queue Implementation with Array</vt:lpstr>
      <vt:lpstr>Queue Implementation with Array</vt:lpstr>
      <vt:lpstr>Queue Implementation with Array</vt:lpstr>
      <vt:lpstr>Queue Implementation with Array</vt:lpstr>
      <vt:lpstr>Queue Implementation with Array</vt:lpstr>
      <vt:lpstr>Queue Implementation with Array</vt:lpstr>
      <vt:lpstr>Queue Implementation with Array</vt:lpstr>
      <vt:lpstr>Queue Implementation with Array</vt:lpstr>
      <vt:lpstr>Queue Implementation with Array</vt:lpstr>
      <vt:lpstr>Queue Implementation with Array</vt:lpstr>
      <vt:lpstr>Queue Implementation with Array</vt:lpstr>
      <vt:lpstr>Queue Implementation with Array</vt:lpstr>
      <vt:lpstr>Queue Implementation with Array</vt:lpstr>
      <vt:lpstr>Queue Implementation with Array</vt:lpstr>
      <vt:lpstr>Queue Implementation with Array</vt:lpstr>
      <vt:lpstr>Queue Implementation with Array</vt:lpstr>
      <vt:lpstr>Queue Implementation with Array</vt:lpstr>
      <vt:lpstr>Queue Implementation with Array</vt:lpstr>
      <vt:lpstr>Queue Implementation with Array</vt:lpstr>
      <vt:lpstr>Queue Implementation with Array</vt:lpstr>
      <vt:lpstr>Queue Implementation with Array</vt:lpstr>
      <vt:lpstr>Queue Implementation with Array</vt:lpstr>
      <vt:lpstr>Queue Implementation with Array</vt:lpstr>
      <vt:lpstr>Queue Implementation with Array</vt:lpstr>
      <vt:lpstr>Queue Implementation with Array</vt:lpstr>
      <vt:lpstr>Queue Implementation with Array</vt:lpstr>
      <vt:lpstr>Queue Implementation with Array</vt:lpstr>
      <vt:lpstr>Queue Implementation with Array</vt:lpstr>
      <vt:lpstr>Queue Implementation with Array</vt:lpstr>
      <vt:lpstr>Queue Implementation with Array</vt:lpstr>
      <vt:lpstr>Queue Implementation with Array</vt:lpstr>
      <vt:lpstr>Queue Implementation with Array</vt:lpstr>
      <vt:lpstr>Queue Implementation with Array</vt:lpstr>
      <vt:lpstr>Queue Implementation with Array</vt:lpstr>
      <vt:lpstr>Queue Implementation with Array</vt:lpstr>
      <vt:lpstr>Queue Implementation with Array</vt:lpstr>
      <vt:lpstr>Queue Implementation with Array</vt:lpstr>
      <vt:lpstr>Queue Implementation with Array</vt:lpstr>
      <vt:lpstr>Queue Implementation with Array</vt:lpstr>
      <vt:lpstr>Queue Implementation with Array</vt:lpstr>
      <vt:lpstr>Queue Implementation with Array</vt:lpstr>
      <vt:lpstr>Types of Queues</vt:lpstr>
      <vt:lpstr>Priority Queue</vt:lpstr>
      <vt:lpstr>Assigning Priority Value</vt:lpstr>
      <vt:lpstr>Deque (Double Ended Queue)</vt:lpstr>
      <vt:lpstr>Palindrome using Deque</vt:lpstr>
      <vt:lpstr>Recap of the Lecture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1-3</dc:title>
  <dc:creator>Marina Rajput</dc:creator>
  <cp:lastModifiedBy>Windows User</cp:lastModifiedBy>
  <cp:revision>131</cp:revision>
  <dcterms:created xsi:type="dcterms:W3CDTF">2023-08-09T08:20:20Z</dcterms:created>
  <dcterms:modified xsi:type="dcterms:W3CDTF">2024-09-02T07:02:34Z</dcterms:modified>
</cp:coreProperties>
</file>