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media/image1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_rels/chart5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5.xlsx"/></Relationships>

</file>

<file path=ppt/charts/_rels/chart6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6.xlsx"/></Relationships>

</file>

<file path=ppt/charts/_rels/chart7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7.xlsx"/></Relationships>

</file>

<file path=ppt/charts/_rels/chart8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8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800" u="none">
                <a:solidFill>
                  <a:srgbClr val="000000"/>
                </a:solidFill>
                <a:latin typeface="Arial"/>
              </a:defRPr>
            </a:pPr>
            <a:r>
              <a:rPr b="1" i="0" strike="noStrike" sz="1800" u="none">
                <a:solidFill>
                  <a:srgbClr val="000000"/>
                </a:solidFill>
                <a:latin typeface="Arial"/>
              </a:rPr>
              <a:t>Продажи</a:t>
            </a:r>
          </a:p>
        </c:rich>
      </c:tx>
      <c:layout>
        <c:manualLayout>
          <c:xMode val="edge"/>
          <c:yMode val="edge"/>
          <c:x val="0.324798"/>
          <c:y val="0"/>
          <c:w val="0.350403"/>
          <c:h val="0.113363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05"/>
          <c:y val="0.113363"/>
          <c:w val="0.99"/>
          <c:h val="0.78795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1"/>
            <c:explosion val="0"/>
            <c:spPr>
              <a:solidFill>
                <a:schemeClr val="accent2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2"/>
            <c:explosion val="0"/>
            <c:spPr>
              <a:solidFill>
                <a:schemeClr val="accent3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3"/>
            <c:explosion val="0"/>
            <c:spPr>
              <a:solidFill>
                <a:schemeClr val="accent4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0.#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.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Sheet1!$B$1:$E$1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8.200000</c:v>
                </c:pt>
                <c:pt idx="1">
                  <c:v>3.200000</c:v>
                </c:pt>
                <c:pt idx="2">
                  <c:v>1.400000</c:v>
                </c:pt>
                <c:pt idx="3">
                  <c:v>1.200000</c:v>
                </c:pt>
              </c:numCache>
            </c:numRef>
          </c:val>
        </c:ser>
        <c:firstSliceAng val="0"/>
        <c:holeSize val="75"/>
      </c:doughnut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192161"/>
          <c:y val="0.946787"/>
          <c:w val="0.961568"/>
          <c:h val="0.053213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Aria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800" u="none">
                <a:solidFill>
                  <a:srgbClr val="000000"/>
                </a:solidFill>
                <a:latin typeface="Arial"/>
              </a:defRPr>
            </a:pPr>
            <a:r>
              <a:rPr b="1" i="0" strike="noStrike" sz="1800" u="none">
                <a:solidFill>
                  <a:srgbClr val="000000"/>
                </a:solidFill>
                <a:latin typeface="Arial"/>
              </a:rPr>
              <a:t>Продажи</a:t>
            </a:r>
          </a:p>
        </c:rich>
      </c:tx>
      <c:layout>
        <c:manualLayout>
          <c:xMode val="edge"/>
          <c:yMode val="edge"/>
          <c:x val="0.324798"/>
          <c:y val="0"/>
          <c:w val="0.350403"/>
          <c:h val="0.113363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05"/>
          <c:y val="0.113363"/>
          <c:w val="0.99"/>
          <c:h val="0.78795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1"/>
            <c:explosion val="0"/>
            <c:spPr>
              <a:solidFill>
                <a:schemeClr val="accent2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2"/>
            <c:explosion val="0"/>
            <c:spPr>
              <a:solidFill>
                <a:schemeClr val="accent3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3"/>
            <c:explosion val="0"/>
            <c:spPr>
              <a:solidFill>
                <a:schemeClr val="accent4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0.#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.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Sheet1!$B$1:$E$1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8.200000</c:v>
                </c:pt>
                <c:pt idx="1">
                  <c:v>3.200000</c:v>
                </c:pt>
                <c:pt idx="2">
                  <c:v>1.400000</c:v>
                </c:pt>
                <c:pt idx="3">
                  <c:v>1.200000</c:v>
                </c:pt>
              </c:numCache>
            </c:numRef>
          </c:val>
        </c:ser>
        <c:firstSliceAng val="0"/>
        <c:holeSize val="75"/>
      </c:doughnut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192161"/>
          <c:y val="0.946787"/>
          <c:w val="0.961568"/>
          <c:h val="0.053213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Aria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800" u="none">
                <a:solidFill>
                  <a:srgbClr val="000000"/>
                </a:solidFill>
                <a:latin typeface="Arial"/>
              </a:defRPr>
            </a:pPr>
            <a:r>
              <a:rPr b="1" i="0" strike="noStrike" sz="1800" u="none">
                <a:solidFill>
                  <a:srgbClr val="000000"/>
                </a:solidFill>
                <a:latin typeface="Arial"/>
              </a:rPr>
              <a:t>Продажи</a:t>
            </a:r>
          </a:p>
        </c:rich>
      </c:tx>
      <c:layout>
        <c:manualLayout>
          <c:xMode val="edge"/>
          <c:yMode val="edge"/>
          <c:x val="0.324798"/>
          <c:y val="0"/>
          <c:w val="0.350403"/>
          <c:h val="0.113363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05"/>
          <c:y val="0.113363"/>
          <c:w val="0.99"/>
          <c:h val="0.78795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1"/>
            <c:explosion val="0"/>
            <c:spPr>
              <a:solidFill>
                <a:schemeClr val="accent2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2"/>
            <c:explosion val="0"/>
            <c:spPr>
              <a:solidFill>
                <a:schemeClr val="accent3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3"/>
            <c:explosion val="0"/>
            <c:spPr>
              <a:solidFill>
                <a:schemeClr val="accent4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0.#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.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Sheet1!$B$1:$E$1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8.200000</c:v>
                </c:pt>
                <c:pt idx="1">
                  <c:v>3.200000</c:v>
                </c:pt>
                <c:pt idx="2">
                  <c:v>1.400000</c:v>
                </c:pt>
                <c:pt idx="3">
                  <c:v>1.200000</c:v>
                </c:pt>
              </c:numCache>
            </c:numRef>
          </c:val>
        </c:ser>
        <c:firstSliceAng val="0"/>
        <c:holeSize val="75"/>
      </c:doughnut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192161"/>
          <c:y val="0.946787"/>
          <c:w val="0.961568"/>
          <c:h val="0.053213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Aria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800" u="none">
                <a:solidFill>
                  <a:srgbClr val="000000"/>
                </a:solidFill>
                <a:latin typeface="Arial"/>
              </a:defRPr>
            </a:pPr>
            <a:r>
              <a:rPr b="1" i="0" strike="noStrike" sz="1800" u="none">
                <a:solidFill>
                  <a:srgbClr val="000000"/>
                </a:solidFill>
                <a:latin typeface="Arial"/>
              </a:rPr>
              <a:t>Продажи</a:t>
            </a:r>
          </a:p>
        </c:rich>
      </c:tx>
      <c:layout>
        <c:manualLayout>
          <c:xMode val="edge"/>
          <c:yMode val="edge"/>
          <c:x val="0.324798"/>
          <c:y val="0"/>
          <c:w val="0.350403"/>
          <c:h val="0.113363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05"/>
          <c:y val="0.113363"/>
          <c:w val="0.99"/>
          <c:h val="0.78795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1"/>
            <c:explosion val="0"/>
            <c:spPr>
              <a:solidFill>
                <a:schemeClr val="accent2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2"/>
            <c:explosion val="0"/>
            <c:spPr>
              <a:solidFill>
                <a:schemeClr val="accent3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3"/>
            <c:explosion val="0"/>
            <c:spPr>
              <a:solidFill>
                <a:schemeClr val="accent4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0.#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.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Sheet1!$B$1:$E$1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8.200000</c:v>
                </c:pt>
                <c:pt idx="1">
                  <c:v>3.200000</c:v>
                </c:pt>
                <c:pt idx="2">
                  <c:v>1.400000</c:v>
                </c:pt>
                <c:pt idx="3">
                  <c:v>1.200000</c:v>
                </c:pt>
              </c:numCache>
            </c:numRef>
          </c:val>
        </c:ser>
        <c:firstSliceAng val="0"/>
        <c:holeSize val="75"/>
      </c:doughnut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192161"/>
          <c:y val="0.946787"/>
          <c:w val="0.961568"/>
          <c:h val="0.053213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Aria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800" u="none">
                <a:solidFill>
                  <a:srgbClr val="000000"/>
                </a:solidFill>
                <a:latin typeface="Arial"/>
              </a:defRPr>
            </a:pPr>
            <a:r>
              <a:rPr b="1" i="0" strike="noStrike" sz="1800" u="none">
                <a:solidFill>
                  <a:srgbClr val="000000"/>
                </a:solidFill>
                <a:latin typeface="Arial"/>
              </a:rPr>
              <a:t>Продажи</a:t>
            </a:r>
          </a:p>
        </c:rich>
      </c:tx>
      <c:layout>
        <c:manualLayout>
          <c:xMode val="edge"/>
          <c:yMode val="edge"/>
          <c:x val="0.371303"/>
          <c:y val="0"/>
          <c:w val="0.257393"/>
          <c:h val="0.11487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880624"/>
          <c:y val="0.114879"/>
          <c:w val="0.906938"/>
          <c:h val="0.7470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6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8.200000</c:v>
                </c:pt>
                <c:pt idx="1">
                  <c:v>3.200000</c:v>
                </c:pt>
                <c:pt idx="2">
                  <c:v>1.400000</c:v>
                </c:pt>
                <c:pt idx="3">
                  <c:v>1.200000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Arial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2.25"/>
        <c:minorUnit val="1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402844"/>
          <c:y val="0.945779"/>
          <c:w val="0.24394"/>
          <c:h val="0.054220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Aria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800" u="none">
                <a:solidFill>
                  <a:srgbClr val="000000"/>
                </a:solidFill>
                <a:latin typeface="Arial"/>
              </a:defRPr>
            </a:pPr>
            <a:r>
              <a:rPr b="1" i="0" strike="noStrike" sz="1800" u="none">
                <a:solidFill>
                  <a:srgbClr val="000000"/>
                </a:solidFill>
                <a:latin typeface="Arial"/>
              </a:rPr>
              <a:t>Продажи</a:t>
            </a:r>
          </a:p>
        </c:rich>
      </c:tx>
      <c:layout>
        <c:manualLayout>
          <c:xMode val="edge"/>
          <c:yMode val="edge"/>
          <c:x val="0.371303"/>
          <c:y val="0"/>
          <c:w val="0.257393"/>
          <c:h val="0.11487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880624"/>
          <c:y val="0.114879"/>
          <c:w val="0.906938"/>
          <c:h val="0.7470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80BC00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8.200000</c:v>
                </c:pt>
                <c:pt idx="1">
                  <c:v>3.200000</c:v>
                </c:pt>
                <c:pt idx="2">
                  <c:v>1.400000</c:v>
                </c:pt>
                <c:pt idx="3">
                  <c:v>1.200000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Arial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2.25"/>
        <c:minorUnit val="1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402844"/>
          <c:y val="0.945779"/>
          <c:w val="0.24394"/>
          <c:h val="0.054220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Aria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800" u="none">
                <a:solidFill>
                  <a:srgbClr val="000000"/>
                </a:solidFill>
                <a:latin typeface="Arial"/>
              </a:defRPr>
            </a:pPr>
            <a:r>
              <a:rPr b="1" i="0" strike="noStrike" sz="1800" u="none">
                <a:solidFill>
                  <a:srgbClr val="000000"/>
                </a:solidFill>
                <a:latin typeface="Arial"/>
              </a:rPr>
              <a:t>Продажи</a:t>
            </a:r>
          </a:p>
        </c:rich>
      </c:tx>
      <c:layout>
        <c:manualLayout>
          <c:xMode val="edge"/>
          <c:yMode val="edge"/>
          <c:x val="0.371303"/>
          <c:y val="0"/>
          <c:w val="0.257393"/>
          <c:h val="0.11487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880624"/>
          <c:y val="0.114879"/>
          <c:w val="0.906938"/>
          <c:h val="0.7470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8.200000</c:v>
                </c:pt>
                <c:pt idx="1">
                  <c:v>3.200000</c:v>
                </c:pt>
                <c:pt idx="2">
                  <c:v>1.400000</c:v>
                </c:pt>
                <c:pt idx="3">
                  <c:v>1.200000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Arial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2.25"/>
        <c:minorUnit val="1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402844"/>
          <c:y val="0.945779"/>
          <c:w val="0.24394"/>
          <c:h val="0.054220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Aria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800" u="none">
                <a:solidFill>
                  <a:srgbClr val="000000"/>
                </a:solidFill>
                <a:latin typeface="Arial"/>
              </a:defRPr>
            </a:pPr>
            <a:r>
              <a:rPr b="1" i="0" strike="noStrike" sz="1800" u="none">
                <a:solidFill>
                  <a:srgbClr val="000000"/>
                </a:solidFill>
                <a:latin typeface="Arial"/>
              </a:rPr>
              <a:t>Продажи</a:t>
            </a:r>
          </a:p>
        </c:rich>
      </c:tx>
      <c:layout>
        <c:manualLayout>
          <c:xMode val="edge"/>
          <c:yMode val="edge"/>
          <c:x val="0.373782"/>
          <c:y val="0"/>
          <c:w val="0.252436"/>
          <c:h val="0.11487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05624"/>
          <c:y val="0.114879"/>
          <c:w val="0.889376"/>
          <c:h val="0.747029"/>
        </c:manualLayout>
      </c:layout>
      <c:barChart>
        <c:barDir val="col"/>
        <c:grouping val="clustered"/>
        <c:varyColors val="0"/>
        <c:ser>
          <c:idx val="0"/>
          <c:order val="0"/>
          <c:tx>
            <c:v>Продажи</c:v>
          </c:tx>
          <c:spPr>
            <a:solidFill>
              <a:srgbClr val="80BC00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invertIfNegative val="0"/>
          <c:dPt>
            <c:idx val="0"/>
            <c:spPr>
              <a:solidFill>
                <a:srgbClr val="80BC00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1"/>
            <c:spPr>
              <a:solidFill>
                <a:srgbClr val="80BC00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2"/>
            <c:spPr>
              <a:solidFill>
                <a:srgbClr val="80BC00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3"/>
            <c:spPr>
              <a:solidFill>
                <a:srgbClr val="80BC00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0.#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.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4"/>
              <c:pt idx="0">
                <c:v>Кв. 1</c:v>
              </c:pt>
              <c:pt idx="1">
                <c:v>Кв. 2</c:v>
              </c:pt>
              <c:pt idx="2">
                <c:v>Кв. 3</c:v>
              </c:pt>
              <c:pt idx="3">
                <c:v>Кв. 4</c:v>
              </c:pt>
            </c:strLit>
          </c:cat>
          <c:val>
            <c:numLit>
              <c:ptCount val="4"/>
              <c:pt idx="0">
                <c:v>8.200000</c:v>
              </c:pt>
              <c:pt idx="1">
                <c:v>3.200000</c:v>
              </c:pt>
              <c:pt idx="2">
                <c:v>1.400000</c:v>
              </c:pt>
              <c:pt idx="3">
                <c:v>1.200000</c:v>
              </c:pt>
            </c:numLit>
          </c:val>
        </c:ser>
        <c:gapWidth val="10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Arial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2.25"/>
        <c:minorUnit val="1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80474"/>
          <c:y val="0.945779"/>
          <c:w val="0.692729"/>
          <c:h val="0.054220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Aria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9" name="Shape 3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30" Type="http://schemas.openxmlformats.org/officeDocument/2006/relationships/image" Target="../media/image30.png"/><Relationship Id="rId31" Type="http://schemas.openxmlformats.org/officeDocument/2006/relationships/image" Target="../media/image31.png"/><Relationship Id="rId32" Type="http://schemas.openxmlformats.org/officeDocument/2006/relationships/image" Target="../media/image32.png"/><Relationship Id="rId33" Type="http://schemas.openxmlformats.org/officeDocument/2006/relationships/image" Target="../media/image33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30" Type="http://schemas.openxmlformats.org/officeDocument/2006/relationships/image" Target="../media/image30.png"/><Relationship Id="rId31" Type="http://schemas.openxmlformats.org/officeDocument/2006/relationships/image" Target="../media/image31.png"/><Relationship Id="rId32" Type="http://schemas.openxmlformats.org/officeDocument/2006/relationships/image" Target="../media/image32.png"/><Relationship Id="rId33" Type="http://schemas.openxmlformats.org/officeDocument/2006/relationships/image" Target="../media/image33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620489" y="4683228"/>
            <a:ext cx="8166065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620489" y="5596154"/>
            <a:ext cx="5921629" cy="337922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pic>
        <p:nvPicPr>
          <p:cNvPr id="13" name="Google Shape;17;p22" descr="Google Shape;17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"/>
            <a:ext cx="12192000" cy="419946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Google Shape;18;p22"/>
          <p:cNvSpPr txBox="1"/>
          <p:nvPr>
            <p:ph type="body" sz="quarter" idx="21"/>
          </p:nvPr>
        </p:nvSpPr>
        <p:spPr>
          <a:xfrm>
            <a:off x="620489" y="6088615"/>
            <a:ext cx="5921627" cy="33792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" name="Google Shape;19;p22" descr="Google Shape;19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4936" y="431463"/>
            <a:ext cx="1759226" cy="395827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 (сини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Текст заголовка"/>
          <p:cNvSpPr txBox="1"/>
          <p:nvPr>
            <p:ph type="title"/>
          </p:nvPr>
        </p:nvSpPr>
        <p:spPr>
          <a:xfrm>
            <a:off x="628483" y="628955"/>
            <a:ext cx="8074645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17" name="Уровень текста 1…"/>
          <p:cNvSpPr txBox="1"/>
          <p:nvPr>
            <p:ph type="body" sz="quarter" idx="1"/>
          </p:nvPr>
        </p:nvSpPr>
        <p:spPr>
          <a:xfrm>
            <a:off x="620489" y="3851693"/>
            <a:ext cx="5165169" cy="928127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8" name="Google Shape;71;p30"/>
          <p:cNvSpPr/>
          <p:nvPr>
            <p:ph type="pic" sz="quarter" idx="21"/>
          </p:nvPr>
        </p:nvSpPr>
        <p:spPr>
          <a:xfrm>
            <a:off x="620487" y="1601151"/>
            <a:ext cx="5165170" cy="20315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9" name="Google Shape;72;p30"/>
          <p:cNvSpPr txBox="1"/>
          <p:nvPr>
            <p:ph type="body" sz="quarter" idx="22"/>
          </p:nvPr>
        </p:nvSpPr>
        <p:spPr>
          <a:xfrm>
            <a:off x="620489" y="5045454"/>
            <a:ext cx="5165169" cy="928126"/>
          </a:xfrm>
          <a:prstGeom prst="rect">
            <a:avLst/>
          </a:prstGeom>
        </p:spPr>
        <p:txBody>
          <a:bodyPr/>
          <a:lstStyle/>
          <a:p>
            <a:pPr marL="457200" indent="-342900">
              <a:buClr>
                <a:srgbClr val="80BC00"/>
              </a:buClr>
              <a:buSzPts val="1800"/>
              <a:buFont typeface="Helvetica"/>
              <a:buChar char="▪"/>
            </a:pPr>
          </a:p>
        </p:txBody>
      </p:sp>
      <p:sp>
        <p:nvSpPr>
          <p:cNvPr id="120" name="Google Shape;73;p30"/>
          <p:cNvSpPr/>
          <p:nvPr>
            <p:ph type="pic" sz="quarter" idx="23"/>
          </p:nvPr>
        </p:nvSpPr>
        <p:spPr>
          <a:xfrm>
            <a:off x="6188633" y="1601151"/>
            <a:ext cx="5165169" cy="20315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1" name="Google Shape;74;p30"/>
          <p:cNvSpPr txBox="1"/>
          <p:nvPr>
            <p:ph type="body" sz="quarter" idx="24"/>
          </p:nvPr>
        </p:nvSpPr>
        <p:spPr>
          <a:xfrm>
            <a:off x="6188633" y="5045454"/>
            <a:ext cx="5165169" cy="928126"/>
          </a:xfrm>
          <a:prstGeom prst="rect">
            <a:avLst/>
          </a:prstGeom>
        </p:spPr>
        <p:txBody>
          <a:bodyPr/>
          <a:lstStyle/>
          <a:p>
            <a:pPr marL="457200" indent="-342900">
              <a:buClr>
                <a:srgbClr val="80BC00"/>
              </a:buClr>
              <a:buSzPts val="1800"/>
              <a:buFont typeface="Helvetica"/>
              <a:buChar char="▪"/>
            </a:pPr>
          </a:p>
        </p:txBody>
      </p:sp>
      <p:sp>
        <p:nvSpPr>
          <p:cNvPr id="122" name="Google Shape;75;p30"/>
          <p:cNvSpPr txBox="1"/>
          <p:nvPr>
            <p:ph type="body" sz="quarter" idx="25"/>
          </p:nvPr>
        </p:nvSpPr>
        <p:spPr>
          <a:xfrm>
            <a:off x="6188633" y="3835825"/>
            <a:ext cx="5165169" cy="94399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екст+картинка (зелены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Текст заголовка"/>
          <p:cNvSpPr txBox="1"/>
          <p:nvPr>
            <p:ph type="title"/>
          </p:nvPr>
        </p:nvSpPr>
        <p:spPr>
          <a:xfrm>
            <a:off x="620489" y="628955"/>
            <a:ext cx="7734301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31" name="Уровень текста 1…"/>
          <p:cNvSpPr txBox="1"/>
          <p:nvPr>
            <p:ph type="body" sz="quarter" idx="1"/>
          </p:nvPr>
        </p:nvSpPr>
        <p:spPr>
          <a:xfrm>
            <a:off x="620489" y="1948078"/>
            <a:ext cx="5703917" cy="928126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2" name="Google Shape;80;p31"/>
          <p:cNvSpPr/>
          <p:nvPr>
            <p:ph type="pic" sz="half" idx="21"/>
          </p:nvPr>
        </p:nvSpPr>
        <p:spPr>
          <a:xfrm>
            <a:off x="6749143" y="1948078"/>
            <a:ext cx="4604659" cy="39825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3" name="Google Shape;81;p31"/>
          <p:cNvSpPr txBox="1"/>
          <p:nvPr>
            <p:ph type="body" sz="quarter" idx="22"/>
          </p:nvPr>
        </p:nvSpPr>
        <p:spPr>
          <a:xfrm>
            <a:off x="620488" y="3308782"/>
            <a:ext cx="5703918" cy="2621844"/>
          </a:xfrm>
          <a:prstGeom prst="rect">
            <a:avLst/>
          </a:prstGeom>
        </p:spPr>
        <p:txBody>
          <a:bodyPr/>
          <a:lstStyle/>
          <a:p>
            <a:pPr marL="457200" indent="-342900">
              <a:buClr>
                <a:srgbClr val="80BC00"/>
              </a:buClr>
              <a:buSzPts val="1800"/>
              <a:buFont typeface="Helvetica"/>
              <a:buChar char="▪"/>
            </a:pPr>
          </a:p>
        </p:txBody>
      </p:sp>
      <p:sp>
        <p:nvSpPr>
          <p:cNvPr id="134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крывающий слайд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Текст заголовка"/>
          <p:cNvSpPr txBox="1"/>
          <p:nvPr>
            <p:ph type="title"/>
          </p:nvPr>
        </p:nvSpPr>
        <p:spPr>
          <a:xfrm>
            <a:off x="620489" y="4683228"/>
            <a:ext cx="8166065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42" name="Уровень текста 1…"/>
          <p:cNvSpPr txBox="1"/>
          <p:nvPr>
            <p:ph type="body" sz="quarter" idx="1"/>
          </p:nvPr>
        </p:nvSpPr>
        <p:spPr>
          <a:xfrm>
            <a:off x="620489" y="5596154"/>
            <a:ext cx="5921627" cy="337922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3" name="Google Shape;86;p32"/>
          <p:cNvSpPr txBox="1"/>
          <p:nvPr>
            <p:ph type="body" sz="quarter" idx="21"/>
          </p:nvPr>
        </p:nvSpPr>
        <p:spPr>
          <a:xfrm>
            <a:off x="620489" y="6088615"/>
            <a:ext cx="5921628" cy="33792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4" name="Google Shape;87;p32" descr="Google Shape;87;p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41994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oogle Shape;88;p32" descr="Google Shape;88;p3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4936" y="431463"/>
            <a:ext cx="1759226" cy="395827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крывающий слайд 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Текст заголовка"/>
          <p:cNvSpPr txBox="1"/>
          <p:nvPr>
            <p:ph type="title"/>
          </p:nvPr>
        </p:nvSpPr>
        <p:spPr>
          <a:xfrm>
            <a:off x="620489" y="4683228"/>
            <a:ext cx="8166065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54" name="Уровень текста 1…"/>
          <p:cNvSpPr txBox="1"/>
          <p:nvPr>
            <p:ph type="body" sz="quarter" idx="1"/>
          </p:nvPr>
        </p:nvSpPr>
        <p:spPr>
          <a:xfrm>
            <a:off x="620489" y="5596154"/>
            <a:ext cx="5921627" cy="337922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5" name="Google Shape;86;p32"/>
          <p:cNvSpPr txBox="1"/>
          <p:nvPr>
            <p:ph type="body" sz="quarter" idx="21"/>
          </p:nvPr>
        </p:nvSpPr>
        <p:spPr>
          <a:xfrm>
            <a:off x="620489" y="6088615"/>
            <a:ext cx="5921628" cy="33792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 (зеленый)">
    <p:bg>
      <p:bgPr>
        <a:solidFill>
          <a:srgbClr val="80B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конки (зелены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Текст заголовка"/>
          <p:cNvSpPr txBox="1"/>
          <p:nvPr>
            <p:ph type="title"/>
          </p:nvPr>
        </p:nvSpPr>
        <p:spPr>
          <a:xfrm>
            <a:off x="838199" y="628955"/>
            <a:ext cx="7734301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pic>
        <p:nvPicPr>
          <p:cNvPr id="172" name="Google Shape;93;p34" descr="Google Shape;93;p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708" y="2057711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Google Shape;94;p34" descr="Google Shape;94;p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43154" y="2057711"/>
            <a:ext cx="589148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Google Shape;95;p34" descr="Google Shape;95;p3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66325" y="2082156"/>
            <a:ext cx="589425" cy="5405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Google Shape;96;p34" descr="Google Shape;96;p3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89633" y="2057711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Google Shape;97;p34" descr="Google Shape;97;p3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12941" y="2057711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Google Shape;98;p34" descr="Google Shape;98;p34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936386" y="2057711"/>
            <a:ext cx="589148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Google Shape;99;p34" descr="Google Shape;99;p3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359557" y="2057711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Google Shape;100;p34" descr="Google Shape;100;p34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782866" y="2094584"/>
            <a:ext cx="589425" cy="5156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Google Shape;101;p34" descr="Google Shape;101;p34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693438" y="548718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Google Shape;102;p34" descr="Google Shape;102;p34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182430" y="5487180"/>
            <a:ext cx="466789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Google Shape;103;p34" descr="Google Shape;103;p34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548787" y="5622106"/>
            <a:ext cx="589425" cy="319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Google Shape;104;p34" descr="Google Shape;104;p34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863850" y="4260803"/>
            <a:ext cx="466789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Google Shape;105;p34" descr="Google Shape;105;p34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38199" y="4260803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Google Shape;106;p34" descr="Google Shape;106;p34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2261674" y="4260803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Google Shape;107;p34" descr="Google Shape;107;p34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3771050" y="4260803"/>
            <a:ext cx="417624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Google Shape;108;p34" descr="Google Shape;108;p34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5108626" y="4273094"/>
            <a:ext cx="589425" cy="564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Google Shape;109;p34" descr="Google Shape;109;p34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6532102" y="4260803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Google Shape;110;p34" descr="Google Shape;110;p34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8016896" y="4260803"/>
            <a:ext cx="466789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Google Shape;111;p34" descr="Google Shape;111;p34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9379054" y="4260803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Google Shape;112;p34" descr="Google Shape;112;p34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0831948" y="5487180"/>
            <a:ext cx="589148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Google Shape;113;p34" descr="Google Shape;113;p34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8025489" y="5487180"/>
            <a:ext cx="491371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Google Shape;114;p34" descr="Google Shape;114;p34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9404138" y="5511624"/>
            <a:ext cx="589425" cy="5405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Google Shape;115;p34" descr="Google Shape;115;p34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852312" y="314677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Google Shape;116;p34" descr="Google Shape;116;p34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838227" y="5487180"/>
            <a:ext cx="589148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Google Shape;117;p34" descr="Google Shape;117;p34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2265763" y="548718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Google Shape;118;p34" descr="Google Shape;118;p34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2270964" y="314677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Google Shape;119;p34" descr="Google Shape;119;p34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3750933" y="3146770"/>
            <a:ext cx="466789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Google Shape;120;p34" descr="Google Shape;120;p34"/>
          <p:cNvPicPr>
            <a:picLocks noChangeAspect="1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5108266" y="3183644"/>
            <a:ext cx="589425" cy="5156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Google Shape;121;p34" descr="Google Shape;121;p34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6526917" y="314677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Google Shape;122;p34" descr="Google Shape;122;p34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7970011" y="3146770"/>
            <a:ext cx="540536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Google Shape;123;p34" descr="Google Shape;123;p34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9364219" y="314677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Google Shape;124;p34" descr="Google Shape;124;p34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0782866" y="3146770"/>
            <a:ext cx="589425" cy="589425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конки (сини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Текст заголовка"/>
          <p:cNvSpPr txBox="1"/>
          <p:nvPr>
            <p:ph type="title"/>
          </p:nvPr>
        </p:nvSpPr>
        <p:spPr>
          <a:xfrm>
            <a:off x="635003" y="628955"/>
            <a:ext cx="7734301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pic>
        <p:nvPicPr>
          <p:cNvPr id="212" name="Google Shape;127;p35" descr="Google Shape;127;p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708" y="2057711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Google Shape;128;p35" descr="Google Shape;128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43154" y="2057711"/>
            <a:ext cx="589148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Google Shape;129;p35" descr="Google Shape;129;p3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66325" y="2082156"/>
            <a:ext cx="589425" cy="5405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Google Shape;130;p35" descr="Google Shape;130;p3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89633" y="2057711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Google Shape;131;p35" descr="Google Shape;131;p3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12941" y="2057711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Google Shape;132;p35" descr="Google Shape;132;p3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936386" y="2057711"/>
            <a:ext cx="589148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Google Shape;133;p35" descr="Google Shape;133;p35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359557" y="2057711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Google Shape;134;p35" descr="Google Shape;134;p35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782866" y="2094584"/>
            <a:ext cx="589425" cy="5156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Google Shape;135;p35" descr="Google Shape;135;p35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693438" y="548718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Google Shape;136;p35" descr="Google Shape;136;p35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182430" y="5487180"/>
            <a:ext cx="466789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Google Shape;137;p35" descr="Google Shape;137;p35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548787" y="5622106"/>
            <a:ext cx="589425" cy="319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Google Shape;138;p35" descr="Google Shape;138;p35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863850" y="4260803"/>
            <a:ext cx="466789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Google Shape;139;p35" descr="Google Shape;139;p35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38199" y="4260803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Google Shape;140;p35" descr="Google Shape;140;p35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2261674" y="4260803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Google Shape;141;p35" descr="Google Shape;141;p35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3771050" y="4260803"/>
            <a:ext cx="417624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Google Shape;142;p35" descr="Google Shape;142;p35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5108626" y="4273094"/>
            <a:ext cx="589425" cy="564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Google Shape;143;p35" descr="Google Shape;143;p35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6532102" y="4260803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Google Shape;144;p35" descr="Google Shape;144;p35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8016896" y="4260803"/>
            <a:ext cx="466789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Google Shape;145;p35" descr="Google Shape;145;p35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9379054" y="4260803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Google Shape;146;p35" descr="Google Shape;146;p35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0831948" y="5487180"/>
            <a:ext cx="589148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Google Shape;147;p35" descr="Google Shape;147;p35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8025489" y="5487180"/>
            <a:ext cx="491371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Google Shape;148;p35" descr="Google Shape;148;p35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9404138" y="5511624"/>
            <a:ext cx="589425" cy="5405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Google Shape;149;p35" descr="Google Shape;149;p35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852312" y="314677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Google Shape;150;p35" descr="Google Shape;150;p35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838227" y="5487180"/>
            <a:ext cx="589148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Google Shape;151;p35" descr="Google Shape;151;p35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2265763" y="548718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Google Shape;152;p35" descr="Google Shape;152;p35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2270964" y="314677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Google Shape;153;p35" descr="Google Shape;153;p35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3750933" y="3146770"/>
            <a:ext cx="466789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Google Shape;154;p35" descr="Google Shape;154;p35"/>
          <p:cNvPicPr>
            <a:picLocks noChangeAspect="1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5108266" y="3183644"/>
            <a:ext cx="589425" cy="5156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Google Shape;155;p35" descr="Google Shape;155;p35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6526917" y="314677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Google Shape;156;p35" descr="Google Shape;156;p35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7970011" y="3146770"/>
            <a:ext cx="540536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Google Shape;157;p35" descr="Google Shape;157;p35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9364219" y="314677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Google Shape;158;p35" descr="Google Shape;158;p35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0782866" y="3146770"/>
            <a:ext cx="589425" cy="589425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руговая диаграмма (зелены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Текст заголовка"/>
          <p:cNvSpPr txBox="1"/>
          <p:nvPr>
            <p:ph type="title"/>
          </p:nvPr>
        </p:nvSpPr>
        <p:spPr>
          <a:xfrm>
            <a:off x="620489" y="628955"/>
            <a:ext cx="7952013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52" name="Уровень текста 1…"/>
          <p:cNvSpPr txBox="1"/>
          <p:nvPr>
            <p:ph type="body" sz="half" idx="1"/>
          </p:nvPr>
        </p:nvSpPr>
        <p:spPr>
          <a:xfrm>
            <a:off x="620489" y="1895300"/>
            <a:ext cx="5165169" cy="3948547"/>
          </a:xfrm>
          <a:prstGeom prst="rect">
            <a:avLst/>
          </a:prstGeom>
        </p:spPr>
        <p:txBody>
          <a:bodyPr anchor="ctr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graphicFrame>
        <p:nvGraphicFramePr>
          <p:cNvPr id="253" name="Google Shape;162;p36"/>
          <p:cNvGraphicFramePr/>
          <p:nvPr/>
        </p:nvGraphicFramePr>
        <p:xfrm>
          <a:off x="7318779" y="1990680"/>
          <a:ext cx="2906453" cy="363100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254" name="Google Shape;163;p36"/>
          <p:cNvGraphicFramePr/>
          <p:nvPr/>
        </p:nvGraphicFramePr>
        <p:xfrm>
          <a:off x="7318779" y="1990680"/>
          <a:ext cx="2906453" cy="363100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255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руговая диаграмма (сини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Текст заголовка"/>
          <p:cNvSpPr txBox="1"/>
          <p:nvPr>
            <p:ph type="title"/>
          </p:nvPr>
        </p:nvSpPr>
        <p:spPr>
          <a:xfrm>
            <a:off x="620489" y="628955"/>
            <a:ext cx="7952013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63" name="Уровень текста 1…"/>
          <p:cNvSpPr txBox="1"/>
          <p:nvPr>
            <p:ph type="body" sz="half" idx="1"/>
          </p:nvPr>
        </p:nvSpPr>
        <p:spPr>
          <a:xfrm>
            <a:off x="620489" y="1895300"/>
            <a:ext cx="5165169" cy="3948547"/>
          </a:xfrm>
          <a:prstGeom prst="rect">
            <a:avLst/>
          </a:prstGeom>
        </p:spPr>
        <p:txBody>
          <a:bodyPr anchor="ctr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graphicFrame>
        <p:nvGraphicFramePr>
          <p:cNvPr id="264" name="Google Shape;168;p37"/>
          <p:cNvGraphicFramePr/>
          <p:nvPr/>
        </p:nvGraphicFramePr>
        <p:xfrm>
          <a:off x="7318779" y="1990680"/>
          <a:ext cx="2906453" cy="363100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265" name="Google Shape;169;p37"/>
          <p:cNvGraphicFramePr/>
          <p:nvPr/>
        </p:nvGraphicFramePr>
        <p:xfrm>
          <a:off x="7318779" y="1990680"/>
          <a:ext cx="2906453" cy="363100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266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Гистограмма (зелены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Текст заголовка"/>
          <p:cNvSpPr txBox="1"/>
          <p:nvPr>
            <p:ph type="title"/>
          </p:nvPr>
        </p:nvSpPr>
        <p:spPr>
          <a:xfrm>
            <a:off x="620489" y="628955"/>
            <a:ext cx="7952011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74" name="Уровень текста 1…"/>
          <p:cNvSpPr txBox="1"/>
          <p:nvPr>
            <p:ph type="body" sz="half" idx="1"/>
          </p:nvPr>
        </p:nvSpPr>
        <p:spPr>
          <a:xfrm>
            <a:off x="620489" y="1895300"/>
            <a:ext cx="5165169" cy="3948547"/>
          </a:xfrm>
          <a:prstGeom prst="rect">
            <a:avLst/>
          </a:prstGeom>
        </p:spPr>
        <p:txBody>
          <a:bodyPr anchor="ctr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graphicFrame>
        <p:nvGraphicFramePr>
          <p:cNvPr id="275" name="Google Shape;174;p38"/>
          <p:cNvGraphicFramePr/>
          <p:nvPr/>
        </p:nvGraphicFramePr>
        <p:xfrm>
          <a:off x="6724218" y="2078376"/>
          <a:ext cx="3956713" cy="354330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276" name="Google Shape;175;p38"/>
          <p:cNvGraphicFramePr/>
          <p:nvPr/>
        </p:nvGraphicFramePr>
        <p:xfrm>
          <a:off x="6724218" y="2078376"/>
          <a:ext cx="3956713" cy="354330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277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 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Текст заголовка"/>
          <p:cNvSpPr txBox="1"/>
          <p:nvPr>
            <p:ph type="title"/>
          </p:nvPr>
        </p:nvSpPr>
        <p:spPr>
          <a:xfrm>
            <a:off x="620489" y="4683228"/>
            <a:ext cx="8166065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/>
          </p:nvPr>
        </p:nvSpPr>
        <p:spPr>
          <a:xfrm>
            <a:off x="620489" y="5596154"/>
            <a:ext cx="5921629" cy="337922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" name="Google Shape;18;p22"/>
          <p:cNvSpPr txBox="1"/>
          <p:nvPr>
            <p:ph type="body" sz="quarter" idx="21"/>
          </p:nvPr>
        </p:nvSpPr>
        <p:spPr>
          <a:xfrm>
            <a:off x="620489" y="6088615"/>
            <a:ext cx="5921627" cy="33792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Гистограмма (сини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Текст заголовка"/>
          <p:cNvSpPr txBox="1"/>
          <p:nvPr>
            <p:ph type="title"/>
          </p:nvPr>
        </p:nvSpPr>
        <p:spPr>
          <a:xfrm>
            <a:off x="620489" y="628955"/>
            <a:ext cx="7952011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85" name="Уровень текста 1…"/>
          <p:cNvSpPr txBox="1"/>
          <p:nvPr>
            <p:ph type="body" sz="half" idx="1"/>
          </p:nvPr>
        </p:nvSpPr>
        <p:spPr>
          <a:xfrm>
            <a:off x="620489" y="1895300"/>
            <a:ext cx="5165169" cy="3948547"/>
          </a:xfrm>
          <a:prstGeom prst="rect">
            <a:avLst/>
          </a:prstGeom>
        </p:spPr>
        <p:txBody>
          <a:bodyPr anchor="ctr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graphicFrame>
        <p:nvGraphicFramePr>
          <p:cNvPr id="286" name="Google Shape;180;p39"/>
          <p:cNvGraphicFramePr/>
          <p:nvPr/>
        </p:nvGraphicFramePr>
        <p:xfrm>
          <a:off x="6724218" y="2078376"/>
          <a:ext cx="3956713" cy="354330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287" name="Google Shape;181;p39"/>
          <p:cNvGraphicFramePr/>
          <p:nvPr/>
        </p:nvGraphicFramePr>
        <p:xfrm>
          <a:off x="6646523" y="2078376"/>
          <a:ext cx="4034408" cy="354330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288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аблица (зелены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Текст заголовка"/>
          <p:cNvSpPr txBox="1"/>
          <p:nvPr>
            <p:ph type="title"/>
          </p:nvPr>
        </p:nvSpPr>
        <p:spPr>
          <a:xfrm>
            <a:off x="620489" y="628955"/>
            <a:ext cx="7952011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graphicFrame>
        <p:nvGraphicFramePr>
          <p:cNvPr id="296" name="Google Shape;185;p40"/>
          <p:cNvGraphicFramePr/>
          <p:nvPr/>
        </p:nvGraphicFramePr>
        <p:xfrm>
          <a:off x="620489" y="1605189"/>
          <a:ext cx="10951000" cy="447145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190200"/>
                <a:gridCol w="2190200"/>
                <a:gridCol w="2190200"/>
                <a:gridCol w="2190200"/>
                <a:gridCol w="2190200"/>
              </a:tblGrid>
              <a:tr h="656950"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1800"/>
                    </a:p>
                    <a:p>
                      <a:pPr algn="ctr">
                        <a:defRPr sz="1800">
                          <a:sym typeface="Arial"/>
                        </a:defRPr>
                      </a:pPr>
                      <a:r>
                        <a:t>Название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800"/>
                    </a:p>
                    <a:p>
                      <a:pPr algn="ctr">
                        <a:defRPr sz="1800">
                          <a:sym typeface="Arial"/>
                        </a:defRPr>
                      </a:pPr>
                      <a:r>
                        <a:t>Название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800"/>
                    </a:p>
                    <a:p>
                      <a:pPr algn="ctr">
                        <a:defRPr sz="1800">
                          <a:sym typeface="Arial"/>
                        </a:defRPr>
                      </a:pPr>
                      <a:r>
                        <a:t>Название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800"/>
                    </a:p>
                    <a:p>
                      <a:pPr algn="ctr">
                        <a:defRPr sz="1800">
                          <a:sym typeface="Arial"/>
                        </a:defRPr>
                      </a:pPr>
                      <a:r>
                        <a:t>Название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800"/>
                    </a:p>
                    <a:p>
                      <a:pPr algn="ctr">
                        <a:defRPr sz="1800">
                          <a:sym typeface="Arial"/>
                        </a:defRPr>
                      </a:pPr>
                      <a:r>
                        <a:t>Название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</a:p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t>Текст</a:t>
                      </a:r>
                      <a:r>
                        <a:rPr sz="1200"/>
                        <a:t>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297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аблица (сини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Текст заголовка"/>
          <p:cNvSpPr txBox="1"/>
          <p:nvPr>
            <p:ph type="title"/>
          </p:nvPr>
        </p:nvSpPr>
        <p:spPr>
          <a:xfrm>
            <a:off x="620489" y="628955"/>
            <a:ext cx="7952011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graphicFrame>
        <p:nvGraphicFramePr>
          <p:cNvPr id="305" name="Google Shape;189;p41"/>
          <p:cNvGraphicFramePr/>
          <p:nvPr/>
        </p:nvGraphicFramePr>
        <p:xfrm>
          <a:off x="620489" y="1605189"/>
          <a:ext cx="10951000" cy="447145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190200"/>
                <a:gridCol w="2190200"/>
                <a:gridCol w="2190200"/>
                <a:gridCol w="2190200"/>
                <a:gridCol w="2190200"/>
              </a:tblGrid>
              <a:tr h="656950"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1800"/>
                    </a:p>
                    <a:p>
                      <a:pPr algn="ctr">
                        <a:defRPr sz="1800">
                          <a:sym typeface="Arial"/>
                        </a:defRPr>
                      </a:pPr>
                      <a:r>
                        <a:t>Название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800"/>
                    </a:p>
                    <a:p>
                      <a:pPr algn="ctr">
                        <a:defRPr sz="1800">
                          <a:sym typeface="Arial"/>
                        </a:defRPr>
                      </a:pPr>
                      <a:r>
                        <a:t>Название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800"/>
                    </a:p>
                    <a:p>
                      <a:pPr algn="ctr">
                        <a:defRPr sz="1800">
                          <a:sym typeface="Arial"/>
                        </a:defRPr>
                      </a:pPr>
                      <a:r>
                        <a:t>Название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800"/>
                    </a:p>
                    <a:p>
                      <a:pPr algn="ctr">
                        <a:defRPr sz="1800">
                          <a:sym typeface="Arial"/>
                        </a:defRPr>
                      </a:pPr>
                      <a:r>
                        <a:t>Название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800"/>
                    </a:p>
                    <a:p>
                      <a:pPr algn="ctr">
                        <a:defRPr sz="1800">
                          <a:sym typeface="Arial"/>
                        </a:defRPr>
                      </a:pPr>
                      <a:r>
                        <a:t>Название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</a:p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t>Текст</a:t>
                      </a:r>
                      <a:r>
                        <a:rPr sz="1200"/>
                        <a:t>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06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хема (зелены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Текст заголовка"/>
          <p:cNvSpPr txBox="1"/>
          <p:nvPr>
            <p:ph type="title"/>
          </p:nvPr>
        </p:nvSpPr>
        <p:spPr>
          <a:xfrm>
            <a:off x="620489" y="628955"/>
            <a:ext cx="7952011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14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хема (сини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Текст заголовка"/>
          <p:cNvSpPr txBox="1"/>
          <p:nvPr>
            <p:ph type="title"/>
          </p:nvPr>
        </p:nvSpPr>
        <p:spPr>
          <a:xfrm>
            <a:off x="620489" y="628955"/>
            <a:ext cx="7952011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22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 (сини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екст+картинка (сини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Текст заголовка"/>
          <p:cNvSpPr txBox="1"/>
          <p:nvPr>
            <p:ph type="title"/>
          </p:nvPr>
        </p:nvSpPr>
        <p:spPr>
          <a:xfrm>
            <a:off x="620489" y="628955"/>
            <a:ext cx="7948355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2" name="Уровень текста 1…"/>
          <p:cNvSpPr txBox="1"/>
          <p:nvPr>
            <p:ph type="body" sz="quarter" idx="1"/>
          </p:nvPr>
        </p:nvSpPr>
        <p:spPr>
          <a:xfrm>
            <a:off x="620489" y="1948078"/>
            <a:ext cx="5703917" cy="928126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3" name="Google Shape;25;p24"/>
          <p:cNvSpPr/>
          <p:nvPr>
            <p:ph type="pic" sz="half" idx="21"/>
          </p:nvPr>
        </p:nvSpPr>
        <p:spPr>
          <a:xfrm>
            <a:off x="6734629" y="1948078"/>
            <a:ext cx="4619173" cy="39825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4" name="Google Shape;26;p24"/>
          <p:cNvSpPr txBox="1"/>
          <p:nvPr>
            <p:ph type="body" sz="quarter" idx="22"/>
          </p:nvPr>
        </p:nvSpPr>
        <p:spPr>
          <a:xfrm>
            <a:off x="620487" y="3308782"/>
            <a:ext cx="5703918" cy="2621844"/>
          </a:xfrm>
          <a:prstGeom prst="rect">
            <a:avLst/>
          </a:prstGeom>
        </p:spPr>
        <p:txBody>
          <a:bodyPr/>
          <a:lstStyle/>
          <a:p>
            <a:pPr marL="457200" indent="-342900">
              <a:buClr>
                <a:srgbClr val="80BC00"/>
              </a:buClr>
              <a:buSzPts val="1800"/>
              <a:buFont typeface="Helvetica"/>
              <a:buChar char="▪"/>
            </a:pP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екст+картинка (зеленый)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29;p25"/>
          <p:cNvSpPr/>
          <p:nvPr>
            <p:ph type="pic" idx="21"/>
          </p:nvPr>
        </p:nvSpPr>
        <p:spPr>
          <a:xfrm>
            <a:off x="6734630" y="0"/>
            <a:ext cx="545737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Google Shape;30;p25"/>
          <p:cNvSpPr/>
          <p:nvPr/>
        </p:nvSpPr>
        <p:spPr>
          <a:xfrm>
            <a:off x="-2" y="1719130"/>
            <a:ext cx="7743792" cy="1261926"/>
          </a:xfrm>
          <a:prstGeom prst="rect">
            <a:avLst/>
          </a:prstGeom>
          <a:solidFill>
            <a:srgbClr val="80BC0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" name="Google Shape;31;p25"/>
          <p:cNvSpPr/>
          <p:nvPr/>
        </p:nvSpPr>
        <p:spPr>
          <a:xfrm>
            <a:off x="-2" y="1719130"/>
            <a:ext cx="7743792" cy="1261926"/>
          </a:xfrm>
          <a:prstGeom prst="rect">
            <a:avLst/>
          </a:prstGeom>
          <a:solidFill>
            <a:srgbClr val="80BC0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5" name="Текст заголовка"/>
          <p:cNvSpPr txBox="1"/>
          <p:nvPr>
            <p:ph type="title"/>
          </p:nvPr>
        </p:nvSpPr>
        <p:spPr>
          <a:xfrm>
            <a:off x="620489" y="628955"/>
            <a:ext cx="5703917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56" name="Уровень текста 1…"/>
          <p:cNvSpPr txBox="1"/>
          <p:nvPr>
            <p:ph type="body" sz="quarter" idx="1"/>
          </p:nvPr>
        </p:nvSpPr>
        <p:spPr>
          <a:xfrm>
            <a:off x="620489" y="1948078"/>
            <a:ext cx="6724651" cy="92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7" name="Google Shape;34;p25"/>
          <p:cNvSpPr txBox="1"/>
          <p:nvPr>
            <p:ph type="body" sz="quarter" idx="22"/>
          </p:nvPr>
        </p:nvSpPr>
        <p:spPr>
          <a:xfrm>
            <a:off x="620488" y="4700454"/>
            <a:ext cx="5703918" cy="1230171"/>
          </a:xfrm>
          <a:prstGeom prst="rect">
            <a:avLst/>
          </a:prstGeom>
        </p:spPr>
        <p:txBody>
          <a:bodyPr/>
          <a:lstStyle/>
          <a:p>
            <a:pPr marL="457200" indent="-342900">
              <a:buClr>
                <a:srgbClr val="80BC00"/>
              </a:buClr>
              <a:buSzPts val="1800"/>
              <a:buFont typeface="Helvetica"/>
              <a:buChar char="▪"/>
            </a:pPr>
          </a:p>
        </p:txBody>
      </p:sp>
      <p:sp>
        <p:nvSpPr>
          <p:cNvPr id="58" name="Google Shape;35;p25"/>
          <p:cNvSpPr txBox="1"/>
          <p:nvPr>
            <p:ph type="body" sz="quarter" idx="23"/>
          </p:nvPr>
        </p:nvSpPr>
        <p:spPr>
          <a:xfrm>
            <a:off x="620489" y="3305175"/>
            <a:ext cx="5703890" cy="10858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екст+картинка (синий)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38;p26"/>
          <p:cNvSpPr/>
          <p:nvPr>
            <p:ph type="pic" idx="21"/>
          </p:nvPr>
        </p:nvSpPr>
        <p:spPr>
          <a:xfrm>
            <a:off x="6734630" y="0"/>
            <a:ext cx="545737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7" name="Текст заголовка"/>
          <p:cNvSpPr txBox="1"/>
          <p:nvPr>
            <p:ph type="title"/>
          </p:nvPr>
        </p:nvSpPr>
        <p:spPr>
          <a:xfrm>
            <a:off x="620489" y="628955"/>
            <a:ext cx="5703917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68" name="Уровень текста 1…"/>
          <p:cNvSpPr txBox="1"/>
          <p:nvPr>
            <p:ph type="body" sz="quarter" idx="1"/>
          </p:nvPr>
        </p:nvSpPr>
        <p:spPr>
          <a:xfrm>
            <a:off x="620489" y="4700454"/>
            <a:ext cx="5703917" cy="1230171"/>
          </a:xfrm>
          <a:prstGeom prst="rect">
            <a:avLst/>
          </a:prstGeom>
        </p:spPr>
        <p:txBody>
          <a:bodyPr/>
          <a:lstStyle>
            <a:lvl1pPr marL="457200" indent="-342900">
              <a:buClr>
                <a:srgbClr val="80BC00"/>
              </a:buClr>
              <a:buSzPts val="1800"/>
              <a:buFont typeface="Helvetica"/>
              <a:buChar char="▪"/>
            </a:lvl1pPr>
            <a:lvl2pPr marL="1005114" indent="-408214">
              <a:buClr>
                <a:srgbClr val="80BC00"/>
              </a:buClr>
              <a:buSzPts val="1800"/>
              <a:buFont typeface="Helvetica"/>
              <a:buChar char="▪"/>
            </a:lvl2pPr>
            <a:lvl3pPr marL="0" indent="1143000">
              <a:buClr>
                <a:srgbClr val="80BC00"/>
              </a:buClr>
              <a:buFont typeface="Helvetica"/>
            </a:lvl3pPr>
            <a:lvl4pPr marL="0" indent="1600200">
              <a:buClr>
                <a:srgbClr val="80BC00"/>
              </a:buClr>
              <a:buFont typeface="Helvetica"/>
            </a:lvl4pPr>
            <a:lvl5pPr marL="0" indent="2057400">
              <a:buClr>
                <a:srgbClr val="80BC00"/>
              </a:buClr>
              <a:buFont typeface="Helvetica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9" name="Google Shape;41;p26"/>
          <p:cNvSpPr txBox="1"/>
          <p:nvPr>
            <p:ph type="body" sz="quarter" idx="22"/>
          </p:nvPr>
        </p:nvSpPr>
        <p:spPr>
          <a:xfrm>
            <a:off x="620489" y="3305175"/>
            <a:ext cx="5703890" cy="10858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1" name="Google Shape;43;p26"/>
          <p:cNvSpPr/>
          <p:nvPr/>
        </p:nvSpPr>
        <p:spPr>
          <a:xfrm>
            <a:off x="-1" y="1733551"/>
            <a:ext cx="7743792" cy="1261926"/>
          </a:xfrm>
          <a:prstGeom prst="rect">
            <a:avLst/>
          </a:prstGeom>
          <a:solidFill>
            <a:srgbClr val="80BC0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+подзаголовок (зелены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Текст заголовка"/>
          <p:cNvSpPr txBox="1"/>
          <p:nvPr>
            <p:ph type="title"/>
          </p:nvPr>
        </p:nvSpPr>
        <p:spPr>
          <a:xfrm>
            <a:off x="620489" y="628955"/>
            <a:ext cx="7948355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9" name="Google Shape;47;p27"/>
          <p:cNvSpPr/>
          <p:nvPr>
            <p:ph type="pic" sz="half" idx="21"/>
          </p:nvPr>
        </p:nvSpPr>
        <p:spPr>
          <a:xfrm>
            <a:off x="6734629" y="1948078"/>
            <a:ext cx="4619173" cy="39825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0" name="Уровень текста 1…"/>
          <p:cNvSpPr txBox="1"/>
          <p:nvPr>
            <p:ph type="body" sz="quarter" idx="1"/>
          </p:nvPr>
        </p:nvSpPr>
        <p:spPr>
          <a:xfrm>
            <a:off x="620489" y="3981796"/>
            <a:ext cx="5703917" cy="1948830"/>
          </a:xfrm>
          <a:prstGeom prst="rect">
            <a:avLst/>
          </a:prstGeom>
        </p:spPr>
        <p:txBody>
          <a:bodyPr/>
          <a:lstStyle>
            <a:lvl1pPr marL="457200" indent="-342900">
              <a:buClr>
                <a:srgbClr val="80BC00"/>
              </a:buClr>
              <a:buSzPts val="1800"/>
              <a:buFont typeface="Helvetica"/>
              <a:buChar char="▪"/>
            </a:lvl1pPr>
            <a:lvl2pPr marL="1005114" indent="-408214">
              <a:buClr>
                <a:srgbClr val="80BC00"/>
              </a:buClr>
              <a:buSzPts val="1800"/>
              <a:buFont typeface="Helvetica"/>
              <a:buChar char="▪"/>
            </a:lvl2pPr>
            <a:lvl3pPr marL="0" indent="1143000">
              <a:buClr>
                <a:srgbClr val="80BC00"/>
              </a:buClr>
              <a:buFont typeface="Helvetica"/>
            </a:lvl3pPr>
            <a:lvl4pPr marL="0" indent="1600200">
              <a:buClr>
                <a:srgbClr val="80BC00"/>
              </a:buClr>
              <a:buFont typeface="Helvetica"/>
            </a:lvl4pPr>
            <a:lvl5pPr marL="0" indent="2057400">
              <a:buClr>
                <a:srgbClr val="80BC00"/>
              </a:buClr>
              <a:buFont typeface="Helvetica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1" name="Google Shape;49;p27"/>
          <p:cNvSpPr txBox="1"/>
          <p:nvPr>
            <p:ph type="body" sz="quarter" idx="22"/>
          </p:nvPr>
        </p:nvSpPr>
        <p:spPr>
          <a:xfrm>
            <a:off x="620489" y="2602639"/>
            <a:ext cx="5703890" cy="108585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2" name="Google Shape;50;p27"/>
          <p:cNvSpPr txBox="1"/>
          <p:nvPr>
            <p:ph type="body" sz="quarter" idx="23"/>
          </p:nvPr>
        </p:nvSpPr>
        <p:spPr>
          <a:xfrm>
            <a:off x="620489" y="1379425"/>
            <a:ext cx="5703890" cy="1085851"/>
          </a:xfrm>
          <a:prstGeom prst="rect">
            <a:avLst/>
          </a:prstGeom>
        </p:spPr>
        <p:txBody>
          <a:bodyPr/>
          <a:lstStyle/>
          <a:p>
            <a:pPr>
              <a:defRPr sz="2000">
                <a:solidFill>
                  <a:srgbClr val="80BC00"/>
                </a:solidFill>
              </a:defRPr>
            </a:pPr>
          </a:p>
        </p:txBody>
      </p:sp>
      <p:sp>
        <p:nvSpPr>
          <p:cNvPr id="83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+подзаголовок (сини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Текст заголовка"/>
          <p:cNvSpPr txBox="1"/>
          <p:nvPr>
            <p:ph type="title"/>
          </p:nvPr>
        </p:nvSpPr>
        <p:spPr>
          <a:xfrm>
            <a:off x="620489" y="628955"/>
            <a:ext cx="7948355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91" name="Google Shape;54;p28"/>
          <p:cNvSpPr/>
          <p:nvPr>
            <p:ph type="pic" sz="half" idx="21"/>
          </p:nvPr>
        </p:nvSpPr>
        <p:spPr>
          <a:xfrm>
            <a:off x="6734629" y="1948078"/>
            <a:ext cx="4619173" cy="39825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Уровень текста 1…"/>
          <p:cNvSpPr txBox="1"/>
          <p:nvPr>
            <p:ph type="body" sz="quarter" idx="1"/>
          </p:nvPr>
        </p:nvSpPr>
        <p:spPr>
          <a:xfrm>
            <a:off x="620489" y="3981796"/>
            <a:ext cx="5703917" cy="1948830"/>
          </a:xfrm>
          <a:prstGeom prst="rect">
            <a:avLst/>
          </a:prstGeom>
        </p:spPr>
        <p:txBody>
          <a:bodyPr/>
          <a:lstStyle>
            <a:lvl1pPr marL="457200" indent="-342900">
              <a:buClr>
                <a:srgbClr val="80BC00"/>
              </a:buClr>
              <a:buSzPts val="1800"/>
              <a:buFont typeface="Helvetica"/>
              <a:buChar char="▪"/>
            </a:lvl1pPr>
            <a:lvl2pPr marL="1005114" indent="-408214">
              <a:buClr>
                <a:srgbClr val="80BC00"/>
              </a:buClr>
              <a:buSzPts val="1800"/>
              <a:buFont typeface="Helvetica"/>
              <a:buChar char="▪"/>
            </a:lvl2pPr>
            <a:lvl3pPr marL="0" indent="1143000">
              <a:buClr>
                <a:srgbClr val="80BC00"/>
              </a:buClr>
              <a:buFont typeface="Helvetica"/>
            </a:lvl3pPr>
            <a:lvl4pPr marL="0" indent="1600200">
              <a:buClr>
                <a:srgbClr val="80BC00"/>
              </a:buClr>
              <a:buFont typeface="Helvetica"/>
            </a:lvl4pPr>
            <a:lvl5pPr marL="0" indent="2057400">
              <a:buClr>
                <a:srgbClr val="80BC00"/>
              </a:buClr>
              <a:buFont typeface="Helvetica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3" name="Google Shape;56;p28"/>
          <p:cNvSpPr txBox="1"/>
          <p:nvPr>
            <p:ph type="body" sz="quarter" idx="22"/>
          </p:nvPr>
        </p:nvSpPr>
        <p:spPr>
          <a:xfrm>
            <a:off x="620489" y="2602639"/>
            <a:ext cx="5703890" cy="108585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" name="Google Shape;57;p28"/>
          <p:cNvSpPr txBox="1"/>
          <p:nvPr>
            <p:ph type="body" sz="quarter" idx="23"/>
          </p:nvPr>
        </p:nvSpPr>
        <p:spPr>
          <a:xfrm>
            <a:off x="620489" y="1379425"/>
            <a:ext cx="5703890" cy="1085851"/>
          </a:xfrm>
          <a:prstGeom prst="rect">
            <a:avLst/>
          </a:prstGeom>
        </p:spPr>
        <p:txBody>
          <a:bodyPr/>
          <a:lstStyle/>
          <a:p>
            <a:pPr>
              <a:defRPr sz="2000">
                <a:solidFill>
                  <a:srgbClr val="80BC00"/>
                </a:solidFill>
              </a:defRPr>
            </a:pP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 (зелены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Текст заголовка"/>
          <p:cNvSpPr txBox="1"/>
          <p:nvPr>
            <p:ph type="title"/>
          </p:nvPr>
        </p:nvSpPr>
        <p:spPr>
          <a:xfrm>
            <a:off x="620489" y="628955"/>
            <a:ext cx="7734301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03" name="Уровень текста 1…"/>
          <p:cNvSpPr txBox="1"/>
          <p:nvPr>
            <p:ph type="body" sz="quarter" idx="1"/>
          </p:nvPr>
        </p:nvSpPr>
        <p:spPr>
          <a:xfrm>
            <a:off x="620489" y="3851693"/>
            <a:ext cx="5161544" cy="928127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" name="Google Shape;62;p29"/>
          <p:cNvSpPr/>
          <p:nvPr>
            <p:ph type="pic" sz="quarter" idx="21"/>
          </p:nvPr>
        </p:nvSpPr>
        <p:spPr>
          <a:xfrm>
            <a:off x="620487" y="1601151"/>
            <a:ext cx="5161545" cy="20315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5" name="Google Shape;63;p29"/>
          <p:cNvSpPr txBox="1"/>
          <p:nvPr>
            <p:ph type="body" sz="quarter" idx="22"/>
          </p:nvPr>
        </p:nvSpPr>
        <p:spPr>
          <a:xfrm>
            <a:off x="620488" y="5045454"/>
            <a:ext cx="5161545" cy="928126"/>
          </a:xfrm>
          <a:prstGeom prst="rect">
            <a:avLst/>
          </a:prstGeom>
        </p:spPr>
        <p:txBody>
          <a:bodyPr/>
          <a:lstStyle/>
          <a:p>
            <a:pPr marL="457200" indent="-342900">
              <a:buClr>
                <a:srgbClr val="80BC00"/>
              </a:buClr>
              <a:buSzPts val="1800"/>
              <a:buFont typeface="Helvetica"/>
              <a:buChar char="▪"/>
            </a:pPr>
          </a:p>
        </p:txBody>
      </p:sp>
      <p:sp>
        <p:nvSpPr>
          <p:cNvPr id="106" name="Google Shape;64;p29"/>
          <p:cNvSpPr/>
          <p:nvPr>
            <p:ph type="pic" sz="quarter" idx="23"/>
          </p:nvPr>
        </p:nvSpPr>
        <p:spPr>
          <a:xfrm>
            <a:off x="6200990" y="1601151"/>
            <a:ext cx="5167326" cy="20315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7" name="Google Shape;65;p29"/>
          <p:cNvSpPr txBox="1"/>
          <p:nvPr>
            <p:ph type="body" sz="quarter" idx="24"/>
          </p:nvPr>
        </p:nvSpPr>
        <p:spPr>
          <a:xfrm>
            <a:off x="6206771" y="5045454"/>
            <a:ext cx="5161546" cy="928126"/>
          </a:xfrm>
          <a:prstGeom prst="rect">
            <a:avLst/>
          </a:prstGeom>
        </p:spPr>
        <p:txBody>
          <a:bodyPr/>
          <a:lstStyle/>
          <a:p>
            <a:pPr marL="457200" indent="-342900">
              <a:buClr>
                <a:srgbClr val="80BC00"/>
              </a:buClr>
              <a:buSzPts val="1800"/>
              <a:buFont typeface="Helvetica"/>
              <a:buChar char="▪"/>
            </a:pPr>
          </a:p>
        </p:txBody>
      </p:sp>
      <p:sp>
        <p:nvSpPr>
          <p:cNvPr id="108" name="Google Shape;66;p29"/>
          <p:cNvSpPr txBox="1"/>
          <p:nvPr>
            <p:ph type="body" sz="quarter" idx="25"/>
          </p:nvPr>
        </p:nvSpPr>
        <p:spPr>
          <a:xfrm>
            <a:off x="6206771" y="3835825"/>
            <a:ext cx="5161545" cy="94399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9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71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831850" y="2834639"/>
            <a:ext cx="10515600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2860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228600" marR="0" indent="457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228600" marR="0" indent="914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28600" marR="0" indent="1371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8600" marR="0" indent="1828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432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18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004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18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576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18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148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18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3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Relationship Id="rId3" Type="http://schemas.openxmlformats.org/officeDocument/2006/relationships/image" Target="../media/image4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201;p1"/>
          <p:cNvSpPr txBox="1"/>
          <p:nvPr>
            <p:ph type="title"/>
          </p:nvPr>
        </p:nvSpPr>
        <p:spPr>
          <a:xfrm>
            <a:off x="649941" y="4431436"/>
            <a:ext cx="9162144" cy="589425"/>
          </a:xfrm>
          <a:prstGeom prst="rect">
            <a:avLst/>
          </a:prstGeom>
        </p:spPr>
        <p:txBody>
          <a:bodyPr/>
          <a:lstStyle>
            <a:lvl1pPr defTabSz="822959">
              <a:defRPr b="1" sz="2880"/>
            </a:lvl1pPr>
          </a:lstStyle>
          <a:p>
            <a:pPr/>
            <a:r>
              <a:t>Разработка веб-приложения для обмена фотографиями</a:t>
            </a:r>
          </a:p>
        </p:txBody>
      </p:sp>
      <p:sp>
        <p:nvSpPr>
          <p:cNvPr id="332" name="Google Shape;202;p1"/>
          <p:cNvSpPr txBox="1"/>
          <p:nvPr>
            <p:ph type="body" sz="quarter" idx="1"/>
          </p:nvPr>
        </p:nvSpPr>
        <p:spPr>
          <a:xfrm>
            <a:off x="7440628" y="6111707"/>
            <a:ext cx="4562706" cy="33792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  <a:defRPr b="1"/>
            </a:pPr>
            <a:r>
              <a:t>Выполнила: </a:t>
            </a:r>
            <a:r>
              <a:rPr b="0"/>
              <a:t>Сидоркина Марина Николаевна</a:t>
            </a:r>
          </a:p>
        </p:txBody>
      </p:sp>
      <p:pic>
        <p:nvPicPr>
          <p:cNvPr id="333" name="Google Shape;203;p1" descr="Google Shape;203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06" y="17491"/>
            <a:ext cx="12196991" cy="42011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Google Shape;204;p1" descr="Google Shape;204;p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9454" y="438012"/>
            <a:ext cx="1930971" cy="4344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Номер слайда"/>
          <p:cNvSpPr txBox="1"/>
          <p:nvPr>
            <p:ph type="sldNum" sz="quarter" idx="4294967295"/>
          </p:nvPr>
        </p:nvSpPr>
        <p:spPr>
          <a:xfrm>
            <a:off x="11552714" y="6369420"/>
            <a:ext cx="416028" cy="340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000">
                <a:solidFill>
                  <a:schemeClr val="accent6">
                    <a:lumOff val="-9568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7" name="Цель работы - разработать  веб-приложение, представляющее собой аналог социальной сети для обмена фотографиями с возможностью авторизации пользователя, регистрации нового пользователя, личным кабинетом с функцией редактирования, а также возможностью прос"/>
          <p:cNvSpPr txBox="1"/>
          <p:nvPr/>
        </p:nvSpPr>
        <p:spPr>
          <a:xfrm>
            <a:off x="381000" y="825229"/>
            <a:ext cx="11430000" cy="51948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50000"/>
              </a:lnSpc>
              <a:defRPr sz="1700"/>
            </a:pPr>
            <a:r>
              <a:rPr b="1">
                <a:solidFill>
                  <a:schemeClr val="accent6">
                    <a:lumOff val="-9568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Цель рабо</a:t>
            </a:r>
            <a:r>
              <a:rPr b="1">
                <a:solidFill>
                  <a:srgbClr val="6DA11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ты</a:t>
            </a:r>
            <a:r>
              <a:t> - разработать  веб-приложение, представляющее собой аналог социальной сети для обмена фотографиями с возможностью авторизации пользователя, регистрации нового пользователя, личным кабинетом с функцией редактирования, а также возможностью просматривать списки и подробную информацию о пользователях и постах с фотографиями.</a:t>
            </a:r>
          </a:p>
          <a:p>
            <a:pPr>
              <a:defRPr sz="1700"/>
            </a:pPr>
          </a:p>
          <a:p>
            <a:pPr>
              <a:defRPr sz="1700"/>
            </a:pPr>
            <a:r>
              <a:t>Для достижения указанной цели были поставлены следующие </a:t>
            </a:r>
            <a:r>
              <a:rPr b="1">
                <a:solidFill>
                  <a:schemeClr val="accent6">
                    <a:lumOff val="-9568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задачи</a:t>
            </a:r>
            <a:r>
              <a:t>:</a:t>
            </a:r>
          </a:p>
          <a:p>
            <a:pPr>
              <a:defRPr sz="1700"/>
            </a:pP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Изучить и выбрать технологии для разработки веб-приложения.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Разработать адаптивную клиентскую часть приложения.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Разработать серверную часть приложения для взаимодействия со сторонним API.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Предусмотреть возможность переключения языка просмотра (русский, английский).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Предусмотреть возможность переключения цветовой темы сайта.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Провести тестирование серверной части приложения.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Провести тестирование клиентской части приложения.</a:t>
            </a:r>
          </a:p>
        </p:txBody>
      </p:sp>
      <p:pic>
        <p:nvPicPr>
          <p:cNvPr id="338" name="Google Shape;212;g1057795b482_0_0" descr="Google Shape;212;g1057795b482_0_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3076" y="2728"/>
            <a:ext cx="2136016" cy="683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Для реализации клиентской части приложения выбраны следующие технологии:…"/>
          <p:cNvSpPr txBox="1"/>
          <p:nvPr>
            <p:ph type="title"/>
          </p:nvPr>
        </p:nvSpPr>
        <p:spPr>
          <a:xfrm>
            <a:off x="381000" y="719519"/>
            <a:ext cx="11430000" cy="5715001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000"/>
              </a:spcBef>
              <a:defRPr b="1" sz="1700" u="sng">
                <a:solidFill>
                  <a:schemeClr val="accent6">
                    <a:lumOff val="-9568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Для реализации клиентской части приложения выбраны следующие технологии:</a:t>
            </a:r>
          </a:p>
          <a:p>
            <a:pPr marL="228600" indent="-228600">
              <a:lnSpc>
                <a:spcPct val="120000"/>
              </a:lnSpc>
              <a:buSzPct val="57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</a:t>
            </a:r>
            <a:r>
              <a:rPr b="1"/>
              <a:t>React</a:t>
            </a:r>
            <a:endParaRPr b="1"/>
          </a:p>
          <a:p>
            <a:pPr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b="1"/>
              <a:t>  </a:t>
            </a:r>
            <a:r>
              <a:t>Повышение производительности благодаря Virtual DOM</a:t>
            </a:r>
          </a:p>
          <a:p>
            <a:pPr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Увеличения скорости разработки</a:t>
            </a:r>
          </a:p>
          <a:p>
            <a:pPr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Переиспользуемость кода</a:t>
            </a:r>
          </a:p>
          <a:p>
            <a:pPr marL="170447" indent="-170447">
              <a:lnSpc>
                <a:spcPct val="120000"/>
              </a:lnSpc>
              <a:buClr>
                <a:srgbClr val="000000"/>
              </a:buClr>
              <a:buSzPct val="60000"/>
              <a:defRPr b="1"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Redux, Redux-Thunk</a:t>
            </a:r>
          </a:p>
          <a:p>
            <a:pPr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Управление состоянием данных и состоянием интерфейса</a:t>
            </a:r>
          </a:p>
          <a:p>
            <a:pPr lvl="3" marL="170447" indent="-170447">
              <a:lnSpc>
                <a:spcPct val="120000"/>
              </a:lnSpc>
              <a:buClr>
                <a:srgbClr val="000000"/>
              </a:buClr>
              <a:buSzPct val="60000"/>
              <a:defRPr b="1"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TypeScript</a:t>
            </a:r>
          </a:p>
          <a:p>
            <a:pPr lvl="4"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Типизация предотвращает случайное или неправильное использование данных</a:t>
            </a:r>
          </a:p>
          <a:p>
            <a:pPr marL="170447" indent="-170447">
              <a:lnSpc>
                <a:spcPct val="120000"/>
              </a:lnSpc>
              <a:buClr>
                <a:srgbClr val="000000"/>
              </a:buClr>
              <a:buSzPct val="60000"/>
              <a:defRPr b="1"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Axios</a:t>
            </a:r>
          </a:p>
          <a:p>
            <a:pPr lvl="1"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Упрощение создания запросов и обработки ошибок</a:t>
            </a:r>
          </a:p>
          <a:p>
            <a:pPr lvl="1"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Автоматическое преобразование данных JSON</a:t>
            </a:r>
          </a:p>
          <a:p>
            <a:pPr marL="170447" indent="-170447">
              <a:lnSpc>
                <a:spcPct val="120000"/>
              </a:lnSpc>
              <a:buClr>
                <a:srgbClr val="000000"/>
              </a:buClr>
              <a:buSzPct val="60000"/>
              <a:defRPr b="1"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i18next</a:t>
            </a:r>
          </a:p>
          <a:p>
            <a:pPr lvl="1"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Быстрый и простой способ локализации приложений на React</a:t>
            </a:r>
          </a:p>
          <a:p>
            <a:pPr marL="1704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</a:t>
            </a:r>
            <a:r>
              <a:rPr b="1"/>
              <a:t>Ant Design</a:t>
            </a:r>
            <a:r>
              <a:t> </a:t>
            </a:r>
          </a:p>
          <a:p>
            <a:pPr lvl="1"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Готовые элементы пользовательского интерфейса с высоким качеством</a:t>
            </a:r>
          </a:p>
          <a:p>
            <a:pPr marL="170447" indent="-170447">
              <a:lnSpc>
                <a:spcPct val="120000"/>
              </a:lnSpc>
              <a:buClr>
                <a:srgbClr val="000000"/>
              </a:buClr>
              <a:buSzPct val="60000"/>
              <a:defRPr b="1"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SCSS, CSS Modules</a:t>
            </a:r>
          </a:p>
          <a:p>
            <a:pPr lvl="1"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Дополнительные возможности для упрощения стилизации компонентов</a:t>
            </a:r>
          </a:p>
        </p:txBody>
      </p:sp>
      <p:pic>
        <p:nvPicPr>
          <p:cNvPr id="341" name="Google Shape;212;g1057795b482_0_0" descr="Google Shape;212;g1057795b482_0_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076" y="2728"/>
            <a:ext cx="2136016" cy="683072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Номер слайда"/>
          <p:cNvSpPr txBox="1"/>
          <p:nvPr>
            <p:ph type="sldNum" sz="quarter" idx="4294967295"/>
          </p:nvPr>
        </p:nvSpPr>
        <p:spPr>
          <a:xfrm>
            <a:off x="11552714" y="6369420"/>
            <a:ext cx="416028" cy="340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000">
                <a:solidFill>
                  <a:schemeClr val="accent6">
                    <a:lumOff val="-9568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Для реализации серверной части приложения выбраны следующие технологии:…"/>
          <p:cNvSpPr txBox="1"/>
          <p:nvPr>
            <p:ph type="title"/>
          </p:nvPr>
        </p:nvSpPr>
        <p:spPr>
          <a:xfrm>
            <a:off x="381000" y="719519"/>
            <a:ext cx="11430000" cy="5715001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000"/>
              </a:spcBef>
              <a:defRPr b="1" sz="1700" u="sng">
                <a:solidFill>
                  <a:schemeClr val="accent6">
                    <a:lumOff val="-9568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Для реализации серверной части приложения выбраны следующие технологии:</a:t>
            </a:r>
          </a:p>
          <a:p>
            <a:pPr marL="228600" indent="-228600">
              <a:lnSpc>
                <a:spcPct val="120000"/>
              </a:lnSpc>
              <a:buSzPct val="57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</a:t>
            </a:r>
            <a:r>
              <a:rPr b="1"/>
              <a:t>Express</a:t>
            </a:r>
            <a:endParaRPr b="1"/>
          </a:p>
          <a:p>
            <a:pPr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b="1"/>
              <a:t>  </a:t>
            </a:r>
            <a:r>
              <a:t>Быстрая разработка на стороне сервера</a:t>
            </a:r>
          </a:p>
          <a:p>
            <a:pPr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Хорошо задокументирован</a:t>
            </a:r>
          </a:p>
          <a:p>
            <a:pPr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Стабильность</a:t>
            </a:r>
          </a:p>
          <a:p>
            <a:pPr marL="170447" indent="-170447">
              <a:lnSpc>
                <a:spcPct val="120000"/>
              </a:lnSpc>
              <a:buClr>
                <a:srgbClr val="000000"/>
              </a:buClr>
              <a:buSzPct val="60000"/>
              <a:defRPr b="1"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Axios</a:t>
            </a:r>
          </a:p>
          <a:p>
            <a:pPr lvl="1"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Упрощение создания запросов и обработки ошибок</a:t>
            </a:r>
          </a:p>
          <a:p>
            <a:pPr lvl="1"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Автоматическое преобразование данных JSON</a:t>
            </a:r>
          </a:p>
          <a:p>
            <a:pPr marL="170447" indent="-170447">
              <a:lnSpc>
                <a:spcPct val="120000"/>
              </a:lnSpc>
              <a:buClr>
                <a:srgbClr val="000000"/>
              </a:buClr>
              <a:buSzPct val="60000"/>
              <a:defRPr b="1"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simple</a:t>
            </a:r>
            <a:r>
              <a:rPr b="0">
                <a:solidFill>
                  <a:srgbClr val="4D5156"/>
                </a:solidFill>
              </a:rPr>
              <a:t>-</a:t>
            </a:r>
            <a:r>
              <a:t>node</a:t>
            </a:r>
            <a:r>
              <a:rPr b="0">
                <a:solidFill>
                  <a:srgbClr val="4D5156"/>
                </a:solidFill>
              </a:rPr>
              <a:t>-</a:t>
            </a:r>
            <a:r>
              <a:t>logger</a:t>
            </a:r>
          </a:p>
          <a:p>
            <a:pPr lvl="1" marL="487947" indent="-170447">
              <a:lnSpc>
                <a:spcPct val="120000"/>
              </a:lnSpc>
              <a:spcBef>
                <a:spcPts val="2700"/>
              </a:spcBef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Простой регистратор событий</a:t>
            </a:r>
          </a:p>
          <a:p>
            <a:pPr algn="just">
              <a:lnSpc>
                <a:spcPct val="100000"/>
              </a:lnSpc>
              <a:spcBef>
                <a:spcPts val="1000"/>
              </a:spcBef>
              <a:defRPr b="1" sz="1700" u="sng">
                <a:solidFill>
                  <a:schemeClr val="accent6">
                    <a:lumOff val="-9568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Для реализации тестирования выбраны следующие технологии:</a:t>
            </a:r>
          </a:p>
          <a:p>
            <a:pPr marL="228600" indent="-228600">
              <a:lnSpc>
                <a:spcPct val="150000"/>
              </a:lnSpc>
              <a:buSzPct val="57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</a:t>
            </a:r>
            <a:r>
              <a:rPr b="1"/>
              <a:t>Jest</a:t>
            </a:r>
            <a:endParaRPr b="1"/>
          </a:p>
          <a:p>
            <a:pPr lvl="1" marL="228600" indent="-228600">
              <a:lnSpc>
                <a:spcPct val="150000"/>
              </a:lnSpc>
              <a:buSzPct val="57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b="1"/>
              <a:t> Enzyme</a:t>
            </a:r>
          </a:p>
        </p:txBody>
      </p:sp>
      <p:sp>
        <p:nvSpPr>
          <p:cNvPr id="345" name="4"/>
          <p:cNvSpPr txBox="1"/>
          <p:nvPr>
            <p:ph type="sldNum" sz="quarter" idx="4294967295"/>
          </p:nvPr>
        </p:nvSpPr>
        <p:spPr>
          <a:xfrm>
            <a:off x="11552714" y="6369420"/>
            <a:ext cx="416028" cy="340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000">
                <a:solidFill>
                  <a:schemeClr val="accent6">
                    <a:lumOff val="-9568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46" name="Google Shape;212;g1057795b482_0_0" descr="Google Shape;212;g1057795b482_0_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076" y="2728"/>
            <a:ext cx="2136016" cy="683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212;g1057795b482_0_0" descr="Google Shape;212;g1057795b482_0_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076" y="2728"/>
            <a:ext cx="2136016" cy="683072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Архитектура приложения:"/>
          <p:cNvSpPr txBox="1"/>
          <p:nvPr>
            <p:ph type="title"/>
          </p:nvPr>
        </p:nvSpPr>
        <p:spPr>
          <a:xfrm>
            <a:off x="381000" y="719519"/>
            <a:ext cx="11430000" cy="571500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algn="just">
              <a:lnSpc>
                <a:spcPct val="100000"/>
              </a:lnSpc>
              <a:spcBef>
                <a:spcPts val="1000"/>
              </a:spcBef>
              <a:defRPr b="1" sz="1700" u="sng">
                <a:solidFill>
                  <a:schemeClr val="accent6">
                    <a:lumOff val="-9568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Архитектура приложения:</a:t>
            </a:r>
          </a:p>
        </p:txBody>
      </p:sp>
      <p:pic>
        <p:nvPicPr>
          <p:cNvPr id="350" name="Untitled Diagram.drawio.png" descr="Untitled Diagram.drawio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393654" y="1223844"/>
            <a:ext cx="11404692" cy="4806624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5"/>
          <p:cNvSpPr txBox="1"/>
          <p:nvPr>
            <p:ph type="sldNum" sz="quarter" idx="4294967295"/>
          </p:nvPr>
        </p:nvSpPr>
        <p:spPr>
          <a:xfrm>
            <a:off x="11552714" y="6369420"/>
            <a:ext cx="416028" cy="340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0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212;g1057795b482_0_0" descr="Google Shape;212;g1057795b482_0_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076" y="2728"/>
            <a:ext cx="2136016" cy="683072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Функциональность клиентской части приложения:"/>
          <p:cNvSpPr txBox="1"/>
          <p:nvPr>
            <p:ph type="title"/>
          </p:nvPr>
        </p:nvSpPr>
        <p:spPr>
          <a:xfrm>
            <a:off x="381000" y="719519"/>
            <a:ext cx="11430000" cy="571500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algn="just">
              <a:lnSpc>
                <a:spcPct val="100000"/>
              </a:lnSpc>
              <a:spcBef>
                <a:spcPts val="1000"/>
              </a:spcBef>
              <a:defRPr b="1" sz="1700" u="sng">
                <a:solidFill>
                  <a:schemeClr val="accent6">
                    <a:lumOff val="-9568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Функциональность клиентской части приложения:</a:t>
            </a:r>
          </a:p>
        </p:txBody>
      </p:sp>
      <p:pic>
        <p:nvPicPr>
          <p:cNvPr id="355" name="Untitled Diagram.drawio-5.png" descr="Untitled Diagram.drawio-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1220" y="1238437"/>
            <a:ext cx="9069560" cy="5254814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6"/>
          <p:cNvSpPr txBox="1"/>
          <p:nvPr>
            <p:ph type="sldNum" sz="quarter" idx="4294967295"/>
          </p:nvPr>
        </p:nvSpPr>
        <p:spPr>
          <a:xfrm>
            <a:off x="11552714" y="6369420"/>
            <a:ext cx="416028" cy="340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0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212;g1057795b482_0_0" descr="Google Shape;212;g1057795b482_0_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076" y="2728"/>
            <a:ext cx="2136016" cy="683072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7"/>
          <p:cNvSpPr txBox="1"/>
          <p:nvPr>
            <p:ph type="sldNum" sz="quarter" idx="4294967295"/>
          </p:nvPr>
        </p:nvSpPr>
        <p:spPr>
          <a:xfrm>
            <a:off x="11552714" y="6369420"/>
            <a:ext cx="416028" cy="340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60" name="Функциональность серверной части приложения:"/>
          <p:cNvSpPr txBox="1"/>
          <p:nvPr>
            <p:ph type="title"/>
          </p:nvPr>
        </p:nvSpPr>
        <p:spPr>
          <a:xfrm>
            <a:off x="381000" y="719519"/>
            <a:ext cx="11430000" cy="571500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algn="just">
              <a:lnSpc>
                <a:spcPct val="100000"/>
              </a:lnSpc>
              <a:spcBef>
                <a:spcPts val="1000"/>
              </a:spcBef>
              <a:defRPr b="1" sz="1700" u="sng">
                <a:solidFill>
                  <a:schemeClr val="accent6">
                    <a:lumOff val="-9568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Функциональность серверной части приложения:</a:t>
            </a:r>
          </a:p>
        </p:txBody>
      </p:sp>
      <p:pic>
        <p:nvPicPr>
          <p:cNvPr id="361" name="Untitled Diagram.drawio-6.png" descr="Untitled Diagram.drawio-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68649" y="1401170"/>
            <a:ext cx="5854701" cy="4584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В результате работы были решены следующие задачи:…"/>
          <p:cNvSpPr txBox="1"/>
          <p:nvPr/>
        </p:nvSpPr>
        <p:spPr>
          <a:xfrm>
            <a:off x="381000" y="825229"/>
            <a:ext cx="11430000" cy="36512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/>
            </a:pPr>
          </a:p>
          <a:p>
            <a:pPr>
              <a:defRPr b="1" sz="1700" u="sng">
                <a:solidFill>
                  <a:schemeClr val="accent6">
                    <a:lumOff val="-9568"/>
                  </a:schemeClr>
                </a:solidFill>
              </a:defRPr>
            </a:pPr>
            <a:r>
              <a:t>В результате работы были решены следующие задачи:</a:t>
            </a:r>
          </a:p>
          <a:p>
            <a:pPr>
              <a:defRPr sz="1700"/>
            </a:pP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Изучены и выбраны технологии для разработки веб-приложения.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Разработана адаптивная клиентская часть приложения.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Разработана серверная часть приложения для взаимодействия со сторонним API.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Предусмотрена возможность переключения языка просмотра (русский, английский).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Предусмотрена возможность переключения цветовой темы сайта.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Проведено тестирование серверной части приложения.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Проведено тестирование клиентской части приложения.</a:t>
            </a:r>
          </a:p>
        </p:txBody>
      </p:sp>
      <p:pic>
        <p:nvPicPr>
          <p:cNvPr id="364" name="Google Shape;212;g1057795b482_0_0" descr="Google Shape;212;g1057795b482_0_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3076" y="2728"/>
            <a:ext cx="2136016" cy="683072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Номер слайда"/>
          <p:cNvSpPr txBox="1"/>
          <p:nvPr>
            <p:ph type="sldNum" sz="quarter" idx="4294967295"/>
          </p:nvPr>
        </p:nvSpPr>
        <p:spPr>
          <a:xfrm>
            <a:off x="11552714" y="6369420"/>
            <a:ext cx="416028" cy="340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000">
                <a:solidFill>
                  <a:schemeClr val="accent6">
                    <a:lumOff val="-9568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463;p20"/>
          <p:cNvSpPr txBox="1"/>
          <p:nvPr>
            <p:ph type="body" sz="quarter" idx="1"/>
          </p:nvPr>
        </p:nvSpPr>
        <p:spPr>
          <a:xfrm>
            <a:off x="9933016" y="6210986"/>
            <a:ext cx="1930971" cy="337922"/>
          </a:xfrm>
          <a:prstGeom prst="rect">
            <a:avLst/>
          </a:prstGeom>
        </p:spPr>
        <p:txBody>
          <a:bodyPr/>
          <a:lstStyle>
            <a:lvl1pPr marL="0">
              <a:spcBef>
                <a:spcPts val="0"/>
              </a:spcBef>
            </a:lvl1pPr>
          </a:lstStyle>
          <a:p>
            <a:pPr/>
            <a:r>
              <a:t>Декабрь 2021 года</a:t>
            </a:r>
          </a:p>
        </p:txBody>
      </p:sp>
      <p:sp>
        <p:nvSpPr>
          <p:cNvPr id="368" name="Google Shape;465;p20"/>
          <p:cNvSpPr/>
          <p:nvPr/>
        </p:nvSpPr>
        <p:spPr>
          <a:xfrm>
            <a:off x="9409042" y="4683228"/>
            <a:ext cx="2199862" cy="589425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369" name="Google Shape;466;p20" descr="Google Shape;466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47" y="4238"/>
            <a:ext cx="12196990" cy="4201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Google Shape;467;p20" descr="Google Shape;467;p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706" y="424760"/>
            <a:ext cx="1930971" cy="4344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IU">
  <a:themeElements>
    <a:clrScheme name="IU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IU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I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U">
  <a:themeElements>
    <a:clrScheme name="IU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IU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I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