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3_804B48EE.xml" ContentType="application/vnd.ms-powerpoint.comments+xml"/>
  <Override PartName="/ppt/comments/modernComment_109_7E17FE8E.xml" ContentType="application/vnd.ms-powerpoint.comments+xml"/>
  <Override PartName="/ppt/comments/modernComment_10A_AEC820BB.xml" ContentType="application/vnd.ms-powerpoint.comments+xml"/>
  <Override PartName="/ppt/comments/modernComment_10B_B16B315C.xml" ContentType="application/vnd.ms-powerpoint.comments+xml"/>
  <Override PartName="/ppt/comments/modernComment_114_8F195A98.xml" ContentType="application/vnd.ms-powerpoint.comments+xml"/>
  <Override PartName="/ppt/comments/modernComment_115_B4EC5A0E.xml" ContentType="application/vnd.ms-powerpoint.comment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1" r:id="rId2"/>
    <p:sldId id="264" r:id="rId3"/>
    <p:sldId id="269" r:id="rId4"/>
    <p:sldId id="270" r:id="rId5"/>
    <p:sldId id="272" r:id="rId6"/>
    <p:sldId id="271" r:id="rId7"/>
    <p:sldId id="273" r:id="rId8"/>
    <p:sldId id="274" r:id="rId9"/>
    <p:sldId id="275" r:id="rId10"/>
    <p:sldId id="265" r:id="rId11"/>
    <p:sldId id="266" r:id="rId12"/>
    <p:sldId id="267" r:id="rId13"/>
    <p:sldId id="276" r:id="rId14"/>
    <p:sldId id="277" r:id="rId15"/>
    <p:sldId id="262" r:id="rId16"/>
  </p:sldIdLst>
  <p:sldSz cx="12192000" cy="6858000"/>
  <p:notesSz cx="6858000" cy="9144000"/>
  <p:defaultText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7C142-B4A8-B9D3-C72E-3DFE4D43CB00}" name="来宾用户" initials="来宾" userId="S::urn:spo:anon#e8556701f9b11adc0f15f2c387591672818843de80ad22a3371c0078701c4bb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3F6FF"/>
    <a:srgbClr val="F77DEB"/>
    <a:srgbClr val="A9C09D"/>
    <a:srgbClr val="5397CF"/>
    <a:srgbClr val="4BFEE1"/>
    <a:srgbClr val="F879EA"/>
    <a:srgbClr val="6A5F10"/>
    <a:srgbClr val="DCDCAA"/>
    <a:srgbClr val="101010"/>
    <a:srgbClr val="00DF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E8C11F-25C9-6CFE-2C3D-48DEAA944109}" v="519" dt="2023-03-13T04:51:51.883"/>
    <p1510:client id="{BEDA62F9-763E-456B-98CE-CD629F8B60B5}" v="1050" dt="2023-03-13T11:55:24.599"/>
    <p1510:client id="{C61FA306-F9BE-4574-CE69-DD362FA83278}" v="16" dt="2023-03-13T11:54:20.713"/>
    <p1510:client id="{E9299ADA-9BB7-F1B2-4B84-2E75E1B1214D}" v="306" dt="2023-03-14T04:52:44.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来宾用户" userId="S::urn:spo:anon#e8556701f9b11adc0f15f2c387591672818843de80ad22a3371c0078701c4bb2::" providerId="AD" clId="Web-{FA20B252-9975-8033-DBDA-BC97BEB8B3DE}"/>
    <pc:docChg chg="addSld">
      <pc:chgData name="来宾用户" userId="S::urn:spo:anon#e8556701f9b11adc0f15f2c387591672818843de80ad22a3371c0078701c4bb2::" providerId="AD" clId="Web-{FA20B252-9975-8033-DBDA-BC97BEB8B3DE}" dt="2023-03-11T05:40:43.721" v="1"/>
      <pc:docMkLst>
        <pc:docMk/>
      </pc:docMkLst>
      <pc:sldChg chg="add replId">
        <pc:chgData name="来宾用户" userId="S::urn:spo:anon#e8556701f9b11adc0f15f2c387591672818843de80ad22a3371c0078701c4bb2::" providerId="AD" clId="Web-{FA20B252-9975-8033-DBDA-BC97BEB8B3DE}" dt="2023-03-11T05:40:42.705" v="0"/>
        <pc:sldMkLst>
          <pc:docMk/>
          <pc:sldMk cId="4015023268" sldId="270"/>
        </pc:sldMkLst>
      </pc:sldChg>
      <pc:sldChg chg="add replId">
        <pc:chgData name="来宾用户" userId="S::urn:spo:anon#e8556701f9b11adc0f15f2c387591672818843de80ad22a3371c0078701c4bb2::" providerId="AD" clId="Web-{FA20B252-9975-8033-DBDA-BC97BEB8B3DE}" dt="2023-03-11T05:40:43.721" v="1"/>
        <pc:sldMkLst>
          <pc:docMk/>
          <pc:sldMk cId="2674250743" sldId="271"/>
        </pc:sldMkLst>
      </pc:sldChg>
    </pc:docChg>
  </pc:docChgLst>
  <pc:docChgLst>
    <pc:chgData name="来宾用户" userId="S::urn:spo:anon#e8556701f9b11adc0f15f2c387591672818843de80ad22a3371c0078701c4bb2::" providerId="AD" clId="Web-{C61FA306-F9BE-4574-CE69-DD362FA83278}"/>
    <pc:docChg chg="modSld">
      <pc:chgData name="来宾用户" userId="S::urn:spo:anon#e8556701f9b11adc0f15f2c387591672818843de80ad22a3371c0078701c4bb2::" providerId="AD" clId="Web-{C61FA306-F9BE-4574-CE69-DD362FA83278}" dt="2023-03-13T11:54:20.713" v="15" actId="1076"/>
      <pc:docMkLst>
        <pc:docMk/>
      </pc:docMkLst>
      <pc:sldChg chg="addSp delSp modSp">
        <pc:chgData name="来宾用户" userId="S::urn:spo:anon#e8556701f9b11adc0f15f2c387591672818843de80ad22a3371c0078701c4bb2::" providerId="AD" clId="Web-{C61FA306-F9BE-4574-CE69-DD362FA83278}" dt="2023-03-13T11:54:20.713" v="15" actId="1076"/>
        <pc:sldMkLst>
          <pc:docMk/>
          <pc:sldMk cId="2484361493" sldId="269"/>
        </pc:sldMkLst>
        <pc:spChg chg="del">
          <ac:chgData name="来宾用户" userId="S::urn:spo:anon#e8556701f9b11adc0f15f2c387591672818843de80ad22a3371c0078701c4bb2::" providerId="AD" clId="Web-{C61FA306-F9BE-4574-CE69-DD362FA83278}" dt="2023-03-13T11:53:18.492" v="1"/>
          <ac:spMkLst>
            <pc:docMk/>
            <pc:sldMk cId="2484361493" sldId="269"/>
            <ac:spMk id="21" creationId="{C1A36B4C-61FF-B6FD-7D08-015A6B8CB44A}"/>
          </ac:spMkLst>
        </pc:spChg>
        <pc:spChg chg="mod">
          <ac:chgData name="来宾用户" userId="S::urn:spo:anon#e8556701f9b11adc0f15f2c387591672818843de80ad22a3371c0078701c4bb2::" providerId="AD" clId="Web-{C61FA306-F9BE-4574-CE69-DD362FA83278}" dt="2023-03-13T11:54:20.713" v="15" actId="1076"/>
          <ac:spMkLst>
            <pc:docMk/>
            <pc:sldMk cId="2484361493" sldId="269"/>
            <ac:spMk id="22" creationId="{3F5842D3-20CE-5D45-8ECD-360AEFBB9A6D}"/>
          </ac:spMkLst>
        </pc:spChg>
        <pc:spChg chg="ord">
          <ac:chgData name="来宾用户" userId="S::urn:spo:anon#e8556701f9b11adc0f15f2c387591672818843de80ad22a3371c0078701c4bb2::" providerId="AD" clId="Web-{C61FA306-F9BE-4574-CE69-DD362FA83278}" dt="2023-03-13T11:54:14.759" v="9"/>
          <ac:spMkLst>
            <pc:docMk/>
            <pc:sldMk cId="2484361493" sldId="269"/>
            <ac:spMk id="27" creationId="{45DF21AF-E114-A4CD-546F-049554F45D91}"/>
          </ac:spMkLst>
        </pc:spChg>
        <pc:spChg chg="del">
          <ac:chgData name="来宾用户" userId="S::urn:spo:anon#e8556701f9b11adc0f15f2c387591672818843de80ad22a3371c0078701c4bb2::" providerId="AD" clId="Web-{C61FA306-F9BE-4574-CE69-DD362FA83278}" dt="2023-03-13T11:53:08.914" v="0"/>
          <ac:spMkLst>
            <pc:docMk/>
            <pc:sldMk cId="2484361493" sldId="269"/>
            <ac:spMk id="28" creationId="{83922FFC-7D19-A135-6F63-31FF811DD165}"/>
          </ac:spMkLst>
        </pc:spChg>
        <pc:spChg chg="mod">
          <ac:chgData name="来宾用户" userId="S::urn:spo:anon#e8556701f9b11adc0f15f2c387591672818843de80ad22a3371c0078701c4bb2::" providerId="AD" clId="Web-{C61FA306-F9BE-4574-CE69-DD362FA83278}" dt="2023-03-13T11:54:20.713" v="14" actId="1076"/>
          <ac:spMkLst>
            <pc:docMk/>
            <pc:sldMk cId="2484361493" sldId="269"/>
            <ac:spMk id="29" creationId="{D26C60EC-0CA2-3B56-BFA0-529ED03A08CC}"/>
          </ac:spMkLst>
        </pc:spChg>
        <pc:picChg chg="add mod ord modCrop">
          <ac:chgData name="来宾用户" userId="S::urn:spo:anon#e8556701f9b11adc0f15f2c387591672818843de80ad22a3371c0078701c4bb2::" providerId="AD" clId="Web-{C61FA306-F9BE-4574-CE69-DD362FA83278}" dt="2023-03-13T11:54:14.962" v="11"/>
          <ac:picMkLst>
            <pc:docMk/>
            <pc:sldMk cId="2484361493" sldId="269"/>
            <ac:picMk id="3" creationId="{11E25F98-38F8-96F4-8EC8-1B49CAACA4D7}"/>
          </ac:picMkLst>
        </pc:picChg>
        <pc:picChg chg="mod modCrop">
          <ac:chgData name="来宾用户" userId="S::urn:spo:anon#e8556701f9b11adc0f15f2c387591672818843de80ad22a3371c0078701c4bb2::" providerId="AD" clId="Web-{C61FA306-F9BE-4574-CE69-DD362FA83278}" dt="2023-03-13T11:54:04.993" v="8"/>
          <ac:picMkLst>
            <pc:docMk/>
            <pc:sldMk cId="2484361493" sldId="269"/>
            <ac:picMk id="12" creationId="{D18BA5F3-82AF-5286-44C7-19128F16A921}"/>
          </ac:picMkLst>
        </pc:picChg>
      </pc:sldChg>
    </pc:docChg>
  </pc:docChgLst>
  <pc:docChgLst>
    <pc:chgData name="来宾用户" userId="S::urn:spo:anon#e8556701f9b11adc0f15f2c387591672818843de80ad22a3371c0078701c4bb2::" providerId="AD" clId="Web-{B1E8C11F-25C9-6CFE-2C3D-48DEAA944109}"/>
    <pc:docChg chg="mod addSld delSld modSld addMainMaster delMainMaster">
      <pc:chgData name="来宾用户" userId="S::urn:spo:anon#e8556701f9b11adc0f15f2c387591672818843de80ad22a3371c0078701c4bb2::" providerId="AD" clId="Web-{B1E8C11F-25C9-6CFE-2C3D-48DEAA944109}" dt="2023-03-13T04:51:51.883" v="458" actId="1076"/>
      <pc:docMkLst>
        <pc:docMk/>
      </pc:docMkLst>
      <pc:sldChg chg="modSp mod modClrScheme chgLayout">
        <pc:chgData name="来宾用户" userId="S::urn:spo:anon#e8556701f9b11adc0f15f2c387591672818843de80ad22a3371c0078701c4bb2::" providerId="AD" clId="Web-{B1E8C11F-25C9-6CFE-2C3D-48DEAA944109}" dt="2023-03-13T03:54:53.243" v="121"/>
        <pc:sldMkLst>
          <pc:docMk/>
          <pc:sldMk cId="2266166171" sldId="261"/>
        </pc:sldMkLst>
        <pc:spChg chg="mod ord">
          <ac:chgData name="来宾用户" userId="S::urn:spo:anon#e8556701f9b11adc0f15f2c387591672818843de80ad22a3371c0078701c4bb2::" providerId="AD" clId="Web-{B1E8C11F-25C9-6CFE-2C3D-48DEAA944109}" dt="2023-03-13T03:54:53.243" v="121"/>
          <ac:spMkLst>
            <pc:docMk/>
            <pc:sldMk cId="2266166171" sldId="261"/>
            <ac:spMk id="2" creationId="{11E1370A-20E2-1B1D-09CA-88E4572C6CDE}"/>
          </ac:spMkLst>
        </pc:spChg>
        <pc:spChg chg="mod ord">
          <ac:chgData name="来宾用户" userId="S::urn:spo:anon#e8556701f9b11adc0f15f2c387591672818843de80ad22a3371c0078701c4bb2::" providerId="AD" clId="Web-{B1E8C11F-25C9-6CFE-2C3D-48DEAA944109}" dt="2023-03-13T03:54:53.243" v="121"/>
          <ac:spMkLst>
            <pc:docMk/>
            <pc:sldMk cId="2266166171" sldId="261"/>
            <ac:spMk id="3" creationId="{B6C157C3-CCB7-2CCB-8B5B-67137A4A96EC}"/>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1208938695" sldId="262"/>
        </pc:sldMkLst>
        <pc:spChg chg="mod ord">
          <ac:chgData name="来宾用户" userId="S::urn:spo:anon#e8556701f9b11adc0f15f2c387591672818843de80ad22a3371c0078701c4bb2::" providerId="AD" clId="Web-{B1E8C11F-25C9-6CFE-2C3D-48DEAA944109}" dt="2023-03-13T03:54:53.243" v="121"/>
          <ac:spMkLst>
            <pc:docMk/>
            <pc:sldMk cId="1208938695" sldId="262"/>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3704382441" sldId="264"/>
        </pc:sldMkLst>
        <pc:spChg chg="mod ord">
          <ac:chgData name="来宾用户" userId="S::urn:spo:anon#e8556701f9b11adc0f15f2c387591672818843de80ad22a3371c0078701c4bb2::" providerId="AD" clId="Web-{B1E8C11F-25C9-6CFE-2C3D-48DEAA944109}" dt="2023-03-13T03:54:53.243" v="121"/>
          <ac:spMkLst>
            <pc:docMk/>
            <pc:sldMk cId="3704382441" sldId="264"/>
            <ac:spMk id="2" creationId="{11E1370A-20E2-1B1D-09CA-88E4572C6CDE}"/>
          </ac:spMkLst>
        </pc:spChg>
        <pc:spChg chg="mod">
          <ac:chgData name="来宾用户" userId="S::urn:spo:anon#e8556701f9b11adc0f15f2c387591672818843de80ad22a3371c0078701c4bb2::" providerId="AD" clId="Web-{B1E8C11F-25C9-6CFE-2C3D-48DEAA944109}" dt="2023-03-13T03:20:39.659" v="62" actId="20577"/>
          <ac:spMkLst>
            <pc:docMk/>
            <pc:sldMk cId="3704382441" sldId="264"/>
            <ac:spMk id="4" creationId="{71580798-AD98-EECE-BE7A-CAE91A706CD4}"/>
          </ac:spMkLst>
        </pc:spChg>
      </pc:sldChg>
      <pc:sldChg chg="addSp delSp modSp mod modClrScheme addAnim delAnim modAnim addCm modCm chgLayout">
        <pc:chgData name="来宾用户" userId="S::urn:spo:anon#e8556701f9b11adc0f15f2c387591672818843de80ad22a3371c0078701c4bb2::" providerId="AD" clId="Web-{B1E8C11F-25C9-6CFE-2C3D-48DEAA944109}" dt="2023-03-13T04:47:49.582" v="408"/>
        <pc:sldMkLst>
          <pc:docMk/>
          <pc:sldMk cId="2115501710" sldId="265"/>
        </pc:sldMkLst>
        <pc:spChg chg="mod ord">
          <ac:chgData name="来宾用户" userId="S::urn:spo:anon#e8556701f9b11adc0f15f2c387591672818843de80ad22a3371c0078701c4bb2::" providerId="AD" clId="Web-{B1E8C11F-25C9-6CFE-2C3D-48DEAA944109}" dt="2023-03-13T03:54:53.243" v="121"/>
          <ac:spMkLst>
            <pc:docMk/>
            <pc:sldMk cId="2115501710" sldId="265"/>
            <ac:spMk id="2" creationId="{11E1370A-20E2-1B1D-09CA-88E4572C6CDE}"/>
          </ac:spMkLst>
        </pc:spChg>
        <pc:spChg chg="mod ord">
          <ac:chgData name="来宾用户" userId="S::urn:spo:anon#e8556701f9b11adc0f15f2c387591672818843de80ad22a3371c0078701c4bb2::" providerId="AD" clId="Web-{B1E8C11F-25C9-6CFE-2C3D-48DEAA944109}" dt="2023-03-13T03:54:53.243" v="121"/>
          <ac:spMkLst>
            <pc:docMk/>
            <pc:sldMk cId="2115501710" sldId="265"/>
            <ac:spMk id="3" creationId="{B6C157C3-CCB7-2CCB-8B5B-67137A4A96EC}"/>
          </ac:spMkLst>
        </pc:spChg>
        <pc:spChg chg="add mod">
          <ac:chgData name="来宾用户" userId="S::urn:spo:anon#e8556701f9b11adc0f15f2c387591672818843de80ad22a3371c0078701c4bb2::" providerId="AD" clId="Web-{B1E8C11F-25C9-6CFE-2C3D-48DEAA944109}" dt="2023-03-13T03:48:08.689" v="91" actId="20577"/>
          <ac:spMkLst>
            <pc:docMk/>
            <pc:sldMk cId="2115501710" sldId="265"/>
            <ac:spMk id="11" creationId="{9BEAA699-D89A-933A-DE6A-0146881DBC2C}"/>
          </ac:spMkLst>
        </pc:spChg>
        <pc:spChg chg="add mod">
          <ac:chgData name="来宾用户" userId="S::urn:spo:anon#e8556701f9b11adc0f15f2c387591672818843de80ad22a3371c0078701c4bb2::" providerId="AD" clId="Web-{B1E8C11F-25C9-6CFE-2C3D-48DEAA944109}" dt="2023-03-13T03:57:40.621" v="127"/>
          <ac:spMkLst>
            <pc:docMk/>
            <pc:sldMk cId="2115501710" sldId="265"/>
            <ac:spMk id="12" creationId="{9885868C-0E9A-E17A-0F4E-1B054F4ECFEB}"/>
          </ac:spMkLst>
        </pc:spChg>
        <pc:spChg chg="add del mod">
          <ac:chgData name="来宾用户" userId="S::urn:spo:anon#e8556701f9b11adc0f15f2c387591672818843de80ad22a3371c0078701c4bb2::" providerId="AD" clId="Web-{B1E8C11F-25C9-6CFE-2C3D-48DEAA944109}" dt="2023-03-13T04:13:35.936" v="161"/>
          <ac:spMkLst>
            <pc:docMk/>
            <pc:sldMk cId="2115501710" sldId="265"/>
            <ac:spMk id="15" creationId="{5E4CBB63-1D62-29FD-BFDC-A7ADAA555AAC}"/>
          </ac:spMkLst>
        </pc:spChg>
        <pc:spChg chg="add del mod">
          <ac:chgData name="来宾用户" userId="S::urn:spo:anon#e8556701f9b11adc0f15f2c387591672818843de80ad22a3371c0078701c4bb2::" providerId="AD" clId="Web-{B1E8C11F-25C9-6CFE-2C3D-48DEAA944109}" dt="2023-03-13T04:13:39.170" v="162"/>
          <ac:spMkLst>
            <pc:docMk/>
            <pc:sldMk cId="2115501710" sldId="265"/>
            <ac:spMk id="16" creationId="{4B37AE15-AD6B-FB0D-F3D6-3D278C87A719}"/>
          </ac:spMkLst>
        </pc:spChg>
        <pc:spChg chg="add del mod">
          <ac:chgData name="来宾用户" userId="S::urn:spo:anon#e8556701f9b11adc0f15f2c387591672818843de80ad22a3371c0078701c4bb2::" providerId="AD" clId="Web-{B1E8C11F-25C9-6CFE-2C3D-48DEAA944109}" dt="2023-03-13T04:22:56.696" v="179"/>
          <ac:spMkLst>
            <pc:docMk/>
            <pc:sldMk cId="2115501710" sldId="265"/>
            <ac:spMk id="17" creationId="{9083A7E9-B132-A833-FEC7-F67DF2627E3B}"/>
          </ac:spMkLst>
        </pc:spChg>
        <pc:grpChg chg="add">
          <ac:chgData name="来宾用户" userId="S::urn:spo:anon#e8556701f9b11adc0f15f2c387591672818843de80ad22a3371c0078701c4bb2::" providerId="AD" clId="Web-{B1E8C11F-25C9-6CFE-2C3D-48DEAA944109}" dt="2023-03-13T04:04:02.956" v="136"/>
          <ac:grpSpMkLst>
            <pc:docMk/>
            <pc:sldMk cId="2115501710" sldId="265"/>
            <ac:grpSpMk id="13" creationId="{FE3D8CE7-FA6B-9E55-E8E6-159201572EA9}"/>
          </ac:grpSpMkLst>
        </pc:grpChg>
        <pc:grpChg chg="add">
          <ac:chgData name="来宾用户" userId="S::urn:spo:anon#e8556701f9b11adc0f15f2c387591672818843de80ad22a3371c0078701c4bb2::" providerId="AD" clId="Web-{B1E8C11F-25C9-6CFE-2C3D-48DEAA944109}" dt="2023-03-13T04:04:54.754" v="137"/>
          <ac:grpSpMkLst>
            <pc:docMk/>
            <pc:sldMk cId="2115501710" sldId="265"/>
            <ac:grpSpMk id="14" creationId="{42593C3E-D9D9-93EF-F65F-9868800A7A22}"/>
          </ac:grpSpMkLst>
        </pc:grpChg>
        <pc:picChg chg="add del mod">
          <ac:chgData name="来宾用户" userId="S::urn:spo:anon#e8556701f9b11adc0f15f2c387591672818843de80ad22a3371c0078701c4bb2::" providerId="AD" clId="Web-{B1E8C11F-25C9-6CFE-2C3D-48DEAA944109}" dt="2023-03-13T03:02:29.452" v="18"/>
          <ac:picMkLst>
            <pc:docMk/>
            <pc:sldMk cId="2115501710" sldId="265"/>
            <ac:picMk id="4" creationId="{8E65D553-0B74-8E95-B212-20C5A5606B4F}"/>
          </ac:picMkLst>
        </pc:picChg>
        <pc:picChg chg="add del mod">
          <ac:chgData name="来宾用户" userId="S::urn:spo:anon#e8556701f9b11adc0f15f2c387591672818843de80ad22a3371c0078701c4bb2::" providerId="AD" clId="Web-{B1E8C11F-25C9-6CFE-2C3D-48DEAA944109}" dt="2023-03-13T03:09:28.288" v="22"/>
          <ac:picMkLst>
            <pc:docMk/>
            <pc:sldMk cId="2115501710" sldId="265"/>
            <ac:picMk id="6" creationId="{AB41F0EE-59E8-52E6-1AB9-A7C0A2616239}"/>
          </ac:picMkLst>
        </pc:picChg>
        <pc:picChg chg="add del mod">
          <ac:chgData name="来宾用户" userId="S::urn:spo:anon#e8556701f9b11adc0f15f2c387591672818843de80ad22a3371c0078701c4bb2::" providerId="AD" clId="Web-{B1E8C11F-25C9-6CFE-2C3D-48DEAA944109}" dt="2023-03-13T03:13:07.432" v="24"/>
          <ac:picMkLst>
            <pc:docMk/>
            <pc:sldMk cId="2115501710" sldId="265"/>
            <ac:picMk id="7" creationId="{D993336D-A35E-AAED-1238-86E8D60114A5}"/>
          </ac:picMkLst>
        </pc:picChg>
        <pc:picChg chg="add mod">
          <ac:chgData name="来宾用户" userId="S::urn:spo:anon#e8556701f9b11adc0f15f2c387591672818843de80ad22a3371c0078701c4bb2::" providerId="AD" clId="Web-{B1E8C11F-25C9-6CFE-2C3D-48DEAA944109}" dt="2023-03-13T03:13:21.245" v="29" actId="1076"/>
          <ac:picMkLst>
            <pc:docMk/>
            <pc:sldMk cId="2115501710" sldId="265"/>
            <ac:picMk id="8" creationId="{99914F60-044F-4895-09F0-4B564A641825}"/>
          </ac:picMkLst>
        </pc:picChg>
        <pc:picChg chg="add mod">
          <ac:chgData name="来宾用户" userId="S::urn:spo:anon#e8556701f9b11adc0f15f2c387591672818843de80ad22a3371c0078701c4bb2::" providerId="AD" clId="Web-{B1E8C11F-25C9-6CFE-2C3D-48DEAA944109}" dt="2023-03-13T03:14:37.606" v="35" actId="1076"/>
          <ac:picMkLst>
            <pc:docMk/>
            <pc:sldMk cId="2115501710" sldId="265"/>
            <ac:picMk id="9" creationId="{32EB519E-424D-F18B-57BB-B02695231D3A}"/>
          </ac:picMkLst>
        </pc:picChg>
        <pc:extLst>
          <p:ext xmlns:p="http://schemas.openxmlformats.org/presentationml/2006/main" uri="{D6D511B9-2390-475A-947B-AFAB55BFBCF1}">
            <pc226:cmChg xmlns:pc226="http://schemas.microsoft.com/office/powerpoint/2022/06/main/command" chg="add mod">
              <pc226:chgData name="来宾用户" userId="S::urn:spo:anon#e8556701f9b11adc0f15f2c387591672818843de80ad22a3371c0078701c4bb2::" providerId="AD" clId="Web-{B1E8C11F-25C9-6CFE-2C3D-48DEAA944109}" dt="2023-03-13T04:39:52.948" v="290"/>
              <pc2:cmMkLst xmlns:pc2="http://schemas.microsoft.com/office/powerpoint/2019/9/main/command">
                <pc:docMk/>
                <pc:sldMk cId="2115501710" sldId="265"/>
                <pc2:cmMk id="{4084DD06-90F0-4093-BFEE-4771C84A0F93}"/>
              </pc2:cmMkLst>
            </pc226:cmChg>
          </p:ext>
        </pc:extLst>
      </pc:sldChg>
      <pc:sldChg chg="addSp delSp modSp mod modClrScheme addAnim delAnim modAnim addCm chgLayout">
        <pc:chgData name="来宾用户" userId="S::urn:spo:anon#e8556701f9b11adc0f15f2c387591672818843de80ad22a3371c0078701c4bb2::" providerId="AD" clId="Web-{B1E8C11F-25C9-6CFE-2C3D-48DEAA944109}" dt="2023-03-13T04:41:28.653" v="303" actId="1076"/>
        <pc:sldMkLst>
          <pc:docMk/>
          <pc:sldMk cId="2932351163" sldId="266"/>
        </pc:sldMkLst>
        <pc:spChg chg="mod ord">
          <ac:chgData name="来宾用户" userId="S::urn:spo:anon#e8556701f9b11adc0f15f2c387591672818843de80ad22a3371c0078701c4bb2::" providerId="AD" clId="Web-{B1E8C11F-25C9-6CFE-2C3D-48DEAA944109}" dt="2023-03-13T03:54:53.243" v="121"/>
          <ac:spMkLst>
            <pc:docMk/>
            <pc:sldMk cId="2932351163" sldId="266"/>
            <ac:spMk id="2" creationId="{11E1370A-20E2-1B1D-09CA-88E4572C6CDE}"/>
          </ac:spMkLst>
        </pc:spChg>
        <pc:spChg chg="mod ord">
          <ac:chgData name="来宾用户" userId="S::urn:spo:anon#e8556701f9b11adc0f15f2c387591672818843de80ad22a3371c0078701c4bb2::" providerId="AD" clId="Web-{B1E8C11F-25C9-6CFE-2C3D-48DEAA944109}" dt="2023-03-13T03:54:53.243" v="121"/>
          <ac:spMkLst>
            <pc:docMk/>
            <pc:sldMk cId="2932351163" sldId="266"/>
            <ac:spMk id="3" creationId="{B6C157C3-CCB7-2CCB-8B5B-67137A4A96EC}"/>
          </ac:spMkLst>
        </pc:spChg>
        <pc:spChg chg="add mod">
          <ac:chgData name="来宾用户" userId="S::urn:spo:anon#e8556701f9b11adc0f15f2c387591672818843de80ad22a3371c0078701c4bb2::" providerId="AD" clId="Web-{B1E8C11F-25C9-6CFE-2C3D-48DEAA944109}" dt="2023-03-13T03:47:34.392" v="87" actId="20577"/>
          <ac:spMkLst>
            <pc:docMk/>
            <pc:sldMk cId="2932351163" sldId="266"/>
            <ac:spMk id="8" creationId="{4434E777-1C4A-B0F1-0F18-F01D63FEFA9C}"/>
          </ac:spMkLst>
        </pc:spChg>
        <pc:spChg chg="add mod">
          <ac:chgData name="来宾用户" userId="S::urn:spo:anon#e8556701f9b11adc0f15f2c387591672818843de80ad22a3371c0078701c4bb2::" providerId="AD" clId="Web-{B1E8C11F-25C9-6CFE-2C3D-48DEAA944109}" dt="2023-03-13T03:48:20.518" v="95" actId="1076"/>
          <ac:spMkLst>
            <pc:docMk/>
            <pc:sldMk cId="2932351163" sldId="266"/>
            <ac:spMk id="12" creationId="{E2137DD5-76ED-C943-8149-59A12CEF21F2}"/>
          </ac:spMkLst>
        </pc:spChg>
        <pc:spChg chg="add mod">
          <ac:chgData name="来宾用户" userId="S::urn:spo:anon#e8556701f9b11adc0f15f2c387591672818843de80ad22a3371c0078701c4bb2::" providerId="AD" clId="Web-{B1E8C11F-25C9-6CFE-2C3D-48DEAA944109}" dt="2023-03-13T04:41:28.653" v="303" actId="1076"/>
          <ac:spMkLst>
            <pc:docMk/>
            <pc:sldMk cId="2932351163" sldId="266"/>
            <ac:spMk id="17" creationId="{8FC21B5E-68F4-D176-5A4F-648A670560B3}"/>
          </ac:spMkLst>
        </pc:spChg>
        <pc:grpChg chg="add">
          <ac:chgData name="来宾用户" userId="S::urn:spo:anon#e8556701f9b11adc0f15f2c387591672818843de80ad22a3371c0078701c4bb2::" providerId="AD" clId="Web-{B1E8C11F-25C9-6CFE-2C3D-48DEAA944109}" dt="2023-03-13T04:06:13.178" v="141"/>
          <ac:grpSpMkLst>
            <pc:docMk/>
            <pc:sldMk cId="2932351163" sldId="266"/>
            <ac:grpSpMk id="13" creationId="{7D51E6F2-D0B2-4EF2-18AF-6899DDBBC6E7}"/>
          </ac:grpSpMkLst>
        </pc:grpChg>
        <pc:picChg chg="add del mod">
          <ac:chgData name="来宾用户" userId="S::urn:spo:anon#e8556701f9b11adc0f15f2c387591672818843de80ad22a3371c0078701c4bb2::" providerId="AD" clId="Web-{B1E8C11F-25C9-6CFE-2C3D-48DEAA944109}" dt="2023-03-13T03:02:34.218" v="20"/>
          <ac:picMkLst>
            <pc:docMk/>
            <pc:sldMk cId="2932351163" sldId="266"/>
            <ac:picMk id="4" creationId="{4F2ECE9C-053A-55D8-416D-5DC2177D6A05}"/>
          </ac:picMkLst>
        </pc:picChg>
        <pc:picChg chg="add del mod">
          <ac:chgData name="来宾用户" userId="S::urn:spo:anon#e8556701f9b11adc0f15f2c387591672818843de80ad22a3371c0078701c4bb2::" providerId="AD" clId="Web-{B1E8C11F-25C9-6CFE-2C3D-48DEAA944109}" dt="2023-03-13T03:13:09.136" v="25"/>
          <ac:picMkLst>
            <pc:docMk/>
            <pc:sldMk cId="2932351163" sldId="266"/>
            <ac:picMk id="6" creationId="{6C35DB02-D041-E890-0084-88EEE3EF29F5}"/>
          </ac:picMkLst>
        </pc:picChg>
        <pc:picChg chg="add mod">
          <ac:chgData name="来宾用户" userId="S::urn:spo:anon#e8556701f9b11adc0f15f2c387591672818843de80ad22a3371c0078701c4bb2::" providerId="AD" clId="Web-{B1E8C11F-25C9-6CFE-2C3D-48DEAA944109}" dt="2023-03-13T03:43:58.419" v="71" actId="1076"/>
          <ac:picMkLst>
            <pc:docMk/>
            <pc:sldMk cId="2932351163" sldId="266"/>
            <ac:picMk id="7" creationId="{D3281A02-E174-9058-858C-6BC348F79571}"/>
          </ac:picMkLst>
        </pc:picChg>
        <pc:picChg chg="add mod">
          <ac:chgData name="来宾用户" userId="S::urn:spo:anon#e8556701f9b11adc0f15f2c387591672818843de80ad22a3371c0078701c4bb2::" providerId="AD" clId="Web-{B1E8C11F-25C9-6CFE-2C3D-48DEAA944109}" dt="2023-03-13T03:48:20.502" v="94" actId="1076"/>
          <ac:picMkLst>
            <pc:docMk/>
            <pc:sldMk cId="2932351163" sldId="266"/>
            <ac:picMk id="10" creationId="{0FEAB0A6-E333-AA13-3F2D-D50176488D98}"/>
          </ac:picMkLst>
        </pc:picChg>
        <pc:cxnChg chg="add del">
          <ac:chgData name="来宾用户" userId="S::urn:spo:anon#e8556701f9b11adc0f15f2c387591672818843de80ad22a3371c0078701c4bb2::" providerId="AD" clId="Web-{B1E8C11F-25C9-6CFE-2C3D-48DEAA944109}" dt="2023-03-13T04:41:11.622" v="292"/>
          <ac:cxnSpMkLst>
            <pc:docMk/>
            <pc:sldMk cId="2932351163" sldId="266"/>
            <ac:cxnSpMk id="15" creationId="{E16EED7E-4257-590D-BDE0-929A2AB18D11}"/>
          </ac:cxnSpMkLst>
        </pc:cxnChg>
        <pc:extLst>
          <p:ext xmlns:p="http://schemas.openxmlformats.org/presentationml/2006/main" uri="{D6D511B9-2390-475A-947B-AFAB55BFBCF1}">
            <pc226:cmChg xmlns:pc226="http://schemas.microsoft.com/office/powerpoint/2022/06/main/command" chg="add">
              <pc226:chgData name="来宾用户" userId="S::urn:spo:anon#e8556701f9b11adc0f15f2c387591672818843de80ad22a3371c0078701c4bb2::" providerId="AD" clId="Web-{B1E8C11F-25C9-6CFE-2C3D-48DEAA944109}" dt="2023-03-13T03:52:46.491" v="101"/>
              <pc2:cmMkLst xmlns:pc2="http://schemas.microsoft.com/office/powerpoint/2019/9/main/command">
                <pc:docMk/>
                <pc:sldMk cId="2932351163" sldId="266"/>
                <pc2:cmMk id="{3AA9686E-32F1-4996-9AFC-728D78B423A8}"/>
              </pc2:cmMkLst>
            </pc226:cmChg>
          </p:ext>
        </pc:extLst>
      </pc:sldChg>
      <pc:sldChg chg="addSp delSp modSp mod modClrScheme addAnim delAnim modAnim addCm modCm chgLayout">
        <pc:chgData name="来宾用户" userId="S::urn:spo:anon#e8556701f9b11adc0f15f2c387591672818843de80ad22a3371c0078701c4bb2::" providerId="AD" clId="Web-{B1E8C11F-25C9-6CFE-2C3D-48DEAA944109}" dt="2023-03-13T04:49:34.146" v="432"/>
        <pc:sldMkLst>
          <pc:docMk/>
          <pc:sldMk cId="2976592220" sldId="267"/>
        </pc:sldMkLst>
        <pc:spChg chg="mod ord">
          <ac:chgData name="来宾用户" userId="S::urn:spo:anon#e8556701f9b11adc0f15f2c387591672818843de80ad22a3371c0078701c4bb2::" providerId="AD" clId="Web-{B1E8C11F-25C9-6CFE-2C3D-48DEAA944109}" dt="2023-03-13T04:45:13.767" v="365" actId="20577"/>
          <ac:spMkLst>
            <pc:docMk/>
            <pc:sldMk cId="2976592220" sldId="267"/>
            <ac:spMk id="2" creationId="{11E1370A-20E2-1B1D-09CA-88E4572C6CDE}"/>
          </ac:spMkLst>
        </pc:spChg>
        <pc:spChg chg="mod ord">
          <ac:chgData name="来宾用户" userId="S::urn:spo:anon#e8556701f9b11adc0f15f2c387591672818843de80ad22a3371c0078701c4bb2::" providerId="AD" clId="Web-{B1E8C11F-25C9-6CFE-2C3D-48DEAA944109}" dt="2023-03-13T04:25:10.120" v="238" actId="20577"/>
          <ac:spMkLst>
            <pc:docMk/>
            <pc:sldMk cId="2976592220" sldId="267"/>
            <ac:spMk id="3" creationId="{B6C157C3-CCB7-2CCB-8B5B-67137A4A96EC}"/>
          </ac:spMkLst>
        </pc:spChg>
        <pc:grpChg chg="add">
          <ac:chgData name="来宾用户" userId="S::urn:spo:anon#e8556701f9b11adc0f15f2c387591672818843de80ad22a3371c0078701c4bb2::" providerId="AD" clId="Web-{B1E8C11F-25C9-6CFE-2C3D-48DEAA944109}" dt="2023-03-13T04:48:56.177" v="422"/>
          <ac:grpSpMkLst>
            <pc:docMk/>
            <pc:sldMk cId="2976592220" sldId="267"/>
            <ac:grpSpMk id="13" creationId="{0D315CDE-23E2-A99E-89F4-BF25F65A15AA}"/>
          </ac:grpSpMkLst>
        </pc:grpChg>
        <pc:grpChg chg="add">
          <ac:chgData name="来宾用户" userId="S::urn:spo:anon#e8556701f9b11adc0f15f2c387591672818843de80ad22a3371c0078701c4bb2::" providerId="AD" clId="Web-{B1E8C11F-25C9-6CFE-2C3D-48DEAA944109}" dt="2023-03-13T04:49:12.068" v="425"/>
          <ac:grpSpMkLst>
            <pc:docMk/>
            <pc:sldMk cId="2976592220" sldId="267"/>
            <ac:grpSpMk id="14" creationId="{F5142FD2-7C50-31BD-6785-F305CDE7F185}"/>
          </ac:grpSpMkLst>
        </pc:grpChg>
        <pc:grpChg chg="add">
          <ac:chgData name="来宾用户" userId="S::urn:spo:anon#e8556701f9b11adc0f15f2c387591672818843de80ad22a3371c0078701c4bb2::" providerId="AD" clId="Web-{B1E8C11F-25C9-6CFE-2C3D-48DEAA944109}" dt="2023-03-13T04:49:31.959" v="429"/>
          <ac:grpSpMkLst>
            <pc:docMk/>
            <pc:sldMk cId="2976592220" sldId="267"/>
            <ac:grpSpMk id="15" creationId="{D9DA1AFB-7FB7-5CA4-FA15-9AB8400B5C0B}"/>
          </ac:grpSpMkLst>
        </pc:grpChg>
        <pc:picChg chg="add del mod">
          <ac:chgData name="来宾用户" userId="S::urn:spo:anon#e8556701f9b11adc0f15f2c387591672818843de80ad22a3371c0078701c4bb2::" providerId="AD" clId="Web-{B1E8C11F-25C9-6CFE-2C3D-48DEAA944109}" dt="2023-03-13T03:13:11.245" v="26"/>
          <ac:picMkLst>
            <pc:docMk/>
            <pc:sldMk cId="2976592220" sldId="267"/>
            <ac:picMk id="4" creationId="{3241AC4C-8E70-6004-6B3C-8A4C5C157973}"/>
          </ac:picMkLst>
        </pc:picChg>
        <pc:picChg chg="add mod">
          <ac:chgData name="来宾用户" userId="S::urn:spo:anon#e8556701f9b11adc0f15f2c387591672818843de80ad22a3371c0078701c4bb2::" providerId="AD" clId="Web-{B1E8C11F-25C9-6CFE-2C3D-48DEAA944109}" dt="2023-03-13T04:24:26.603" v="193" actId="1076"/>
          <ac:picMkLst>
            <pc:docMk/>
            <pc:sldMk cId="2976592220" sldId="267"/>
            <ac:picMk id="6" creationId="{DDDAB033-1F1C-6331-5B2A-C9514F55EB5F}"/>
          </ac:picMkLst>
        </pc:picChg>
        <pc:picChg chg="add mod">
          <ac:chgData name="来宾用户" userId="S::urn:spo:anon#e8556701f9b11adc0f15f2c387591672818843de80ad22a3371c0078701c4bb2::" providerId="AD" clId="Web-{B1E8C11F-25C9-6CFE-2C3D-48DEAA944109}" dt="2023-03-13T04:24:29.025" v="194" actId="1076"/>
          <ac:picMkLst>
            <pc:docMk/>
            <pc:sldMk cId="2976592220" sldId="267"/>
            <ac:picMk id="7" creationId="{28240404-E1F2-3DD6-4207-6FBFF55F4A1A}"/>
          </ac:picMkLst>
        </pc:picChg>
        <pc:cxnChg chg="add mod">
          <ac:chgData name="来宾用户" userId="S::urn:spo:anon#e8556701f9b11adc0f15f2c387591672818843de80ad22a3371c0078701c4bb2::" providerId="AD" clId="Web-{B1E8C11F-25C9-6CFE-2C3D-48DEAA944109}" dt="2023-03-13T04:35:18.271" v="280" actId="14100"/>
          <ac:cxnSpMkLst>
            <pc:docMk/>
            <pc:sldMk cId="2976592220" sldId="267"/>
            <ac:cxnSpMk id="8" creationId="{E5D4D9BB-EEB1-0F88-B57C-A8F575B02F43}"/>
          </ac:cxnSpMkLst>
        </pc:cxnChg>
        <pc:cxnChg chg="add mod">
          <ac:chgData name="来宾用户" userId="S::urn:spo:anon#e8556701f9b11adc0f15f2c387591672818843de80ad22a3371c0078701c4bb2::" providerId="AD" clId="Web-{B1E8C11F-25C9-6CFE-2C3D-48DEAA944109}" dt="2023-03-13T04:34:54.240" v="278" actId="14100"/>
          <ac:cxnSpMkLst>
            <pc:docMk/>
            <pc:sldMk cId="2976592220" sldId="267"/>
            <ac:cxnSpMk id="9" creationId="{E4D8A44A-AE7F-B10A-B7B3-64650EB93F4D}"/>
          </ac:cxnSpMkLst>
        </pc:cxnChg>
        <pc:cxnChg chg="add mod">
          <ac:chgData name="来宾用户" userId="S::urn:spo:anon#e8556701f9b11adc0f15f2c387591672818843de80ad22a3371c0078701c4bb2::" providerId="AD" clId="Web-{B1E8C11F-25C9-6CFE-2C3D-48DEAA944109}" dt="2023-03-13T04:35:09.803" v="279" actId="14100"/>
          <ac:cxnSpMkLst>
            <pc:docMk/>
            <pc:sldMk cId="2976592220" sldId="267"/>
            <ac:cxnSpMk id="10" creationId="{0F31D553-5B7A-7FB6-8E34-4F2235476083}"/>
          </ac:cxnSpMkLst>
        </pc:cxnChg>
        <pc:cxnChg chg="add mod">
          <ac:chgData name="来宾用户" userId="S::urn:spo:anon#e8556701f9b11adc0f15f2c387591672818843de80ad22a3371c0078701c4bb2::" providerId="AD" clId="Web-{B1E8C11F-25C9-6CFE-2C3D-48DEAA944109}" dt="2023-03-13T04:34:42.068" v="277" actId="14100"/>
          <ac:cxnSpMkLst>
            <pc:docMk/>
            <pc:sldMk cId="2976592220" sldId="267"/>
            <ac:cxnSpMk id="11" creationId="{9F4B5B11-ED81-7842-1536-2A167642FCC2}"/>
          </ac:cxnSpMkLst>
        </pc:cxnChg>
        <pc:cxnChg chg="add mod">
          <ac:chgData name="来宾用户" userId="S::urn:spo:anon#e8556701f9b11adc0f15f2c387591672818843de80ad22a3371c0078701c4bb2::" providerId="AD" clId="Web-{B1E8C11F-25C9-6CFE-2C3D-48DEAA944109}" dt="2023-03-13T04:36:11.351" v="287" actId="1076"/>
          <ac:cxnSpMkLst>
            <pc:docMk/>
            <pc:sldMk cId="2976592220" sldId="267"/>
            <ac:cxnSpMk id="12" creationId="{51FBF744-1DAF-9BE0-7A9B-A59A22E5944E}"/>
          </ac:cxnSpMkLst>
        </pc:cxnChg>
        <pc:extLst>
          <p:ext xmlns:p="http://schemas.openxmlformats.org/presentationml/2006/main" uri="{D6D511B9-2390-475A-947B-AFAB55BFBCF1}">
            <pc226:cmChg xmlns:pc226="http://schemas.microsoft.com/office/powerpoint/2022/06/main/command" chg="add mod">
              <pc226:chgData name="来宾用户" userId="S::urn:spo:anon#e8556701f9b11adc0f15f2c387591672818843de80ad22a3371c0078701c4bb2::" providerId="AD" clId="Web-{B1E8C11F-25C9-6CFE-2C3D-48DEAA944109}" dt="2023-03-13T04:31:15.017" v="254"/>
              <pc2:cmMkLst xmlns:pc2="http://schemas.microsoft.com/office/powerpoint/2019/9/main/command">
                <pc:docMk/>
                <pc:sldMk cId="2976592220" sldId="267"/>
                <pc2:cmMk id="{395F087A-A207-416F-9718-273438802E2F}"/>
              </pc2:cmMkLst>
            </pc226:cmChg>
          </p:ext>
        </pc:extLst>
      </pc:sldChg>
      <pc:sldChg chg="modSp del mod modClrScheme chgLayout">
        <pc:chgData name="来宾用户" userId="S::urn:spo:anon#e8556701f9b11adc0f15f2c387591672818843de80ad22a3371c0078701c4bb2::" providerId="AD" clId="Web-{B1E8C11F-25C9-6CFE-2C3D-48DEAA944109}" dt="2023-03-13T04:44:20.625" v="329"/>
        <pc:sldMkLst>
          <pc:docMk/>
          <pc:sldMk cId="1612596117" sldId="268"/>
        </pc:sldMkLst>
        <pc:spChg chg="mod ord">
          <ac:chgData name="来宾用户" userId="S::urn:spo:anon#e8556701f9b11adc0f15f2c387591672818843de80ad22a3371c0078701c4bb2::" providerId="AD" clId="Web-{B1E8C11F-25C9-6CFE-2C3D-48DEAA944109}" dt="2023-03-13T04:44:10.500" v="328" actId="20577"/>
          <ac:spMkLst>
            <pc:docMk/>
            <pc:sldMk cId="1612596117" sldId="268"/>
            <ac:spMk id="2" creationId="{11E1370A-20E2-1B1D-09CA-88E4572C6CDE}"/>
          </ac:spMkLst>
        </pc:spChg>
        <pc:spChg chg="mod ord">
          <ac:chgData name="来宾用户" userId="S::urn:spo:anon#e8556701f9b11adc0f15f2c387591672818843de80ad22a3371c0078701c4bb2::" providerId="AD" clId="Web-{B1E8C11F-25C9-6CFE-2C3D-48DEAA944109}" dt="2023-03-13T03:54:53.243" v="121"/>
          <ac:spMkLst>
            <pc:docMk/>
            <pc:sldMk cId="1612596117" sldId="268"/>
            <ac:spMk id="3" creationId="{B6C157C3-CCB7-2CCB-8B5B-67137A4A96EC}"/>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2484361493" sldId="269"/>
        </pc:sldMkLst>
        <pc:spChg chg="mod ord">
          <ac:chgData name="来宾用户" userId="S::urn:spo:anon#e8556701f9b11adc0f15f2c387591672818843de80ad22a3371c0078701c4bb2::" providerId="AD" clId="Web-{B1E8C11F-25C9-6CFE-2C3D-48DEAA944109}" dt="2023-03-13T03:54:53.243" v="121"/>
          <ac:spMkLst>
            <pc:docMk/>
            <pc:sldMk cId="2484361493" sldId="269"/>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4015023268" sldId="270"/>
        </pc:sldMkLst>
        <pc:spChg chg="mod ord">
          <ac:chgData name="来宾用户" userId="S::urn:spo:anon#e8556701f9b11adc0f15f2c387591672818843de80ad22a3371c0078701c4bb2::" providerId="AD" clId="Web-{B1E8C11F-25C9-6CFE-2C3D-48DEAA944109}" dt="2023-03-13T03:54:53.243" v="121"/>
          <ac:spMkLst>
            <pc:docMk/>
            <pc:sldMk cId="4015023268" sldId="270"/>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2674250743" sldId="271"/>
        </pc:sldMkLst>
        <pc:spChg chg="mod ord">
          <ac:chgData name="来宾用户" userId="S::urn:spo:anon#e8556701f9b11adc0f15f2c387591672818843de80ad22a3371c0078701c4bb2::" providerId="AD" clId="Web-{B1E8C11F-25C9-6CFE-2C3D-48DEAA944109}" dt="2023-03-13T03:54:53.243" v="121"/>
          <ac:spMkLst>
            <pc:docMk/>
            <pc:sldMk cId="2674250743" sldId="271"/>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2759843426" sldId="272"/>
        </pc:sldMkLst>
        <pc:spChg chg="mod ord">
          <ac:chgData name="来宾用户" userId="S::urn:spo:anon#e8556701f9b11adc0f15f2c387591672818843de80ad22a3371c0078701c4bb2::" providerId="AD" clId="Web-{B1E8C11F-25C9-6CFE-2C3D-48DEAA944109}" dt="2023-03-13T03:54:53.243" v="121"/>
          <ac:spMkLst>
            <pc:docMk/>
            <pc:sldMk cId="2759843426" sldId="272"/>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3054228238" sldId="273"/>
        </pc:sldMkLst>
        <pc:spChg chg="mod ord">
          <ac:chgData name="来宾用户" userId="S::urn:spo:anon#e8556701f9b11adc0f15f2c387591672818843de80ad22a3371c0078701c4bb2::" providerId="AD" clId="Web-{B1E8C11F-25C9-6CFE-2C3D-48DEAA944109}" dt="2023-03-13T03:54:53.243" v="121"/>
          <ac:spMkLst>
            <pc:docMk/>
            <pc:sldMk cId="3054228238" sldId="273"/>
            <ac:spMk id="2" creationId="{11E1370A-20E2-1B1D-09CA-88E4572C6CDE}"/>
          </ac:spMkLst>
        </pc:spChg>
      </pc:sldChg>
      <pc:sldChg chg="modSp mod modClrScheme chgLayout">
        <pc:chgData name="来宾用户" userId="S::urn:spo:anon#e8556701f9b11adc0f15f2c387591672818843de80ad22a3371c0078701c4bb2::" providerId="AD" clId="Web-{B1E8C11F-25C9-6CFE-2C3D-48DEAA944109}" dt="2023-03-13T03:54:53.243" v="121"/>
        <pc:sldMkLst>
          <pc:docMk/>
          <pc:sldMk cId="3772663247" sldId="274"/>
        </pc:sldMkLst>
        <pc:spChg chg="mod ord">
          <ac:chgData name="来宾用户" userId="S::urn:spo:anon#e8556701f9b11adc0f15f2c387591672818843de80ad22a3371c0078701c4bb2::" providerId="AD" clId="Web-{B1E8C11F-25C9-6CFE-2C3D-48DEAA944109}" dt="2023-03-13T03:54:53.243" v="121"/>
          <ac:spMkLst>
            <pc:docMk/>
            <pc:sldMk cId="3772663247" sldId="274"/>
            <ac:spMk id="2" creationId="{11E1370A-20E2-1B1D-09CA-88E4572C6CDE}"/>
          </ac:spMkLst>
        </pc:spChg>
      </pc:sldChg>
      <pc:sldChg chg="modSp add mod replId modClrScheme addCm chgLayout">
        <pc:chgData name="来宾用户" userId="S::urn:spo:anon#e8556701f9b11adc0f15f2c387591672818843de80ad22a3371c0078701c4bb2::" providerId="AD" clId="Web-{B1E8C11F-25C9-6CFE-2C3D-48DEAA944109}" dt="2023-03-13T04:38:14.618" v="288"/>
        <pc:sldMkLst>
          <pc:docMk/>
          <pc:sldMk cId="2152417518" sldId="275"/>
        </pc:sldMkLst>
        <pc:spChg chg="mod ord">
          <ac:chgData name="来宾用户" userId="S::urn:spo:anon#e8556701f9b11adc0f15f2c387591672818843de80ad22a3371c0078701c4bb2::" providerId="AD" clId="Web-{B1E8C11F-25C9-6CFE-2C3D-48DEAA944109}" dt="2023-03-13T03:54:53.243" v="121"/>
          <ac:spMkLst>
            <pc:docMk/>
            <pc:sldMk cId="2152417518" sldId="275"/>
            <ac:spMk id="2" creationId="{11E1370A-20E2-1B1D-09CA-88E4572C6CDE}"/>
          </ac:spMkLst>
        </pc:spChg>
        <pc:spChg chg="mod">
          <ac:chgData name="来宾用户" userId="S::urn:spo:anon#e8556701f9b11adc0f15f2c387591672818843de80ad22a3371c0078701c4bb2::" providerId="AD" clId="Web-{B1E8C11F-25C9-6CFE-2C3D-48DEAA944109}" dt="2023-03-13T03:20:50.566" v="63" actId="20577"/>
          <ac:spMkLst>
            <pc:docMk/>
            <pc:sldMk cId="2152417518" sldId="275"/>
            <ac:spMk id="12" creationId="{FAC542CD-D7BF-04E1-D0ED-545D14EEC2AB}"/>
          </ac:spMkLst>
        </pc:spChg>
        <pc:extLst>
          <p:ext xmlns:p="http://schemas.openxmlformats.org/presentationml/2006/main" uri="{D6D511B9-2390-475A-947B-AFAB55BFBCF1}">
            <pc226:cmChg xmlns:pc226="http://schemas.microsoft.com/office/powerpoint/2022/06/main/command" chg="add">
              <pc226:chgData name="来宾用户" userId="S::urn:spo:anon#e8556701f9b11adc0f15f2c387591672818843de80ad22a3371c0078701c4bb2::" providerId="AD" clId="Web-{B1E8C11F-25C9-6CFE-2C3D-48DEAA944109}" dt="2023-03-13T04:38:14.618" v="288"/>
              <pc2:cmMkLst xmlns:pc2="http://schemas.microsoft.com/office/powerpoint/2019/9/main/command">
                <pc:docMk/>
                <pc:sldMk cId="2152417518" sldId="275"/>
                <pc2:cmMk id="{6CDF6D75-EF64-41B8-B4E7-B96D2639CBF8}"/>
              </pc2:cmMkLst>
            </pc226:cmChg>
          </p:ext>
        </pc:extLst>
      </pc:sldChg>
      <pc:sldChg chg="new del">
        <pc:chgData name="来宾用户" userId="S::urn:spo:anon#e8556701f9b11adc0f15f2c387591672818843de80ad22a3371c0078701c4bb2::" providerId="AD" clId="Web-{B1E8C11F-25C9-6CFE-2C3D-48DEAA944109}" dt="2023-03-13T04:42:19.998" v="305"/>
        <pc:sldMkLst>
          <pc:docMk/>
          <pc:sldMk cId="377310052" sldId="276"/>
        </pc:sldMkLst>
      </pc:sldChg>
      <pc:sldChg chg="addSp modSp add replId addAnim modAnim">
        <pc:chgData name="来宾用户" userId="S::urn:spo:anon#e8556701f9b11adc0f15f2c387591672818843de80ad22a3371c0078701c4bb2::" providerId="AD" clId="Web-{B1E8C11F-25C9-6CFE-2C3D-48DEAA944109}" dt="2023-03-13T04:51:51.883" v="458" actId="1076"/>
        <pc:sldMkLst>
          <pc:docMk/>
          <pc:sldMk cId="2400803480" sldId="276"/>
        </pc:sldMkLst>
        <pc:spChg chg="mod">
          <ac:chgData name="来宾用户" userId="S::urn:spo:anon#e8556701f9b11adc0f15f2c387591672818843de80ad22a3371c0078701c4bb2::" providerId="AD" clId="Web-{B1E8C11F-25C9-6CFE-2C3D-48DEAA944109}" dt="2023-03-13T04:44:57.923" v="358" actId="20577"/>
          <ac:spMkLst>
            <pc:docMk/>
            <pc:sldMk cId="2400803480" sldId="276"/>
            <ac:spMk id="2" creationId="{11E1370A-20E2-1B1D-09CA-88E4572C6CDE}"/>
          </ac:spMkLst>
        </pc:spChg>
        <pc:spChg chg="mod">
          <ac:chgData name="来宾用户" userId="S::urn:spo:anon#e8556701f9b11adc0f15f2c387591672818843de80ad22a3371c0078701c4bb2::" providerId="AD" clId="Web-{B1E8C11F-25C9-6CFE-2C3D-48DEAA944109}" dt="2023-03-13T04:46:48.378" v="405" actId="20577"/>
          <ac:spMkLst>
            <pc:docMk/>
            <pc:sldMk cId="2400803480" sldId="276"/>
            <ac:spMk id="3" creationId="{B6C157C3-CCB7-2CCB-8B5B-67137A4A96EC}"/>
          </ac:spMkLst>
        </pc:spChg>
        <pc:spChg chg="add mod">
          <ac:chgData name="来宾用户" userId="S::urn:spo:anon#e8556701f9b11adc0f15f2c387591672818843de80ad22a3371c0078701c4bb2::" providerId="AD" clId="Web-{B1E8C11F-25C9-6CFE-2C3D-48DEAA944109}" dt="2023-03-13T04:51:51.883" v="458" actId="1076"/>
          <ac:spMkLst>
            <pc:docMk/>
            <pc:sldMk cId="2400803480" sldId="276"/>
            <ac:spMk id="9" creationId="{00A2C5A3-9CE0-7323-5CEB-2C690E6DE84C}"/>
          </ac:spMkLst>
        </pc:spChg>
        <pc:grpChg chg="add">
          <ac:chgData name="来宾用户" userId="S::urn:spo:anon#e8556701f9b11adc0f15f2c387591672818843de80ad22a3371c0078701c4bb2::" providerId="AD" clId="Web-{B1E8C11F-25C9-6CFE-2C3D-48DEAA944109}" dt="2023-03-13T04:51:18.867" v="435"/>
          <ac:grpSpMkLst>
            <pc:docMk/>
            <pc:sldMk cId="2400803480" sldId="276"/>
            <ac:grpSpMk id="7" creationId="{6130F198-F17F-CE0B-D030-0466BC9FBA51}"/>
          </ac:grpSpMkLst>
        </pc:grpChg>
        <pc:picChg chg="add mod">
          <ac:chgData name="来宾用户" userId="S::urn:spo:anon#e8556701f9b11adc0f15f2c387591672818843de80ad22a3371c0078701c4bb2::" providerId="AD" clId="Web-{B1E8C11F-25C9-6CFE-2C3D-48DEAA944109}" dt="2023-03-13T04:46:23.830" v="374" actId="14100"/>
          <ac:picMkLst>
            <pc:docMk/>
            <pc:sldMk cId="2400803480" sldId="276"/>
            <ac:picMk id="4" creationId="{C9F21F0F-186B-6FA9-9EDA-75EEEE17B1AE}"/>
          </ac:picMkLst>
        </pc:picChg>
        <pc:picChg chg="add mod">
          <ac:chgData name="来宾用户" userId="S::urn:spo:anon#e8556701f9b11adc0f15f2c387591672818843de80ad22a3371c0078701c4bb2::" providerId="AD" clId="Web-{B1E8C11F-25C9-6CFE-2C3D-48DEAA944109}" dt="2023-03-13T04:46:18.768" v="373" actId="1076"/>
          <ac:picMkLst>
            <pc:docMk/>
            <pc:sldMk cId="2400803480" sldId="276"/>
            <ac:picMk id="6" creationId="{201AD2A6-1028-4009-68D5-4CFA8A2495F1}"/>
          </ac:picMkLst>
        </pc:picChg>
      </pc:sldChg>
      <pc:sldChg chg="add replId">
        <pc:chgData name="来宾用户" userId="S::urn:spo:anon#e8556701f9b11adc0f15f2c387591672818843de80ad22a3371c0078701c4bb2::" providerId="AD" clId="Web-{B1E8C11F-25C9-6CFE-2C3D-48DEAA944109}" dt="2023-03-13T04:44:22.891" v="330"/>
        <pc:sldMkLst>
          <pc:docMk/>
          <pc:sldMk cId="3035388430" sldId="277"/>
        </pc:sldMkLst>
      </pc:sldChg>
      <pc:sldMasterChg chg="add del addSldLayout delSldLayout">
        <pc:chgData name="来宾用户" userId="S::urn:spo:anon#e8556701f9b11adc0f15f2c387591672818843de80ad22a3371c0078701c4bb2::" providerId="AD" clId="Web-{B1E8C11F-25C9-6CFE-2C3D-48DEAA944109}" dt="2023-03-13T03:54:53.243" v="121"/>
        <pc:sldMasterMkLst>
          <pc:docMk/>
          <pc:sldMasterMk cId="94561244" sldId="2147483648"/>
        </pc:sldMasterMkLst>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567854995" sldId="2147483649"/>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856904075" sldId="2147483650"/>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2584790739" sldId="2147483651"/>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942939655" sldId="2147483652"/>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1465525162" sldId="2147483653"/>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747849196" sldId="2147483654"/>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86944501" sldId="2147483655"/>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3290626690" sldId="2147483656"/>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967642333" sldId="2147483657"/>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755406093" sldId="2147483658"/>
          </pc:sldLayoutMkLst>
        </pc:sldLayoutChg>
        <pc:sldLayoutChg chg="add del">
          <pc:chgData name="来宾用户" userId="S::urn:spo:anon#e8556701f9b11adc0f15f2c387591672818843de80ad22a3371c0078701c4bb2::" providerId="AD" clId="Web-{B1E8C11F-25C9-6CFE-2C3D-48DEAA944109}" dt="2023-03-13T03:54:53.243" v="121"/>
          <pc:sldLayoutMkLst>
            <pc:docMk/>
            <pc:sldMasterMk cId="94561244" sldId="2147483648"/>
            <pc:sldLayoutMk cId="281694103" sldId="2147483659"/>
          </pc:sldLayoutMkLst>
        </pc:sldLayoutChg>
      </pc:sldMasterChg>
      <pc:sldMasterChg chg="add del addSldLayout delSldLayout modSldLayout">
        <pc:chgData name="来宾用户" userId="S::urn:spo:anon#e8556701f9b11adc0f15f2c387591672818843de80ad22a3371c0078701c4bb2::" providerId="AD" clId="Web-{B1E8C11F-25C9-6CFE-2C3D-48DEAA944109}" dt="2023-03-13T03:54:53.243" v="121"/>
        <pc:sldMasterMkLst>
          <pc:docMk/>
          <pc:sldMasterMk cId="3129352820" sldId="2147483660"/>
        </pc:sldMasterMkLst>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625918930" sldId="2147483661"/>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3146890556" sldId="2147483662"/>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528137424" sldId="2147483663"/>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1465130564" sldId="2147483664"/>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613264054" sldId="2147483665"/>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38566515" sldId="2147483666"/>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3487191988" sldId="2147483667"/>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3142809062" sldId="2147483668"/>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211500650" sldId="2147483669"/>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2683443154" sldId="2147483670"/>
          </pc:sldLayoutMkLst>
        </pc:sldLayoutChg>
        <pc:sldLayoutChg chg="add del mod replId">
          <pc:chgData name="来宾用户" userId="S::urn:spo:anon#e8556701f9b11adc0f15f2c387591672818843de80ad22a3371c0078701c4bb2::" providerId="AD" clId="Web-{B1E8C11F-25C9-6CFE-2C3D-48DEAA944109}" dt="2023-03-13T03:54:53.243" v="121"/>
          <pc:sldLayoutMkLst>
            <pc:docMk/>
            <pc:sldMasterMk cId="3129352820" sldId="2147483660"/>
            <pc:sldLayoutMk cId="966555319" sldId="2147483671"/>
          </pc:sldLayoutMkLst>
        </pc:sldLayoutChg>
      </pc:sldMasterChg>
    </pc:docChg>
  </pc:docChgLst>
  <pc:docChgLst>
    <pc:chgData name="u3576731@connect.hku.hk" userId="0de5b9f1-4841-4bf4-9210-fdfbf365d198" providerId="ADAL" clId="{BEDA62F9-763E-456B-98CE-CD629F8B60B5}"/>
    <pc:docChg chg="undo redo custSel addSld delSld modSld sldOrd modMainMaster">
      <pc:chgData name="u3576731@connect.hku.hk" userId="0de5b9f1-4841-4bf4-9210-fdfbf365d198" providerId="ADAL" clId="{BEDA62F9-763E-456B-98CE-CD629F8B60B5}" dt="2023-03-13T14:12:21.882" v="5721" actId="20577"/>
      <pc:docMkLst>
        <pc:docMk/>
      </pc:docMkLst>
      <pc:sldChg chg="addSp modSp new del mod setBg">
        <pc:chgData name="u3576731@connect.hku.hk" userId="0de5b9f1-4841-4bf4-9210-fdfbf365d198" providerId="ADAL" clId="{BEDA62F9-763E-456B-98CE-CD629F8B60B5}" dt="2023-03-10T10:21:24.724" v="573" actId="47"/>
        <pc:sldMkLst>
          <pc:docMk/>
          <pc:sldMk cId="2843035987" sldId="256"/>
        </pc:sldMkLst>
        <pc:picChg chg="add mod">
          <ac:chgData name="u3576731@connect.hku.hk" userId="0de5b9f1-4841-4bf4-9210-fdfbf365d198" providerId="ADAL" clId="{BEDA62F9-763E-456B-98CE-CD629F8B60B5}" dt="2023-03-10T10:17:00.947" v="560" actId="962"/>
          <ac:picMkLst>
            <pc:docMk/>
            <pc:sldMk cId="2843035987" sldId="256"/>
            <ac:picMk id="5" creationId="{9F1039F9-5615-15EF-339D-7F95C7D183D2}"/>
          </ac:picMkLst>
        </pc:picChg>
      </pc:sldChg>
      <pc:sldChg chg="new del">
        <pc:chgData name="u3576731@connect.hku.hk" userId="0de5b9f1-4841-4bf4-9210-fdfbf365d198" providerId="ADAL" clId="{BEDA62F9-763E-456B-98CE-CD629F8B60B5}" dt="2023-03-10T10:17:34.228" v="563" actId="47"/>
        <pc:sldMkLst>
          <pc:docMk/>
          <pc:sldMk cId="606966404" sldId="257"/>
        </pc:sldMkLst>
      </pc:sldChg>
      <pc:sldChg chg="add del setBg">
        <pc:chgData name="u3576731@connect.hku.hk" userId="0de5b9f1-4841-4bf4-9210-fdfbf365d198" providerId="ADAL" clId="{BEDA62F9-763E-456B-98CE-CD629F8B60B5}" dt="2023-03-10T10:20:33.894" v="572" actId="47"/>
        <pc:sldMkLst>
          <pc:docMk/>
          <pc:sldMk cId="681201108" sldId="258"/>
        </pc:sldMkLst>
      </pc:sldChg>
      <pc:sldChg chg="addSp delSp modSp add del mod">
        <pc:chgData name="u3576731@connect.hku.hk" userId="0de5b9f1-4841-4bf4-9210-fdfbf365d198" providerId="ADAL" clId="{BEDA62F9-763E-456B-98CE-CD629F8B60B5}" dt="2023-03-10T10:24:54.546" v="591" actId="47"/>
        <pc:sldMkLst>
          <pc:docMk/>
          <pc:sldMk cId="1160855035" sldId="259"/>
        </pc:sldMkLst>
        <pc:picChg chg="del mod">
          <ac:chgData name="u3576731@connect.hku.hk" userId="0de5b9f1-4841-4bf4-9210-fdfbf365d198" providerId="ADAL" clId="{BEDA62F9-763E-456B-98CE-CD629F8B60B5}" dt="2023-03-10T10:23:14.303" v="577" actId="478"/>
          <ac:picMkLst>
            <pc:docMk/>
            <pc:sldMk cId="1160855035" sldId="259"/>
            <ac:picMk id="5" creationId="{9F1039F9-5615-15EF-339D-7F95C7D183D2}"/>
          </ac:picMkLst>
        </pc:picChg>
        <pc:picChg chg="add mod ord">
          <ac:chgData name="u3576731@connect.hku.hk" userId="0de5b9f1-4841-4bf4-9210-fdfbf365d198" providerId="ADAL" clId="{BEDA62F9-763E-456B-98CE-CD629F8B60B5}" dt="2023-03-10T10:23:21.228" v="581" actId="167"/>
          <ac:picMkLst>
            <pc:docMk/>
            <pc:sldMk cId="1160855035" sldId="259"/>
            <ac:picMk id="6" creationId="{02CC6E63-5F9A-0E37-70CA-9C5FC55381DF}"/>
          </ac:picMkLst>
        </pc:picChg>
      </pc:sldChg>
      <pc:sldChg chg="modSp add del mod">
        <pc:chgData name="u3576731@connect.hku.hk" userId="0de5b9f1-4841-4bf4-9210-fdfbf365d198" providerId="ADAL" clId="{BEDA62F9-763E-456B-98CE-CD629F8B60B5}" dt="2023-03-10T11:38:49.989" v="971" actId="47"/>
        <pc:sldMkLst>
          <pc:docMk/>
          <pc:sldMk cId="1940001396" sldId="260"/>
        </pc:sldMkLst>
        <pc:spChg chg="mod">
          <ac:chgData name="u3576731@connect.hku.hk" userId="0de5b9f1-4841-4bf4-9210-fdfbf365d198" providerId="ADAL" clId="{BEDA62F9-763E-456B-98CE-CD629F8B60B5}" dt="2023-03-10T11:37:29.822" v="957" actId="120"/>
          <ac:spMkLst>
            <pc:docMk/>
            <pc:sldMk cId="1940001396" sldId="260"/>
            <ac:spMk id="2" creationId="{11E1370A-20E2-1B1D-09CA-88E4572C6CDE}"/>
          </ac:spMkLst>
        </pc:spChg>
        <pc:picChg chg="mod ord">
          <ac:chgData name="u3576731@connect.hku.hk" userId="0de5b9f1-4841-4bf4-9210-fdfbf365d198" providerId="ADAL" clId="{BEDA62F9-763E-456B-98CE-CD629F8B60B5}" dt="2023-03-10T10:25:30.778" v="593" actId="34135"/>
          <ac:picMkLst>
            <pc:docMk/>
            <pc:sldMk cId="1940001396" sldId="260"/>
            <ac:picMk id="5" creationId="{9F1039F9-5615-15EF-339D-7F95C7D183D2}"/>
          </ac:picMkLst>
        </pc:picChg>
      </pc:sldChg>
      <pc:sldChg chg="addSp delSp modSp add mod ord">
        <pc:chgData name="u3576731@connect.hku.hk" userId="0de5b9f1-4841-4bf4-9210-fdfbf365d198" providerId="ADAL" clId="{BEDA62F9-763E-456B-98CE-CD629F8B60B5}" dt="2023-03-10T16:37:20.120" v="1352" actId="692"/>
        <pc:sldMkLst>
          <pc:docMk/>
          <pc:sldMk cId="2266166171" sldId="261"/>
        </pc:sldMkLst>
        <pc:spChg chg="mod">
          <ac:chgData name="u3576731@connect.hku.hk" userId="0de5b9f1-4841-4bf4-9210-fdfbf365d198" providerId="ADAL" clId="{BEDA62F9-763E-456B-98CE-CD629F8B60B5}" dt="2023-03-10T11:24:26.977" v="822" actId="20577"/>
          <ac:spMkLst>
            <pc:docMk/>
            <pc:sldMk cId="2266166171" sldId="261"/>
            <ac:spMk id="2" creationId="{11E1370A-20E2-1B1D-09CA-88E4572C6CDE}"/>
          </ac:spMkLst>
        </pc:spChg>
        <pc:spChg chg="mod">
          <ac:chgData name="u3576731@connect.hku.hk" userId="0de5b9f1-4841-4bf4-9210-fdfbf365d198" providerId="ADAL" clId="{BEDA62F9-763E-456B-98CE-CD629F8B60B5}" dt="2023-03-10T11:31:25.868" v="837" actId="2711"/>
          <ac:spMkLst>
            <pc:docMk/>
            <pc:sldMk cId="2266166171" sldId="261"/>
            <ac:spMk id="3" creationId="{B6C157C3-CCB7-2CCB-8B5B-67137A4A96EC}"/>
          </ac:spMkLst>
        </pc:spChg>
        <pc:picChg chg="del">
          <ac:chgData name="u3576731@connect.hku.hk" userId="0de5b9f1-4841-4bf4-9210-fdfbf365d198" providerId="ADAL" clId="{BEDA62F9-763E-456B-98CE-CD629F8B60B5}" dt="2023-03-10T10:24:39.429" v="585" actId="478"/>
          <ac:picMkLst>
            <pc:docMk/>
            <pc:sldMk cId="2266166171" sldId="261"/>
            <ac:picMk id="5" creationId="{9F1039F9-5615-15EF-339D-7F95C7D183D2}"/>
          </ac:picMkLst>
        </pc:picChg>
        <pc:picChg chg="add del mod ord">
          <ac:chgData name="u3576731@connect.hku.hk" userId="0de5b9f1-4841-4bf4-9210-fdfbf365d198" providerId="ADAL" clId="{BEDA62F9-763E-456B-98CE-CD629F8B60B5}" dt="2023-03-10T10:26:24.084" v="598" actId="478"/>
          <ac:picMkLst>
            <pc:docMk/>
            <pc:sldMk cId="2266166171" sldId="261"/>
            <ac:picMk id="6" creationId="{E186F13E-D6E2-C281-037C-7E2A5BBBF377}"/>
          </ac:picMkLst>
        </pc:picChg>
        <pc:picChg chg="add del mod">
          <ac:chgData name="u3576731@connect.hku.hk" userId="0de5b9f1-4841-4bf4-9210-fdfbf365d198" providerId="ADAL" clId="{BEDA62F9-763E-456B-98CE-CD629F8B60B5}" dt="2023-03-10T10:26:53.558" v="604" actId="478"/>
          <ac:picMkLst>
            <pc:docMk/>
            <pc:sldMk cId="2266166171" sldId="261"/>
            <ac:picMk id="8" creationId="{4F3AC8C1-D175-8577-6111-CC303BE748FD}"/>
          </ac:picMkLst>
        </pc:picChg>
        <pc:picChg chg="add del mod">
          <ac:chgData name="u3576731@connect.hku.hk" userId="0de5b9f1-4841-4bf4-9210-fdfbf365d198" providerId="ADAL" clId="{BEDA62F9-763E-456B-98CE-CD629F8B60B5}" dt="2023-03-10T10:27:39.475" v="608" actId="478"/>
          <ac:picMkLst>
            <pc:docMk/>
            <pc:sldMk cId="2266166171" sldId="261"/>
            <ac:picMk id="10" creationId="{CA252619-C808-8428-8E22-774875DD7671}"/>
          </ac:picMkLst>
        </pc:picChg>
        <pc:picChg chg="add del mod">
          <ac:chgData name="u3576731@connect.hku.hk" userId="0de5b9f1-4841-4bf4-9210-fdfbf365d198" providerId="ADAL" clId="{BEDA62F9-763E-456B-98CE-CD629F8B60B5}" dt="2023-03-10T10:28:31.900" v="614" actId="478"/>
          <ac:picMkLst>
            <pc:docMk/>
            <pc:sldMk cId="2266166171" sldId="261"/>
            <ac:picMk id="12" creationId="{6B6B5A9B-D195-9C8F-3002-965FEF5D98FC}"/>
          </ac:picMkLst>
        </pc:picChg>
        <pc:picChg chg="add mod ord">
          <ac:chgData name="u3576731@connect.hku.hk" userId="0de5b9f1-4841-4bf4-9210-fdfbf365d198" providerId="ADAL" clId="{BEDA62F9-763E-456B-98CE-CD629F8B60B5}" dt="2023-03-10T10:29:19.492" v="621" actId="34135"/>
          <ac:picMkLst>
            <pc:docMk/>
            <pc:sldMk cId="2266166171" sldId="261"/>
            <ac:picMk id="14" creationId="{6684FA47-D634-C6D9-F3E8-05BFA85E1403}"/>
          </ac:picMkLst>
        </pc:picChg>
        <pc:cxnChg chg="add mod">
          <ac:chgData name="u3576731@connect.hku.hk" userId="0de5b9f1-4841-4bf4-9210-fdfbf365d198" providerId="ADAL" clId="{BEDA62F9-763E-456B-98CE-CD629F8B60B5}" dt="2023-03-10T16:37:20.120" v="1352" actId="692"/>
          <ac:cxnSpMkLst>
            <pc:docMk/>
            <pc:sldMk cId="2266166171" sldId="261"/>
            <ac:cxnSpMk id="16" creationId="{5D2BD860-A6E8-C1B0-EC19-5BEA4522E629}"/>
          </ac:cxnSpMkLst>
        </pc:cxnChg>
      </pc:sldChg>
      <pc:sldChg chg="addSp delSp modSp add mod">
        <pc:chgData name="u3576731@connect.hku.hk" userId="0de5b9f1-4841-4bf4-9210-fdfbf365d198" providerId="ADAL" clId="{BEDA62F9-763E-456B-98CE-CD629F8B60B5}" dt="2023-03-10T16:48:02.495" v="1998" actId="164"/>
        <pc:sldMkLst>
          <pc:docMk/>
          <pc:sldMk cId="1208938695" sldId="262"/>
        </pc:sldMkLst>
        <pc:spChg chg="mod ord">
          <ac:chgData name="u3576731@connect.hku.hk" userId="0de5b9f1-4841-4bf4-9210-fdfbf365d198" providerId="ADAL" clId="{BEDA62F9-763E-456B-98CE-CD629F8B60B5}" dt="2023-03-10T16:44:23.707" v="1780" actId="166"/>
          <ac:spMkLst>
            <pc:docMk/>
            <pc:sldMk cId="1208938695" sldId="262"/>
            <ac:spMk id="2" creationId="{11E1370A-20E2-1B1D-09CA-88E4572C6CDE}"/>
          </ac:spMkLst>
        </pc:spChg>
        <pc:spChg chg="del">
          <ac:chgData name="u3576731@connect.hku.hk" userId="0de5b9f1-4841-4bf4-9210-fdfbf365d198" providerId="ADAL" clId="{BEDA62F9-763E-456B-98CE-CD629F8B60B5}" dt="2023-03-10T10:37:24.975" v="632" actId="478"/>
          <ac:spMkLst>
            <pc:docMk/>
            <pc:sldMk cId="1208938695" sldId="262"/>
            <ac:spMk id="3" creationId="{B6C157C3-CCB7-2CCB-8B5B-67137A4A96EC}"/>
          </ac:spMkLst>
        </pc:spChg>
        <pc:spChg chg="add del mod">
          <ac:chgData name="u3576731@connect.hku.hk" userId="0de5b9f1-4841-4bf4-9210-fdfbf365d198" providerId="ADAL" clId="{BEDA62F9-763E-456B-98CE-CD629F8B60B5}" dt="2023-03-10T16:46:26.559" v="1939" actId="478"/>
          <ac:spMkLst>
            <pc:docMk/>
            <pc:sldMk cId="1208938695" sldId="262"/>
            <ac:spMk id="24" creationId="{E5C5A91A-1401-2282-F28C-D8DE10299C8E}"/>
          </ac:spMkLst>
        </pc:spChg>
        <pc:grpChg chg="add mod">
          <ac:chgData name="u3576731@connect.hku.hk" userId="0de5b9f1-4841-4bf4-9210-fdfbf365d198" providerId="ADAL" clId="{BEDA62F9-763E-456B-98CE-CD629F8B60B5}" dt="2023-03-10T16:48:02.495" v="1998" actId="164"/>
          <ac:grpSpMkLst>
            <pc:docMk/>
            <pc:sldMk cId="1208938695" sldId="262"/>
            <ac:grpSpMk id="29" creationId="{C1A2015B-51E1-77FB-7B61-BFB1689C0D26}"/>
          </ac:grpSpMkLst>
        </pc:grpChg>
        <pc:cxnChg chg="add del mod ord">
          <ac:chgData name="u3576731@connect.hku.hk" userId="0de5b9f1-4841-4bf4-9210-fdfbf365d198" providerId="ADAL" clId="{BEDA62F9-763E-456B-98CE-CD629F8B60B5}" dt="2023-03-10T16:35:29.083" v="1306" actId="478"/>
          <ac:cxnSpMkLst>
            <pc:docMk/>
            <pc:sldMk cId="1208938695" sldId="262"/>
            <ac:cxnSpMk id="3" creationId="{D9610166-3C3F-E207-80EB-6826D1175F83}"/>
          </ac:cxnSpMkLst>
        </pc:cxnChg>
        <pc:cxnChg chg="add del mod">
          <ac:chgData name="u3576731@connect.hku.hk" userId="0de5b9f1-4841-4bf4-9210-fdfbf365d198" providerId="ADAL" clId="{BEDA62F9-763E-456B-98CE-CD629F8B60B5}" dt="2023-03-10T16:39:17.129" v="1637" actId="478"/>
          <ac:cxnSpMkLst>
            <pc:docMk/>
            <pc:sldMk cId="1208938695" sldId="262"/>
            <ac:cxnSpMk id="20" creationId="{5C30E31C-F2BA-DF87-5CA4-A3A36B2C4AFE}"/>
          </ac:cxnSpMkLst>
        </pc:cxnChg>
        <pc:cxnChg chg="add mod">
          <ac:chgData name="u3576731@connect.hku.hk" userId="0de5b9f1-4841-4bf4-9210-fdfbf365d198" providerId="ADAL" clId="{BEDA62F9-763E-456B-98CE-CD629F8B60B5}" dt="2023-03-10T16:48:02.495" v="1998" actId="164"/>
          <ac:cxnSpMkLst>
            <pc:docMk/>
            <pc:sldMk cId="1208938695" sldId="262"/>
            <ac:cxnSpMk id="25" creationId="{9B80A4B0-7B40-7446-657F-556D5EB1EB64}"/>
          </ac:cxnSpMkLst>
        </pc:cxnChg>
        <pc:cxnChg chg="add mod">
          <ac:chgData name="u3576731@connect.hku.hk" userId="0de5b9f1-4841-4bf4-9210-fdfbf365d198" providerId="ADAL" clId="{BEDA62F9-763E-456B-98CE-CD629F8B60B5}" dt="2023-03-10T16:48:02.495" v="1998" actId="164"/>
          <ac:cxnSpMkLst>
            <pc:docMk/>
            <pc:sldMk cId="1208938695" sldId="262"/>
            <ac:cxnSpMk id="26" creationId="{94190567-ECF1-1EA8-506C-F481FA3F6460}"/>
          </ac:cxnSpMkLst>
        </pc:cxnChg>
      </pc:sldChg>
      <pc:sldChg chg="modSp add del mod">
        <pc:chgData name="u3576731@connect.hku.hk" userId="0de5b9f1-4841-4bf4-9210-fdfbf365d198" providerId="ADAL" clId="{BEDA62F9-763E-456B-98CE-CD629F8B60B5}" dt="2023-03-10T11:38:50.893" v="972" actId="47"/>
        <pc:sldMkLst>
          <pc:docMk/>
          <pc:sldMk cId="242367566" sldId="263"/>
        </pc:sldMkLst>
        <pc:spChg chg="mod">
          <ac:chgData name="u3576731@connect.hku.hk" userId="0de5b9f1-4841-4bf4-9210-fdfbf365d198" providerId="ADAL" clId="{BEDA62F9-763E-456B-98CE-CD629F8B60B5}" dt="2023-03-10T11:37:33.809" v="958" actId="120"/>
          <ac:spMkLst>
            <pc:docMk/>
            <pc:sldMk cId="242367566" sldId="263"/>
            <ac:spMk id="2" creationId="{11E1370A-20E2-1B1D-09CA-88E4572C6CDE}"/>
          </ac:spMkLst>
        </pc:spChg>
      </pc:sldChg>
      <pc:sldChg chg="addSp delSp modSp add mod ord">
        <pc:chgData name="u3576731@connect.hku.hk" userId="0de5b9f1-4841-4bf4-9210-fdfbf365d198" providerId="ADAL" clId="{BEDA62F9-763E-456B-98CE-CD629F8B60B5}" dt="2023-03-11T16:46:12.225" v="5675" actId="20577"/>
        <pc:sldMkLst>
          <pc:docMk/>
          <pc:sldMk cId="3704382441" sldId="264"/>
        </pc:sldMkLst>
        <pc:spChg chg="mod">
          <ac:chgData name="u3576731@connect.hku.hk" userId="0de5b9f1-4841-4bf4-9210-fdfbf365d198" providerId="ADAL" clId="{BEDA62F9-763E-456B-98CE-CD629F8B60B5}" dt="2023-03-10T11:38:32.992" v="969" actId="14100"/>
          <ac:spMkLst>
            <pc:docMk/>
            <pc:sldMk cId="3704382441" sldId="264"/>
            <ac:spMk id="2" creationId="{11E1370A-20E2-1B1D-09CA-88E4572C6CDE}"/>
          </ac:spMkLst>
        </pc:spChg>
        <pc:spChg chg="del mod">
          <ac:chgData name="u3576731@connect.hku.hk" userId="0de5b9f1-4841-4bf4-9210-fdfbf365d198" providerId="ADAL" clId="{BEDA62F9-763E-456B-98CE-CD629F8B60B5}" dt="2023-03-11T16:40:23.990" v="5620" actId="478"/>
          <ac:spMkLst>
            <pc:docMk/>
            <pc:sldMk cId="3704382441" sldId="264"/>
            <ac:spMk id="3" creationId="{B6C157C3-CCB7-2CCB-8B5B-67137A4A96EC}"/>
          </ac:spMkLst>
        </pc:spChg>
        <pc:spChg chg="add mod">
          <ac:chgData name="u3576731@connect.hku.hk" userId="0de5b9f1-4841-4bf4-9210-fdfbf365d198" providerId="ADAL" clId="{BEDA62F9-763E-456B-98CE-CD629F8B60B5}" dt="2023-03-11T16:46:12.225" v="5675" actId="20577"/>
          <ac:spMkLst>
            <pc:docMk/>
            <pc:sldMk cId="3704382441" sldId="264"/>
            <ac:spMk id="4" creationId="{71580798-AD98-EECE-BE7A-CAE91A706CD4}"/>
          </ac:spMkLst>
        </pc:spChg>
        <pc:spChg chg="add del">
          <ac:chgData name="u3576731@connect.hku.hk" userId="0de5b9f1-4841-4bf4-9210-fdfbf365d198" providerId="ADAL" clId="{BEDA62F9-763E-456B-98CE-CD629F8B60B5}" dt="2023-03-11T16:35:45.455" v="5561" actId="22"/>
          <ac:spMkLst>
            <pc:docMk/>
            <pc:sldMk cId="3704382441" sldId="264"/>
            <ac:spMk id="10" creationId="{DB0FD824-53C4-5F43-BFA7-7D6E4330C7E4}"/>
          </ac:spMkLst>
        </pc:spChg>
        <pc:spChg chg="add mod">
          <ac:chgData name="u3576731@connect.hku.hk" userId="0de5b9f1-4841-4bf4-9210-fdfbf365d198" providerId="ADAL" clId="{BEDA62F9-763E-456B-98CE-CD629F8B60B5}" dt="2023-03-11T16:44:24.667" v="5663" actId="20577"/>
          <ac:spMkLst>
            <pc:docMk/>
            <pc:sldMk cId="3704382441" sldId="264"/>
            <ac:spMk id="12" creationId="{FAC542CD-D7BF-04E1-D0ED-545D14EEC2AB}"/>
          </ac:spMkLst>
        </pc:spChg>
        <pc:cxnChg chg="add del mod">
          <ac:chgData name="u3576731@connect.hku.hk" userId="0de5b9f1-4841-4bf4-9210-fdfbf365d198" providerId="ADAL" clId="{BEDA62F9-763E-456B-98CE-CD629F8B60B5}" dt="2023-03-11T16:41:04.498" v="5630" actId="478"/>
          <ac:cxnSpMkLst>
            <pc:docMk/>
            <pc:sldMk cId="3704382441" sldId="264"/>
            <ac:cxnSpMk id="6" creationId="{DBDE1996-C941-041E-B8AE-A29F1D5FCE7C}"/>
          </ac:cxnSpMkLst>
        </pc:cxnChg>
        <pc:cxnChg chg="add mod">
          <ac:chgData name="u3576731@connect.hku.hk" userId="0de5b9f1-4841-4bf4-9210-fdfbf365d198" providerId="ADAL" clId="{BEDA62F9-763E-456B-98CE-CD629F8B60B5}" dt="2023-03-11T16:42:28.229" v="5642" actId="1076"/>
          <ac:cxnSpMkLst>
            <pc:docMk/>
            <pc:sldMk cId="3704382441" sldId="264"/>
            <ac:cxnSpMk id="25" creationId="{18368088-67A3-594C-6A5E-D87187449669}"/>
          </ac:cxnSpMkLst>
        </pc:cxnChg>
      </pc:sldChg>
      <pc:sldChg chg="modSp add del mod">
        <pc:chgData name="u3576731@connect.hku.hk" userId="0de5b9f1-4841-4bf4-9210-fdfbf365d198" providerId="ADAL" clId="{BEDA62F9-763E-456B-98CE-CD629F8B60B5}" dt="2023-03-10T11:38:51.858" v="973" actId="47"/>
        <pc:sldMkLst>
          <pc:docMk/>
          <pc:sldMk cId="2093380017" sldId="265"/>
        </pc:sldMkLst>
        <pc:spChg chg="mod">
          <ac:chgData name="u3576731@connect.hku.hk" userId="0de5b9f1-4841-4bf4-9210-fdfbf365d198" providerId="ADAL" clId="{BEDA62F9-763E-456B-98CE-CD629F8B60B5}" dt="2023-03-10T11:37:37.391" v="959" actId="120"/>
          <ac:spMkLst>
            <pc:docMk/>
            <pc:sldMk cId="2093380017" sldId="265"/>
            <ac:spMk id="2" creationId="{11E1370A-20E2-1B1D-09CA-88E4572C6CDE}"/>
          </ac:spMkLst>
        </pc:spChg>
      </pc:sldChg>
      <pc:sldChg chg="modSp add mod">
        <pc:chgData name="u3576731@connect.hku.hk" userId="0de5b9f1-4841-4bf4-9210-fdfbf365d198" providerId="ADAL" clId="{BEDA62F9-763E-456B-98CE-CD629F8B60B5}" dt="2023-03-10T11:40:04.815" v="993"/>
        <pc:sldMkLst>
          <pc:docMk/>
          <pc:sldMk cId="2115501710" sldId="265"/>
        </pc:sldMkLst>
        <pc:spChg chg="mod">
          <ac:chgData name="u3576731@connect.hku.hk" userId="0de5b9f1-4841-4bf4-9210-fdfbf365d198" providerId="ADAL" clId="{BEDA62F9-763E-456B-98CE-CD629F8B60B5}" dt="2023-03-10T11:40:04.815" v="993"/>
          <ac:spMkLst>
            <pc:docMk/>
            <pc:sldMk cId="2115501710" sldId="265"/>
            <ac:spMk id="2" creationId="{11E1370A-20E2-1B1D-09CA-88E4572C6CDE}"/>
          </ac:spMkLst>
        </pc:spChg>
      </pc:sldChg>
      <pc:sldChg chg="modSp add del mod">
        <pc:chgData name="u3576731@connect.hku.hk" userId="0de5b9f1-4841-4bf4-9210-fdfbf365d198" providerId="ADAL" clId="{BEDA62F9-763E-456B-98CE-CD629F8B60B5}" dt="2023-03-10T11:38:52.872" v="974" actId="47"/>
        <pc:sldMkLst>
          <pc:docMk/>
          <pc:sldMk cId="2409266869" sldId="266"/>
        </pc:sldMkLst>
        <pc:spChg chg="mod">
          <ac:chgData name="u3576731@connect.hku.hk" userId="0de5b9f1-4841-4bf4-9210-fdfbf365d198" providerId="ADAL" clId="{BEDA62F9-763E-456B-98CE-CD629F8B60B5}" dt="2023-03-10T11:37:40.698" v="960" actId="120"/>
          <ac:spMkLst>
            <pc:docMk/>
            <pc:sldMk cId="2409266869" sldId="266"/>
            <ac:spMk id="2" creationId="{11E1370A-20E2-1B1D-09CA-88E4572C6CDE}"/>
          </ac:spMkLst>
        </pc:spChg>
      </pc:sldChg>
      <pc:sldChg chg="modSp add mod">
        <pc:chgData name="u3576731@connect.hku.hk" userId="0de5b9f1-4841-4bf4-9210-fdfbf365d198" providerId="ADAL" clId="{BEDA62F9-763E-456B-98CE-CD629F8B60B5}" dt="2023-03-10T11:44:05.490" v="1012" actId="20577"/>
        <pc:sldMkLst>
          <pc:docMk/>
          <pc:sldMk cId="2932351163" sldId="266"/>
        </pc:sldMkLst>
        <pc:spChg chg="mod">
          <ac:chgData name="u3576731@connect.hku.hk" userId="0de5b9f1-4841-4bf4-9210-fdfbf365d198" providerId="ADAL" clId="{BEDA62F9-763E-456B-98CE-CD629F8B60B5}" dt="2023-03-10T11:44:05.490" v="1012" actId="20577"/>
          <ac:spMkLst>
            <pc:docMk/>
            <pc:sldMk cId="2932351163" sldId="266"/>
            <ac:spMk id="2" creationId="{11E1370A-20E2-1B1D-09CA-88E4572C6CDE}"/>
          </ac:spMkLst>
        </pc:spChg>
      </pc:sldChg>
      <pc:sldChg chg="modSp add mod">
        <pc:chgData name="u3576731@connect.hku.hk" userId="0de5b9f1-4841-4bf4-9210-fdfbf365d198" providerId="ADAL" clId="{BEDA62F9-763E-456B-98CE-CD629F8B60B5}" dt="2023-03-10T11:44:02.889" v="1011" actId="20577"/>
        <pc:sldMkLst>
          <pc:docMk/>
          <pc:sldMk cId="2976592220" sldId="267"/>
        </pc:sldMkLst>
        <pc:spChg chg="mod">
          <ac:chgData name="u3576731@connect.hku.hk" userId="0de5b9f1-4841-4bf4-9210-fdfbf365d198" providerId="ADAL" clId="{BEDA62F9-763E-456B-98CE-CD629F8B60B5}" dt="2023-03-10T11:44:02.889" v="1011" actId="20577"/>
          <ac:spMkLst>
            <pc:docMk/>
            <pc:sldMk cId="2976592220" sldId="267"/>
            <ac:spMk id="2" creationId="{11E1370A-20E2-1B1D-09CA-88E4572C6CDE}"/>
          </ac:spMkLst>
        </pc:spChg>
      </pc:sldChg>
      <pc:sldChg chg="add del">
        <pc:chgData name="u3576731@connect.hku.hk" userId="0de5b9f1-4841-4bf4-9210-fdfbf365d198" providerId="ADAL" clId="{BEDA62F9-763E-456B-98CE-CD629F8B60B5}" dt="2023-03-10T11:35:53.061" v="924"/>
        <pc:sldMkLst>
          <pc:docMk/>
          <pc:sldMk cId="3015544404" sldId="267"/>
        </pc:sldMkLst>
      </pc:sldChg>
      <pc:sldChg chg="modSp add mod">
        <pc:chgData name="u3576731@connect.hku.hk" userId="0de5b9f1-4841-4bf4-9210-fdfbf365d198" providerId="ADAL" clId="{BEDA62F9-763E-456B-98CE-CD629F8B60B5}" dt="2023-03-10T11:43:57.980" v="1010"/>
        <pc:sldMkLst>
          <pc:docMk/>
          <pc:sldMk cId="1612596117" sldId="268"/>
        </pc:sldMkLst>
        <pc:spChg chg="mod">
          <ac:chgData name="u3576731@connect.hku.hk" userId="0de5b9f1-4841-4bf4-9210-fdfbf365d198" providerId="ADAL" clId="{BEDA62F9-763E-456B-98CE-CD629F8B60B5}" dt="2023-03-10T11:43:57.980" v="1010"/>
          <ac:spMkLst>
            <pc:docMk/>
            <pc:sldMk cId="1612596117" sldId="268"/>
            <ac:spMk id="2" creationId="{11E1370A-20E2-1B1D-09CA-88E4572C6CDE}"/>
          </ac:spMkLst>
        </pc:spChg>
      </pc:sldChg>
      <pc:sldChg chg="addSp delSp modSp add mod">
        <pc:chgData name="u3576731@connect.hku.hk" userId="0de5b9f1-4841-4bf4-9210-fdfbf365d198" providerId="ADAL" clId="{BEDA62F9-763E-456B-98CE-CD629F8B60B5}" dt="2023-03-13T14:12:21.882" v="5721" actId="20577"/>
        <pc:sldMkLst>
          <pc:docMk/>
          <pc:sldMk cId="2484361493" sldId="269"/>
        </pc:sldMkLst>
        <pc:spChg chg="mod">
          <ac:chgData name="u3576731@connect.hku.hk" userId="0de5b9f1-4841-4bf4-9210-fdfbf365d198" providerId="ADAL" clId="{BEDA62F9-763E-456B-98CE-CD629F8B60B5}" dt="2023-03-13T14:12:21.882" v="5721" actId="20577"/>
          <ac:spMkLst>
            <pc:docMk/>
            <pc:sldMk cId="2484361493" sldId="269"/>
            <ac:spMk id="2" creationId="{11E1370A-20E2-1B1D-09CA-88E4572C6CDE}"/>
          </ac:spMkLst>
        </pc:spChg>
        <pc:spChg chg="del">
          <ac:chgData name="u3576731@connect.hku.hk" userId="0de5b9f1-4841-4bf4-9210-fdfbf365d198" providerId="ADAL" clId="{BEDA62F9-763E-456B-98CE-CD629F8B60B5}" dt="2023-03-11T09:13:37.578" v="2035" actId="478"/>
          <ac:spMkLst>
            <pc:docMk/>
            <pc:sldMk cId="2484361493" sldId="269"/>
            <ac:spMk id="3" creationId="{B6C157C3-CCB7-2CCB-8B5B-67137A4A96EC}"/>
          </ac:spMkLst>
        </pc:spChg>
        <pc:spChg chg="add del mod">
          <ac:chgData name="u3576731@connect.hku.hk" userId="0de5b9f1-4841-4bf4-9210-fdfbf365d198" providerId="ADAL" clId="{BEDA62F9-763E-456B-98CE-CD629F8B60B5}" dt="2023-03-11T15:50:12.593" v="5068" actId="478"/>
          <ac:spMkLst>
            <pc:docMk/>
            <pc:sldMk cId="2484361493" sldId="269"/>
            <ac:spMk id="13" creationId="{5EDE47A6-30B6-BE8A-6903-CCA68704C7DF}"/>
          </ac:spMkLst>
        </pc:spChg>
        <pc:spChg chg="add del mod">
          <ac:chgData name="u3576731@connect.hku.hk" userId="0de5b9f1-4841-4bf4-9210-fdfbf365d198" providerId="ADAL" clId="{BEDA62F9-763E-456B-98CE-CD629F8B60B5}" dt="2023-03-11T09:57:44.020" v="3574" actId="478"/>
          <ac:spMkLst>
            <pc:docMk/>
            <pc:sldMk cId="2484361493" sldId="269"/>
            <ac:spMk id="14" creationId="{FDE9AADC-7A54-EFB0-2D82-C367B0E88BC7}"/>
          </ac:spMkLst>
        </pc:spChg>
        <pc:spChg chg="add del mod">
          <ac:chgData name="u3576731@connect.hku.hk" userId="0de5b9f1-4841-4bf4-9210-fdfbf365d198" providerId="ADAL" clId="{BEDA62F9-763E-456B-98CE-CD629F8B60B5}" dt="2023-03-11T09:57:53.876" v="3577" actId="478"/>
          <ac:spMkLst>
            <pc:docMk/>
            <pc:sldMk cId="2484361493" sldId="269"/>
            <ac:spMk id="15" creationId="{ED268122-93A8-1AB4-A876-333DC4C1467E}"/>
          </ac:spMkLst>
        </pc:spChg>
        <pc:spChg chg="add del mod">
          <ac:chgData name="u3576731@connect.hku.hk" userId="0de5b9f1-4841-4bf4-9210-fdfbf365d198" providerId="ADAL" clId="{BEDA62F9-763E-456B-98CE-CD629F8B60B5}" dt="2023-03-11T09:48:23.036" v="2267" actId="478"/>
          <ac:spMkLst>
            <pc:docMk/>
            <pc:sldMk cId="2484361493" sldId="269"/>
            <ac:spMk id="16" creationId="{600DD1A0-3BD6-8E73-5C5E-E5DDDCD00E6C}"/>
          </ac:spMkLst>
        </pc:spChg>
        <pc:spChg chg="add del mod">
          <ac:chgData name="u3576731@connect.hku.hk" userId="0de5b9f1-4841-4bf4-9210-fdfbf365d198" providerId="ADAL" clId="{BEDA62F9-763E-456B-98CE-CD629F8B60B5}" dt="2023-03-11T09:48:25.293" v="2269" actId="478"/>
          <ac:spMkLst>
            <pc:docMk/>
            <pc:sldMk cId="2484361493" sldId="269"/>
            <ac:spMk id="19" creationId="{E690A522-3BD3-28E4-C0A6-24C8B4B8B5A1}"/>
          </ac:spMkLst>
        </pc:spChg>
        <pc:spChg chg="add mod ord">
          <ac:chgData name="u3576731@connect.hku.hk" userId="0de5b9f1-4841-4bf4-9210-fdfbf365d198" providerId="ADAL" clId="{BEDA62F9-763E-456B-98CE-CD629F8B60B5}" dt="2023-03-11T09:56:51.429" v="3571" actId="207"/>
          <ac:spMkLst>
            <pc:docMk/>
            <pc:sldMk cId="2484361493" sldId="269"/>
            <ac:spMk id="20" creationId="{E72BE26C-26F5-84AC-EC76-2960570FC2D2}"/>
          </ac:spMkLst>
        </pc:spChg>
        <pc:spChg chg="add mod ord">
          <ac:chgData name="u3576731@connect.hku.hk" userId="0de5b9f1-4841-4bf4-9210-fdfbf365d198" providerId="ADAL" clId="{BEDA62F9-763E-456B-98CE-CD629F8B60B5}" dt="2023-03-11T10:00:05.834" v="3612" actId="1076"/>
          <ac:spMkLst>
            <pc:docMk/>
            <pc:sldMk cId="2484361493" sldId="269"/>
            <ac:spMk id="21" creationId="{C1A36B4C-61FF-B6FD-7D08-015A6B8CB44A}"/>
          </ac:spMkLst>
        </pc:spChg>
        <pc:spChg chg="add mod ord">
          <ac:chgData name="u3576731@connect.hku.hk" userId="0de5b9f1-4841-4bf4-9210-fdfbf365d198" providerId="ADAL" clId="{BEDA62F9-763E-456B-98CE-CD629F8B60B5}" dt="2023-03-13T11:55:24.599" v="5676" actId="1076"/>
          <ac:spMkLst>
            <pc:docMk/>
            <pc:sldMk cId="2484361493" sldId="269"/>
            <ac:spMk id="22" creationId="{3F5842D3-20CE-5D45-8ECD-360AEFBB9A6D}"/>
          </ac:spMkLst>
        </pc:spChg>
        <pc:spChg chg="add del mod ord">
          <ac:chgData name="u3576731@connect.hku.hk" userId="0de5b9f1-4841-4bf4-9210-fdfbf365d198" providerId="ADAL" clId="{BEDA62F9-763E-456B-98CE-CD629F8B60B5}" dt="2023-03-11T15:50:10.726" v="5067" actId="478"/>
          <ac:spMkLst>
            <pc:docMk/>
            <pc:sldMk cId="2484361493" sldId="269"/>
            <ac:spMk id="23" creationId="{9EC36D28-E60C-DEF2-AF52-473B668F4BE6}"/>
          </ac:spMkLst>
        </pc:spChg>
        <pc:spChg chg="add del">
          <ac:chgData name="u3576731@connect.hku.hk" userId="0de5b9f1-4841-4bf4-9210-fdfbf365d198" providerId="ADAL" clId="{BEDA62F9-763E-456B-98CE-CD629F8B60B5}" dt="2023-03-11T09:58:01.174" v="3579" actId="22"/>
          <ac:spMkLst>
            <pc:docMk/>
            <pc:sldMk cId="2484361493" sldId="269"/>
            <ac:spMk id="25" creationId="{2DD58CA5-469B-4EE4-E60F-DEE439A76BE5}"/>
          </ac:spMkLst>
        </pc:spChg>
        <pc:spChg chg="add mod">
          <ac:chgData name="u3576731@connect.hku.hk" userId="0de5b9f1-4841-4bf4-9210-fdfbf365d198" providerId="ADAL" clId="{BEDA62F9-763E-456B-98CE-CD629F8B60B5}" dt="2023-03-11T10:00:38.934" v="3615" actId="1076"/>
          <ac:spMkLst>
            <pc:docMk/>
            <pc:sldMk cId="2484361493" sldId="269"/>
            <ac:spMk id="27" creationId="{45DF21AF-E114-A4CD-546F-049554F45D91}"/>
          </ac:spMkLst>
        </pc:spChg>
        <pc:spChg chg="add mod">
          <ac:chgData name="u3576731@connect.hku.hk" userId="0de5b9f1-4841-4bf4-9210-fdfbf365d198" providerId="ADAL" clId="{BEDA62F9-763E-456B-98CE-CD629F8B60B5}" dt="2023-03-11T10:00:38.934" v="3615" actId="1076"/>
          <ac:spMkLst>
            <pc:docMk/>
            <pc:sldMk cId="2484361493" sldId="269"/>
            <ac:spMk id="28" creationId="{83922FFC-7D19-A135-6F63-31FF811DD165}"/>
          </ac:spMkLst>
        </pc:spChg>
        <pc:spChg chg="add mod">
          <ac:chgData name="u3576731@connect.hku.hk" userId="0de5b9f1-4841-4bf4-9210-fdfbf365d198" providerId="ADAL" clId="{BEDA62F9-763E-456B-98CE-CD629F8B60B5}" dt="2023-03-13T11:55:24.599" v="5676" actId="1076"/>
          <ac:spMkLst>
            <pc:docMk/>
            <pc:sldMk cId="2484361493" sldId="269"/>
            <ac:spMk id="29" creationId="{D26C60EC-0CA2-3B56-BFA0-529ED03A08CC}"/>
          </ac:spMkLst>
        </pc:spChg>
        <pc:picChg chg="add del mod modCrop">
          <ac:chgData name="u3576731@connect.hku.hk" userId="0de5b9f1-4841-4bf4-9210-fdfbf365d198" providerId="ADAL" clId="{BEDA62F9-763E-456B-98CE-CD629F8B60B5}" dt="2023-03-11T09:19:21.343" v="2055" actId="478"/>
          <ac:picMkLst>
            <pc:docMk/>
            <pc:sldMk cId="2484361493" sldId="269"/>
            <ac:picMk id="6" creationId="{A5E0D9B6-F5DA-7F7C-E24F-D012A5E570A1}"/>
          </ac:picMkLst>
        </pc:picChg>
        <pc:picChg chg="add del mod">
          <ac:chgData name="u3576731@connect.hku.hk" userId="0de5b9f1-4841-4bf4-9210-fdfbf365d198" providerId="ADAL" clId="{BEDA62F9-763E-456B-98CE-CD629F8B60B5}" dt="2023-03-11T09:18:04.689" v="2046" actId="478"/>
          <ac:picMkLst>
            <pc:docMk/>
            <pc:sldMk cId="2484361493" sldId="269"/>
            <ac:picMk id="8" creationId="{91D46E39-5E85-DB0F-CC0F-09797F9ABC78}"/>
          </ac:picMkLst>
        </pc:picChg>
        <pc:picChg chg="add del mod modCrop">
          <ac:chgData name="u3576731@connect.hku.hk" userId="0de5b9f1-4841-4bf4-9210-fdfbf365d198" providerId="ADAL" clId="{BEDA62F9-763E-456B-98CE-CD629F8B60B5}" dt="2023-03-11T09:19:55.874" v="2059" actId="478"/>
          <ac:picMkLst>
            <pc:docMk/>
            <pc:sldMk cId="2484361493" sldId="269"/>
            <ac:picMk id="10" creationId="{A2AB4B6A-5A32-416E-8FD7-F89F57A52B10}"/>
          </ac:picMkLst>
        </pc:picChg>
        <pc:picChg chg="add mod modCrop">
          <ac:chgData name="u3576731@connect.hku.hk" userId="0de5b9f1-4841-4bf4-9210-fdfbf365d198" providerId="ADAL" clId="{BEDA62F9-763E-456B-98CE-CD629F8B60B5}" dt="2023-03-11T15:50:20.556" v="5069" actId="732"/>
          <ac:picMkLst>
            <pc:docMk/>
            <pc:sldMk cId="2484361493" sldId="269"/>
            <ac:picMk id="12" creationId="{D18BA5F3-82AF-5286-44C7-19128F16A921}"/>
          </ac:picMkLst>
        </pc:picChg>
        <pc:cxnChg chg="add del mod">
          <ac:chgData name="u3576731@connect.hku.hk" userId="0de5b9f1-4841-4bf4-9210-fdfbf365d198" providerId="ADAL" clId="{BEDA62F9-763E-456B-98CE-CD629F8B60B5}" dt="2023-03-11T09:48:24.143" v="2268" actId="478"/>
          <ac:cxnSpMkLst>
            <pc:docMk/>
            <pc:sldMk cId="2484361493" sldId="269"/>
            <ac:cxnSpMk id="18" creationId="{A61BD8A9-9793-1CE5-0412-9636C6B0232A}"/>
          </ac:cxnSpMkLst>
        </pc:cxnChg>
      </pc:sldChg>
      <pc:sldChg chg="addSp delSp modSp mod modAnim">
        <pc:chgData name="u3576731@connect.hku.hk" userId="0de5b9f1-4841-4bf4-9210-fdfbf365d198" providerId="ADAL" clId="{BEDA62F9-763E-456B-98CE-CD629F8B60B5}" dt="2023-03-13T14:10:28.144" v="5685" actId="20577"/>
        <pc:sldMkLst>
          <pc:docMk/>
          <pc:sldMk cId="4015023268" sldId="270"/>
        </pc:sldMkLst>
        <pc:spChg chg="mod">
          <ac:chgData name="u3576731@connect.hku.hk" userId="0de5b9f1-4841-4bf4-9210-fdfbf365d198" providerId="ADAL" clId="{BEDA62F9-763E-456B-98CE-CD629F8B60B5}" dt="2023-03-13T14:10:28.144" v="5685" actId="20577"/>
          <ac:spMkLst>
            <pc:docMk/>
            <pc:sldMk cId="4015023268" sldId="270"/>
            <ac:spMk id="2" creationId="{11E1370A-20E2-1B1D-09CA-88E4572C6CDE}"/>
          </ac:spMkLst>
        </pc:spChg>
        <pc:spChg chg="del">
          <ac:chgData name="u3576731@connect.hku.hk" userId="0de5b9f1-4841-4bf4-9210-fdfbf365d198" providerId="ADAL" clId="{BEDA62F9-763E-456B-98CE-CD629F8B60B5}" dt="2023-03-11T09:22:45.107" v="2084" actId="478"/>
          <ac:spMkLst>
            <pc:docMk/>
            <pc:sldMk cId="4015023268" sldId="270"/>
            <ac:spMk id="3" creationId="{B6C157C3-CCB7-2CCB-8B5B-67137A4A96EC}"/>
          </ac:spMkLst>
        </pc:spChg>
        <pc:spChg chg="add del mod">
          <ac:chgData name="u3576731@connect.hku.hk" userId="0de5b9f1-4841-4bf4-9210-fdfbf365d198" providerId="ADAL" clId="{BEDA62F9-763E-456B-98CE-CD629F8B60B5}" dt="2023-03-11T10:03:04.427" v="3631" actId="478"/>
          <ac:spMkLst>
            <pc:docMk/>
            <pc:sldMk cId="4015023268" sldId="270"/>
            <ac:spMk id="8" creationId="{57EA736F-3109-C29A-F471-87C132A1DCAD}"/>
          </ac:spMkLst>
        </pc:spChg>
        <pc:spChg chg="add del">
          <ac:chgData name="u3576731@connect.hku.hk" userId="0de5b9f1-4841-4bf4-9210-fdfbf365d198" providerId="ADAL" clId="{BEDA62F9-763E-456B-98CE-CD629F8B60B5}" dt="2023-03-11T10:03:01.806" v="3630"/>
          <ac:spMkLst>
            <pc:docMk/>
            <pc:sldMk cId="4015023268" sldId="270"/>
            <ac:spMk id="9" creationId="{984A4E02-AA62-CB64-FA8D-F8E0B6D62B77}"/>
          </ac:spMkLst>
        </pc:spChg>
        <pc:spChg chg="add mod">
          <ac:chgData name="u3576731@connect.hku.hk" userId="0de5b9f1-4841-4bf4-9210-fdfbf365d198" providerId="ADAL" clId="{BEDA62F9-763E-456B-98CE-CD629F8B60B5}" dt="2023-03-11T10:40:48.794" v="4059" actId="164"/>
          <ac:spMkLst>
            <pc:docMk/>
            <pc:sldMk cId="4015023268" sldId="270"/>
            <ac:spMk id="10" creationId="{476375AF-A227-03C8-C40A-DBD9D4A41BEB}"/>
          </ac:spMkLst>
        </pc:spChg>
        <pc:spChg chg="add del mod">
          <ac:chgData name="u3576731@connect.hku.hk" userId="0de5b9f1-4841-4bf4-9210-fdfbf365d198" providerId="ADAL" clId="{BEDA62F9-763E-456B-98CE-CD629F8B60B5}" dt="2023-03-11T10:18:49.763" v="3769" actId="478"/>
          <ac:spMkLst>
            <pc:docMk/>
            <pc:sldMk cId="4015023268" sldId="270"/>
            <ac:spMk id="11" creationId="{7D29F666-15AD-A9EC-3ADA-E5C2C97EFF94}"/>
          </ac:spMkLst>
        </pc:spChg>
        <pc:spChg chg="add mod topLvl">
          <ac:chgData name="u3576731@connect.hku.hk" userId="0de5b9f1-4841-4bf4-9210-fdfbf365d198" providerId="ADAL" clId="{BEDA62F9-763E-456B-98CE-CD629F8B60B5}" dt="2023-03-11T14:59:32.206" v="4749" actId="207"/>
          <ac:spMkLst>
            <pc:docMk/>
            <pc:sldMk cId="4015023268" sldId="270"/>
            <ac:spMk id="12" creationId="{102C1A16-05E2-BB07-9DF5-846646A46143}"/>
          </ac:spMkLst>
        </pc:spChg>
        <pc:spChg chg="add del mod">
          <ac:chgData name="u3576731@connect.hku.hk" userId="0de5b9f1-4841-4bf4-9210-fdfbf365d198" providerId="ADAL" clId="{BEDA62F9-763E-456B-98CE-CD629F8B60B5}" dt="2023-03-11T10:09:02.260" v="3670" actId="478"/>
          <ac:spMkLst>
            <pc:docMk/>
            <pc:sldMk cId="4015023268" sldId="270"/>
            <ac:spMk id="13" creationId="{6B72220F-FCD5-BEB5-AACC-89E9D8F267A7}"/>
          </ac:spMkLst>
        </pc:spChg>
        <pc:spChg chg="add mod topLvl">
          <ac:chgData name="u3576731@connect.hku.hk" userId="0de5b9f1-4841-4bf4-9210-fdfbf365d198" providerId="ADAL" clId="{BEDA62F9-763E-456B-98CE-CD629F8B60B5}" dt="2023-03-11T10:42:32.415" v="4069" actId="164"/>
          <ac:spMkLst>
            <pc:docMk/>
            <pc:sldMk cId="4015023268" sldId="270"/>
            <ac:spMk id="14" creationId="{F3E80AFE-6993-1496-D64E-55EF90541CAD}"/>
          </ac:spMkLst>
        </pc:spChg>
        <pc:spChg chg="add del">
          <ac:chgData name="u3576731@connect.hku.hk" userId="0de5b9f1-4841-4bf4-9210-fdfbf365d198" providerId="ADAL" clId="{BEDA62F9-763E-456B-98CE-CD629F8B60B5}" dt="2023-03-11T10:09:31.822" v="3676" actId="22"/>
          <ac:spMkLst>
            <pc:docMk/>
            <pc:sldMk cId="4015023268" sldId="270"/>
            <ac:spMk id="16" creationId="{941BDB31-8756-00B6-A590-D6BE04F40041}"/>
          </ac:spMkLst>
        </pc:spChg>
        <pc:spChg chg="add mod topLvl">
          <ac:chgData name="u3576731@connect.hku.hk" userId="0de5b9f1-4841-4bf4-9210-fdfbf365d198" providerId="ADAL" clId="{BEDA62F9-763E-456B-98CE-CD629F8B60B5}" dt="2023-03-11T10:42:18.628" v="4067" actId="165"/>
          <ac:spMkLst>
            <pc:docMk/>
            <pc:sldMk cId="4015023268" sldId="270"/>
            <ac:spMk id="18" creationId="{DF369FA1-21F4-1EF5-87BB-C5455DCCBBC9}"/>
          </ac:spMkLst>
        </pc:spChg>
        <pc:spChg chg="add mod topLvl">
          <ac:chgData name="u3576731@connect.hku.hk" userId="0de5b9f1-4841-4bf4-9210-fdfbf365d198" providerId="ADAL" clId="{BEDA62F9-763E-456B-98CE-CD629F8B60B5}" dt="2023-03-11T10:39:24.350" v="4049" actId="164"/>
          <ac:spMkLst>
            <pc:docMk/>
            <pc:sldMk cId="4015023268" sldId="270"/>
            <ac:spMk id="19" creationId="{48466296-3859-6CCA-F90A-2E517E415A50}"/>
          </ac:spMkLst>
        </pc:spChg>
        <pc:spChg chg="add mod topLvl">
          <ac:chgData name="u3576731@connect.hku.hk" userId="0de5b9f1-4841-4bf4-9210-fdfbf365d198" providerId="ADAL" clId="{BEDA62F9-763E-456B-98CE-CD629F8B60B5}" dt="2023-03-11T10:39:24.350" v="4049" actId="164"/>
          <ac:spMkLst>
            <pc:docMk/>
            <pc:sldMk cId="4015023268" sldId="270"/>
            <ac:spMk id="20" creationId="{855F5F1B-F6CD-5AEE-6515-F4529177D4F4}"/>
          </ac:spMkLst>
        </pc:spChg>
        <pc:spChg chg="add mod topLvl">
          <ac:chgData name="u3576731@connect.hku.hk" userId="0de5b9f1-4841-4bf4-9210-fdfbf365d198" providerId="ADAL" clId="{BEDA62F9-763E-456B-98CE-CD629F8B60B5}" dt="2023-03-11T10:39:24.350" v="4049" actId="164"/>
          <ac:spMkLst>
            <pc:docMk/>
            <pc:sldMk cId="4015023268" sldId="270"/>
            <ac:spMk id="21" creationId="{B9B6A386-3D60-C01F-E8BA-76B97F0B8D02}"/>
          </ac:spMkLst>
        </pc:spChg>
        <pc:spChg chg="add mod topLvl">
          <ac:chgData name="u3576731@connect.hku.hk" userId="0de5b9f1-4841-4bf4-9210-fdfbf365d198" providerId="ADAL" clId="{BEDA62F9-763E-456B-98CE-CD629F8B60B5}" dt="2023-03-11T10:39:24.350" v="4049" actId="164"/>
          <ac:spMkLst>
            <pc:docMk/>
            <pc:sldMk cId="4015023268" sldId="270"/>
            <ac:spMk id="22" creationId="{105818C5-1111-1FDF-00D1-4F42368C23E6}"/>
          </ac:spMkLst>
        </pc:spChg>
        <pc:spChg chg="add mod">
          <ac:chgData name="u3576731@connect.hku.hk" userId="0de5b9f1-4841-4bf4-9210-fdfbf365d198" providerId="ADAL" clId="{BEDA62F9-763E-456B-98CE-CD629F8B60B5}" dt="2023-03-11T10:40:48.794" v="4059" actId="164"/>
          <ac:spMkLst>
            <pc:docMk/>
            <pc:sldMk cId="4015023268" sldId="270"/>
            <ac:spMk id="25" creationId="{F3F388D1-6C89-01E5-AA52-BE748F1895BA}"/>
          </ac:spMkLst>
        </pc:spChg>
        <pc:spChg chg="mod">
          <ac:chgData name="u3576731@connect.hku.hk" userId="0de5b9f1-4841-4bf4-9210-fdfbf365d198" providerId="ADAL" clId="{BEDA62F9-763E-456B-98CE-CD629F8B60B5}" dt="2023-03-11T10:25:29.690" v="3842" actId="1076"/>
          <ac:spMkLst>
            <pc:docMk/>
            <pc:sldMk cId="4015023268" sldId="270"/>
            <ac:spMk id="29" creationId="{F0AB0BB5-0955-9F68-00CE-5E4C8264057A}"/>
          </ac:spMkLst>
        </pc:spChg>
        <pc:spChg chg="mod">
          <ac:chgData name="u3576731@connect.hku.hk" userId="0de5b9f1-4841-4bf4-9210-fdfbf365d198" providerId="ADAL" clId="{BEDA62F9-763E-456B-98CE-CD629F8B60B5}" dt="2023-03-11T10:27:15.816" v="3878" actId="1076"/>
          <ac:spMkLst>
            <pc:docMk/>
            <pc:sldMk cId="4015023268" sldId="270"/>
            <ac:spMk id="30" creationId="{5596D9FD-5B19-A277-6DFB-BB7F2237C8B4}"/>
          </ac:spMkLst>
        </pc:spChg>
        <pc:spChg chg="add mod">
          <ac:chgData name="u3576731@connect.hku.hk" userId="0de5b9f1-4841-4bf4-9210-fdfbf365d198" providerId="ADAL" clId="{BEDA62F9-763E-456B-98CE-CD629F8B60B5}" dt="2023-03-11T10:43:41.572" v="4075" actId="164"/>
          <ac:spMkLst>
            <pc:docMk/>
            <pc:sldMk cId="4015023268" sldId="270"/>
            <ac:spMk id="31" creationId="{1EA223B9-AEC8-B456-48E2-6BBE6D1F497A}"/>
          </ac:spMkLst>
        </pc:spChg>
        <pc:spChg chg="add mod">
          <ac:chgData name="u3576731@connect.hku.hk" userId="0de5b9f1-4841-4bf4-9210-fdfbf365d198" providerId="ADAL" clId="{BEDA62F9-763E-456B-98CE-CD629F8B60B5}" dt="2023-03-11T10:43:52.863" v="4076" actId="164"/>
          <ac:spMkLst>
            <pc:docMk/>
            <pc:sldMk cId="4015023268" sldId="270"/>
            <ac:spMk id="32" creationId="{51BD7C98-CAD2-D046-02EB-ACFFDAC9ED23}"/>
          </ac:spMkLst>
        </pc:spChg>
        <pc:spChg chg="add mod">
          <ac:chgData name="u3576731@connect.hku.hk" userId="0de5b9f1-4841-4bf4-9210-fdfbf365d198" providerId="ADAL" clId="{BEDA62F9-763E-456B-98CE-CD629F8B60B5}" dt="2023-03-11T10:43:52.863" v="4076" actId="164"/>
          <ac:spMkLst>
            <pc:docMk/>
            <pc:sldMk cId="4015023268" sldId="270"/>
            <ac:spMk id="33" creationId="{8FD7AAAF-DA2D-E9E1-8728-4D23DC2316C4}"/>
          </ac:spMkLst>
        </pc:spChg>
        <pc:spChg chg="add mod">
          <ac:chgData name="u3576731@connect.hku.hk" userId="0de5b9f1-4841-4bf4-9210-fdfbf365d198" providerId="ADAL" clId="{BEDA62F9-763E-456B-98CE-CD629F8B60B5}" dt="2023-03-11T10:43:52.863" v="4076" actId="164"/>
          <ac:spMkLst>
            <pc:docMk/>
            <pc:sldMk cId="4015023268" sldId="270"/>
            <ac:spMk id="34" creationId="{DE9BF1BF-20DE-BD6D-3E71-DE9F7EA0DD03}"/>
          </ac:spMkLst>
        </pc:spChg>
        <pc:spChg chg="add mod">
          <ac:chgData name="u3576731@connect.hku.hk" userId="0de5b9f1-4841-4bf4-9210-fdfbf365d198" providerId="ADAL" clId="{BEDA62F9-763E-456B-98CE-CD629F8B60B5}" dt="2023-03-11T10:43:52.863" v="4076" actId="164"/>
          <ac:spMkLst>
            <pc:docMk/>
            <pc:sldMk cId="4015023268" sldId="270"/>
            <ac:spMk id="35" creationId="{CEA36402-D2AB-FF89-301A-328D62351D36}"/>
          </ac:spMkLst>
        </pc:spChg>
        <pc:grpChg chg="add del mod">
          <ac:chgData name="u3576731@connect.hku.hk" userId="0de5b9f1-4841-4bf4-9210-fdfbf365d198" providerId="ADAL" clId="{BEDA62F9-763E-456B-98CE-CD629F8B60B5}" dt="2023-03-11T10:19:53.053" v="3774" actId="165"/>
          <ac:grpSpMkLst>
            <pc:docMk/>
            <pc:sldMk cId="4015023268" sldId="270"/>
            <ac:grpSpMk id="23" creationId="{50EF05C5-B0E3-170C-AA5E-615DD91C77B1}"/>
          </ac:grpSpMkLst>
        </pc:grpChg>
        <pc:grpChg chg="add del mod">
          <ac:chgData name="u3576731@connect.hku.hk" userId="0de5b9f1-4841-4bf4-9210-fdfbf365d198" providerId="ADAL" clId="{BEDA62F9-763E-456B-98CE-CD629F8B60B5}" dt="2023-03-11T10:24:36.122" v="3804" actId="165"/>
          <ac:grpSpMkLst>
            <pc:docMk/>
            <pc:sldMk cId="4015023268" sldId="270"/>
            <ac:grpSpMk id="24" creationId="{6BADF588-FAC4-7BDB-0A98-67B704C62EDA}"/>
          </ac:grpSpMkLst>
        </pc:grpChg>
        <pc:grpChg chg="add mod topLvl">
          <ac:chgData name="u3576731@connect.hku.hk" userId="0de5b9f1-4841-4bf4-9210-fdfbf365d198" providerId="ADAL" clId="{BEDA62F9-763E-456B-98CE-CD629F8B60B5}" dt="2023-03-11T10:42:27.033" v="4068" actId="164"/>
          <ac:grpSpMkLst>
            <pc:docMk/>
            <pc:sldMk cId="4015023268" sldId="270"/>
            <ac:grpSpMk id="27" creationId="{F8554D0F-1DCB-FCDC-FECB-5FAF60851CD0}"/>
          </ac:grpSpMkLst>
        </pc:grpChg>
        <pc:grpChg chg="add mod">
          <ac:chgData name="u3576731@connect.hku.hk" userId="0de5b9f1-4841-4bf4-9210-fdfbf365d198" providerId="ADAL" clId="{BEDA62F9-763E-456B-98CE-CD629F8B60B5}" dt="2023-03-11T10:43:41.572" v="4075" actId="164"/>
          <ac:grpSpMkLst>
            <pc:docMk/>
            <pc:sldMk cId="4015023268" sldId="270"/>
            <ac:grpSpMk id="28" creationId="{EA995675-DF1B-B167-7AE6-195F438235DE}"/>
          </ac:grpSpMkLst>
        </pc:grpChg>
        <pc:grpChg chg="add mod">
          <ac:chgData name="u3576731@connect.hku.hk" userId="0de5b9f1-4841-4bf4-9210-fdfbf365d198" providerId="ADAL" clId="{BEDA62F9-763E-456B-98CE-CD629F8B60B5}" dt="2023-03-11T10:42:32.415" v="4069" actId="164"/>
          <ac:grpSpMkLst>
            <pc:docMk/>
            <pc:sldMk cId="4015023268" sldId="270"/>
            <ac:grpSpMk id="36" creationId="{709ACBE7-ED3E-B136-EA9C-2BAF9146A990}"/>
          </ac:grpSpMkLst>
        </pc:grpChg>
        <pc:grpChg chg="add mod">
          <ac:chgData name="u3576731@connect.hku.hk" userId="0de5b9f1-4841-4bf4-9210-fdfbf365d198" providerId="ADAL" clId="{BEDA62F9-763E-456B-98CE-CD629F8B60B5}" dt="2023-03-11T10:42:27.033" v="4068" actId="164"/>
          <ac:grpSpMkLst>
            <pc:docMk/>
            <pc:sldMk cId="4015023268" sldId="270"/>
            <ac:grpSpMk id="37" creationId="{1E67D983-7790-A782-DAF7-F1A2A8A1D678}"/>
          </ac:grpSpMkLst>
        </pc:grpChg>
        <pc:grpChg chg="add del mod">
          <ac:chgData name="u3576731@connect.hku.hk" userId="0de5b9f1-4841-4bf4-9210-fdfbf365d198" providerId="ADAL" clId="{BEDA62F9-763E-456B-98CE-CD629F8B60B5}" dt="2023-03-11T10:42:18.628" v="4067" actId="165"/>
          <ac:grpSpMkLst>
            <pc:docMk/>
            <pc:sldMk cId="4015023268" sldId="270"/>
            <ac:grpSpMk id="38" creationId="{BC1A18CD-7DFB-8846-6762-991514920779}"/>
          </ac:grpSpMkLst>
        </pc:grpChg>
        <pc:grpChg chg="add mod">
          <ac:chgData name="u3576731@connect.hku.hk" userId="0de5b9f1-4841-4bf4-9210-fdfbf365d198" providerId="ADAL" clId="{BEDA62F9-763E-456B-98CE-CD629F8B60B5}" dt="2023-03-11T10:42:27.033" v="4068" actId="164"/>
          <ac:grpSpMkLst>
            <pc:docMk/>
            <pc:sldMk cId="4015023268" sldId="270"/>
            <ac:grpSpMk id="39" creationId="{2330600F-1532-784D-052C-0DAE3E15A947}"/>
          </ac:grpSpMkLst>
        </pc:grpChg>
        <pc:grpChg chg="add mod">
          <ac:chgData name="u3576731@connect.hku.hk" userId="0de5b9f1-4841-4bf4-9210-fdfbf365d198" providerId="ADAL" clId="{BEDA62F9-763E-456B-98CE-CD629F8B60B5}" dt="2023-03-11T10:42:32.415" v="4069" actId="164"/>
          <ac:grpSpMkLst>
            <pc:docMk/>
            <pc:sldMk cId="4015023268" sldId="270"/>
            <ac:grpSpMk id="40" creationId="{1C110D02-39D3-AF9C-4B3F-54366A25DCBD}"/>
          </ac:grpSpMkLst>
        </pc:grpChg>
        <pc:grpChg chg="add mod">
          <ac:chgData name="u3576731@connect.hku.hk" userId="0de5b9f1-4841-4bf4-9210-fdfbf365d198" providerId="ADAL" clId="{BEDA62F9-763E-456B-98CE-CD629F8B60B5}" dt="2023-03-11T10:43:41.572" v="4075" actId="164"/>
          <ac:grpSpMkLst>
            <pc:docMk/>
            <pc:sldMk cId="4015023268" sldId="270"/>
            <ac:grpSpMk id="41" creationId="{45007148-5678-0363-2157-28326DBCB92A}"/>
          </ac:grpSpMkLst>
        </pc:grpChg>
        <pc:grpChg chg="add mod">
          <ac:chgData name="u3576731@connect.hku.hk" userId="0de5b9f1-4841-4bf4-9210-fdfbf365d198" providerId="ADAL" clId="{BEDA62F9-763E-456B-98CE-CD629F8B60B5}" dt="2023-03-11T10:43:52.863" v="4076" actId="164"/>
          <ac:grpSpMkLst>
            <pc:docMk/>
            <pc:sldMk cId="4015023268" sldId="270"/>
            <ac:grpSpMk id="42" creationId="{0F87BBCE-E20D-BB17-9D22-5E0F8113D5FD}"/>
          </ac:grpSpMkLst>
        </pc:grpChg>
        <pc:picChg chg="add mod ord modCrop">
          <ac:chgData name="u3576731@connect.hku.hk" userId="0de5b9f1-4841-4bf4-9210-fdfbf365d198" providerId="ADAL" clId="{BEDA62F9-763E-456B-98CE-CD629F8B60B5}" dt="2023-03-11T10:37:39.475" v="4030" actId="1076"/>
          <ac:picMkLst>
            <pc:docMk/>
            <pc:sldMk cId="4015023268" sldId="270"/>
            <ac:picMk id="6" creationId="{B176959D-102C-4E79-6FDE-EA63257D4D35}"/>
          </ac:picMkLst>
        </pc:picChg>
        <pc:picChg chg="add del mod modCrop">
          <ac:chgData name="u3576731@connect.hku.hk" userId="0de5b9f1-4841-4bf4-9210-fdfbf365d198" providerId="ADAL" clId="{BEDA62F9-763E-456B-98CE-CD629F8B60B5}" dt="2023-03-11T09:25:25.960" v="2115" actId="478"/>
          <ac:picMkLst>
            <pc:docMk/>
            <pc:sldMk cId="4015023268" sldId="270"/>
            <ac:picMk id="7" creationId="{5B9FC8BA-961A-BF50-0190-ED3A2EDE6A8A}"/>
          </ac:picMkLst>
        </pc:picChg>
        <pc:picChg chg="add mod ord">
          <ac:chgData name="u3576731@connect.hku.hk" userId="0de5b9f1-4841-4bf4-9210-fdfbf365d198" providerId="ADAL" clId="{BEDA62F9-763E-456B-98CE-CD629F8B60B5}" dt="2023-03-11T10:23:09.228" v="3800" actId="171"/>
          <ac:picMkLst>
            <pc:docMk/>
            <pc:sldMk cId="4015023268" sldId="270"/>
            <ac:picMk id="26" creationId="{F4E811F4-5954-45A1-7870-67CF75F9E1D1}"/>
          </ac:picMkLst>
        </pc:picChg>
      </pc:sldChg>
      <pc:sldChg chg="addSp delSp modSp mod ord addAnim delAnim modAnim">
        <pc:chgData name="u3576731@connect.hku.hk" userId="0de5b9f1-4841-4bf4-9210-fdfbf365d198" providerId="ADAL" clId="{BEDA62F9-763E-456B-98CE-CD629F8B60B5}" dt="2023-03-11T15:46:00.995" v="5066"/>
        <pc:sldMkLst>
          <pc:docMk/>
          <pc:sldMk cId="2674250743" sldId="271"/>
        </pc:sldMkLst>
        <pc:spChg chg="del">
          <ac:chgData name="u3576731@connect.hku.hk" userId="0de5b9f1-4841-4bf4-9210-fdfbf365d198" providerId="ADAL" clId="{BEDA62F9-763E-456B-98CE-CD629F8B60B5}" dt="2023-03-11T09:27:45.716" v="2138" actId="478"/>
          <ac:spMkLst>
            <pc:docMk/>
            <pc:sldMk cId="2674250743" sldId="271"/>
            <ac:spMk id="3" creationId="{B6C157C3-CCB7-2CCB-8B5B-67137A4A96EC}"/>
          </ac:spMkLst>
        </pc:spChg>
        <pc:spChg chg="add mod">
          <ac:chgData name="u3576731@connect.hku.hk" userId="0de5b9f1-4841-4bf4-9210-fdfbf365d198" providerId="ADAL" clId="{BEDA62F9-763E-456B-98CE-CD629F8B60B5}" dt="2023-03-11T15:08:23.002" v="4805" actId="164"/>
          <ac:spMkLst>
            <pc:docMk/>
            <pc:sldMk cId="2674250743" sldId="271"/>
            <ac:spMk id="22" creationId="{4D7C461B-3069-F78C-4E67-4EB50A5D7D96}"/>
          </ac:spMkLst>
        </pc:spChg>
        <pc:grpChg chg="add mod">
          <ac:chgData name="u3576731@connect.hku.hk" userId="0de5b9f1-4841-4bf4-9210-fdfbf365d198" providerId="ADAL" clId="{BEDA62F9-763E-456B-98CE-CD629F8B60B5}" dt="2023-03-11T15:08:23.002" v="4805" actId="164"/>
          <ac:grpSpMkLst>
            <pc:docMk/>
            <pc:sldMk cId="2674250743" sldId="271"/>
            <ac:grpSpMk id="34" creationId="{573E2112-6668-B43C-6382-660595A7D8F6}"/>
          </ac:grpSpMkLst>
        </pc:grpChg>
        <pc:picChg chg="add del mod modCrop">
          <ac:chgData name="u3576731@connect.hku.hk" userId="0de5b9f1-4841-4bf4-9210-fdfbf365d198" providerId="ADAL" clId="{BEDA62F9-763E-456B-98CE-CD629F8B60B5}" dt="2023-03-11T10:46:48.616" v="4082" actId="478"/>
          <ac:picMkLst>
            <pc:docMk/>
            <pc:sldMk cId="2674250743" sldId="271"/>
            <ac:picMk id="4" creationId="{CBB118C9-F2F7-7938-7A78-CBF3F637A500}"/>
          </ac:picMkLst>
        </pc:picChg>
        <pc:picChg chg="add del mod modCrop">
          <ac:chgData name="u3576731@connect.hku.hk" userId="0de5b9f1-4841-4bf4-9210-fdfbf365d198" providerId="ADAL" clId="{BEDA62F9-763E-456B-98CE-CD629F8B60B5}" dt="2023-03-11T11:24:59.273" v="4172" actId="478"/>
          <ac:picMkLst>
            <pc:docMk/>
            <pc:sldMk cId="2674250743" sldId="271"/>
            <ac:picMk id="7" creationId="{A398A98A-FC86-7659-21B1-DA6B9C6C4216}"/>
          </ac:picMkLst>
        </pc:picChg>
        <pc:picChg chg="add mod modCrop">
          <ac:chgData name="u3576731@connect.hku.hk" userId="0de5b9f1-4841-4bf4-9210-fdfbf365d198" providerId="ADAL" clId="{BEDA62F9-763E-456B-98CE-CD629F8B60B5}" dt="2023-03-11T11:27:20.271" v="4192" actId="1076"/>
          <ac:picMkLst>
            <pc:docMk/>
            <pc:sldMk cId="2674250743" sldId="271"/>
            <ac:picMk id="9" creationId="{5076B4FF-DB2C-EE51-2978-9B8678D1E2FA}"/>
          </ac:picMkLst>
        </pc:picChg>
        <pc:picChg chg="add mod ord modCrop">
          <ac:chgData name="u3576731@connect.hku.hk" userId="0de5b9f1-4841-4bf4-9210-fdfbf365d198" providerId="ADAL" clId="{BEDA62F9-763E-456B-98CE-CD629F8B60B5}" dt="2023-03-11T14:18:28.687" v="4368" actId="171"/>
          <ac:picMkLst>
            <pc:docMk/>
            <pc:sldMk cId="2674250743" sldId="271"/>
            <ac:picMk id="10" creationId="{F58403D4-D427-ABD4-2A83-136BA4F8CFC0}"/>
          </ac:picMkLst>
        </pc:picChg>
        <pc:picChg chg="add del mod modCrop">
          <ac:chgData name="u3576731@connect.hku.hk" userId="0de5b9f1-4841-4bf4-9210-fdfbf365d198" providerId="ADAL" clId="{BEDA62F9-763E-456B-98CE-CD629F8B60B5}" dt="2023-03-11T11:39:18.128" v="4215" actId="478"/>
          <ac:picMkLst>
            <pc:docMk/>
            <pc:sldMk cId="2674250743" sldId="271"/>
            <ac:picMk id="11" creationId="{57219205-6FFA-D6C9-294A-9085413AB59A}"/>
          </ac:picMkLst>
        </pc:picChg>
        <pc:picChg chg="add del mod modCrop">
          <ac:chgData name="u3576731@connect.hku.hk" userId="0de5b9f1-4841-4bf4-9210-fdfbf365d198" providerId="ADAL" clId="{BEDA62F9-763E-456B-98CE-CD629F8B60B5}" dt="2023-03-11T14:49:21.150" v="4563" actId="1076"/>
          <ac:picMkLst>
            <pc:docMk/>
            <pc:sldMk cId="2674250743" sldId="271"/>
            <ac:picMk id="13" creationId="{70B72D9D-C585-F7C0-9A8A-0F472B592A91}"/>
          </ac:picMkLst>
        </pc:picChg>
        <pc:picChg chg="add del mod">
          <ac:chgData name="u3576731@connect.hku.hk" userId="0de5b9f1-4841-4bf4-9210-fdfbf365d198" providerId="ADAL" clId="{BEDA62F9-763E-456B-98CE-CD629F8B60B5}" dt="2023-03-11T14:25:25.777" v="4384" actId="478"/>
          <ac:picMkLst>
            <pc:docMk/>
            <pc:sldMk cId="2674250743" sldId="271"/>
            <ac:picMk id="15" creationId="{F4941FF3-0DE6-43AA-F299-443F68E5E501}"/>
          </ac:picMkLst>
        </pc:picChg>
        <pc:picChg chg="add mod ord modCrop">
          <ac:chgData name="u3576731@connect.hku.hk" userId="0de5b9f1-4841-4bf4-9210-fdfbf365d198" providerId="ADAL" clId="{BEDA62F9-763E-456B-98CE-CD629F8B60B5}" dt="2023-03-11T14:43:00.767" v="4528" actId="171"/>
          <ac:picMkLst>
            <pc:docMk/>
            <pc:sldMk cId="2674250743" sldId="271"/>
            <ac:picMk id="17" creationId="{81ACB6BE-A608-DA0C-8135-FFEA56211FCB}"/>
          </ac:picMkLst>
        </pc:picChg>
        <pc:picChg chg="add mod ord modCrop">
          <ac:chgData name="u3576731@connect.hku.hk" userId="0de5b9f1-4841-4bf4-9210-fdfbf365d198" providerId="ADAL" clId="{BEDA62F9-763E-456B-98CE-CD629F8B60B5}" dt="2023-03-11T14:43:07.452" v="4529" actId="171"/>
          <ac:picMkLst>
            <pc:docMk/>
            <pc:sldMk cId="2674250743" sldId="271"/>
            <ac:picMk id="19" creationId="{56720341-639E-BB4F-D71B-4E1858A68C36}"/>
          </ac:picMkLst>
        </pc:picChg>
        <pc:picChg chg="add mod modCrop">
          <ac:chgData name="u3576731@connect.hku.hk" userId="0de5b9f1-4841-4bf4-9210-fdfbf365d198" providerId="ADAL" clId="{BEDA62F9-763E-456B-98CE-CD629F8B60B5}" dt="2023-03-11T14:49:34.728" v="4565" actId="1076"/>
          <ac:picMkLst>
            <pc:docMk/>
            <pc:sldMk cId="2674250743" sldId="271"/>
            <ac:picMk id="21" creationId="{7199D10A-1D07-4F0D-EAE9-901480DF5A4F}"/>
          </ac:picMkLst>
        </pc:picChg>
        <pc:cxnChg chg="add del mod">
          <ac:chgData name="u3576731@connect.hku.hk" userId="0de5b9f1-4841-4bf4-9210-fdfbf365d198" providerId="ADAL" clId="{BEDA62F9-763E-456B-98CE-CD629F8B60B5}" dt="2023-03-11T15:06:08.374" v="4786" actId="478"/>
          <ac:cxnSpMkLst>
            <pc:docMk/>
            <pc:sldMk cId="2674250743" sldId="271"/>
            <ac:cxnSpMk id="24" creationId="{A05284BB-94A0-D377-22A4-F3490595D3DD}"/>
          </ac:cxnSpMkLst>
        </pc:cxnChg>
        <pc:cxnChg chg="add mod">
          <ac:chgData name="u3576731@connect.hku.hk" userId="0de5b9f1-4841-4bf4-9210-fdfbf365d198" providerId="ADAL" clId="{BEDA62F9-763E-456B-98CE-CD629F8B60B5}" dt="2023-03-11T15:08:23.002" v="4805" actId="164"/>
          <ac:cxnSpMkLst>
            <pc:docMk/>
            <pc:sldMk cId="2674250743" sldId="271"/>
            <ac:cxnSpMk id="29" creationId="{8AA62797-6E24-3782-B444-933BCF26BBF7}"/>
          </ac:cxnSpMkLst>
        </pc:cxnChg>
        <pc:cxnChg chg="add mod">
          <ac:chgData name="u3576731@connect.hku.hk" userId="0de5b9f1-4841-4bf4-9210-fdfbf365d198" providerId="ADAL" clId="{BEDA62F9-763E-456B-98CE-CD629F8B60B5}" dt="2023-03-11T15:07:59.030" v="4804" actId="1076"/>
          <ac:cxnSpMkLst>
            <pc:docMk/>
            <pc:sldMk cId="2674250743" sldId="271"/>
            <ac:cxnSpMk id="33" creationId="{1258D1A0-5ABA-E731-5C02-1276C5A76145}"/>
          </ac:cxnSpMkLst>
        </pc:cxnChg>
      </pc:sldChg>
      <pc:sldChg chg="addSp delSp modSp add mod delAnim modAnim">
        <pc:chgData name="u3576731@connect.hku.hk" userId="0de5b9f1-4841-4bf4-9210-fdfbf365d198" providerId="ADAL" clId="{BEDA62F9-763E-456B-98CE-CD629F8B60B5}" dt="2023-03-13T14:10:33.182" v="5692" actId="20577"/>
        <pc:sldMkLst>
          <pc:docMk/>
          <pc:sldMk cId="2759843426" sldId="272"/>
        </pc:sldMkLst>
        <pc:spChg chg="mod">
          <ac:chgData name="u3576731@connect.hku.hk" userId="0de5b9f1-4841-4bf4-9210-fdfbf365d198" providerId="ADAL" clId="{BEDA62F9-763E-456B-98CE-CD629F8B60B5}" dt="2023-03-13T14:10:33.182" v="5692" actId="20577"/>
          <ac:spMkLst>
            <pc:docMk/>
            <pc:sldMk cId="2759843426" sldId="272"/>
            <ac:spMk id="2" creationId="{11E1370A-20E2-1B1D-09CA-88E4572C6CDE}"/>
          </ac:spMkLst>
        </pc:spChg>
        <pc:spChg chg="mod topLvl">
          <ac:chgData name="u3576731@connect.hku.hk" userId="0de5b9f1-4841-4bf4-9210-fdfbf365d198" providerId="ADAL" clId="{BEDA62F9-763E-456B-98CE-CD629F8B60B5}" dt="2023-03-11T10:49:17.630" v="4100" actId="164"/>
          <ac:spMkLst>
            <pc:docMk/>
            <pc:sldMk cId="2759843426" sldId="272"/>
            <ac:spMk id="8" creationId="{7956A64E-51DD-4EFE-6477-8C4EDAFF8D70}"/>
          </ac:spMkLst>
        </pc:spChg>
        <pc:spChg chg="del mod topLvl">
          <ac:chgData name="u3576731@connect.hku.hk" userId="0de5b9f1-4841-4bf4-9210-fdfbf365d198" providerId="ADAL" clId="{BEDA62F9-763E-456B-98CE-CD629F8B60B5}" dt="2023-03-11T10:48:59.352" v="4099" actId="478"/>
          <ac:spMkLst>
            <pc:docMk/>
            <pc:sldMk cId="2759843426" sldId="272"/>
            <ac:spMk id="9" creationId="{635D1AFB-8922-2D2D-E17D-15823FC3D2E5}"/>
          </ac:spMkLst>
        </pc:spChg>
        <pc:spChg chg="mod topLvl">
          <ac:chgData name="u3576731@connect.hku.hk" userId="0de5b9f1-4841-4bf4-9210-fdfbf365d198" providerId="ADAL" clId="{BEDA62F9-763E-456B-98CE-CD629F8B60B5}" dt="2023-03-11T10:49:17.630" v="4100" actId="164"/>
          <ac:spMkLst>
            <pc:docMk/>
            <pc:sldMk cId="2759843426" sldId="272"/>
            <ac:spMk id="10" creationId="{035A478A-B38E-6D8B-9243-122EE6F79A4C}"/>
          </ac:spMkLst>
        </pc:spChg>
        <pc:spChg chg="mod topLvl">
          <ac:chgData name="u3576731@connect.hku.hk" userId="0de5b9f1-4841-4bf4-9210-fdfbf365d198" providerId="ADAL" clId="{BEDA62F9-763E-456B-98CE-CD629F8B60B5}" dt="2023-03-11T10:49:17.630" v="4100" actId="164"/>
          <ac:spMkLst>
            <pc:docMk/>
            <pc:sldMk cId="2759843426" sldId="272"/>
            <ac:spMk id="11" creationId="{0115A6DF-C613-B0D0-82B6-A18533DD8C45}"/>
          </ac:spMkLst>
        </pc:spChg>
        <pc:spChg chg="del mod topLvl">
          <ac:chgData name="u3576731@connect.hku.hk" userId="0de5b9f1-4841-4bf4-9210-fdfbf365d198" providerId="ADAL" clId="{BEDA62F9-763E-456B-98CE-CD629F8B60B5}" dt="2023-03-11T10:48:30.610" v="4088" actId="478"/>
          <ac:spMkLst>
            <pc:docMk/>
            <pc:sldMk cId="2759843426" sldId="272"/>
            <ac:spMk id="13" creationId="{52C31733-955D-2E6F-9A7F-B1824975F6D7}"/>
          </ac:spMkLst>
        </pc:spChg>
        <pc:spChg chg="add del mod topLvl">
          <ac:chgData name="u3576731@connect.hku.hk" userId="0de5b9f1-4841-4bf4-9210-fdfbf365d198" providerId="ADAL" clId="{BEDA62F9-763E-456B-98CE-CD629F8B60B5}" dt="2023-03-11T10:48:39.856" v="4093" actId="478"/>
          <ac:spMkLst>
            <pc:docMk/>
            <pc:sldMk cId="2759843426" sldId="272"/>
            <ac:spMk id="15" creationId="{4946F550-B30C-2310-59F0-981375083427}"/>
          </ac:spMkLst>
        </pc:spChg>
        <pc:spChg chg="add del mod topLvl">
          <ac:chgData name="u3576731@connect.hku.hk" userId="0de5b9f1-4841-4bf4-9210-fdfbf365d198" providerId="ADAL" clId="{BEDA62F9-763E-456B-98CE-CD629F8B60B5}" dt="2023-03-11T10:48:38.694" v="4092" actId="478"/>
          <ac:spMkLst>
            <pc:docMk/>
            <pc:sldMk cId="2759843426" sldId="272"/>
            <ac:spMk id="16" creationId="{8E4BFA9A-8E78-68AE-31BF-25C2E71844E0}"/>
          </ac:spMkLst>
        </pc:spChg>
        <pc:spChg chg="add del mod topLvl">
          <ac:chgData name="u3576731@connect.hku.hk" userId="0de5b9f1-4841-4bf4-9210-fdfbf365d198" providerId="ADAL" clId="{BEDA62F9-763E-456B-98CE-CD629F8B60B5}" dt="2023-03-11T10:49:17.630" v="4100" actId="164"/>
          <ac:spMkLst>
            <pc:docMk/>
            <pc:sldMk cId="2759843426" sldId="272"/>
            <ac:spMk id="17" creationId="{5CD9CA43-BE03-6EB6-D683-BE0D0AC68018}"/>
          </ac:spMkLst>
        </pc:spChg>
        <pc:spChg chg="add del mod topLvl">
          <ac:chgData name="u3576731@connect.hku.hk" userId="0de5b9f1-4841-4bf4-9210-fdfbf365d198" providerId="ADAL" clId="{BEDA62F9-763E-456B-98CE-CD629F8B60B5}" dt="2023-03-11T10:49:17.630" v="4100" actId="164"/>
          <ac:spMkLst>
            <pc:docMk/>
            <pc:sldMk cId="2759843426" sldId="272"/>
            <ac:spMk id="18" creationId="{C93546E1-421A-FBE2-7848-8097C4B269CF}"/>
          </ac:spMkLst>
        </pc:spChg>
        <pc:spChg chg="add del mod ord">
          <ac:chgData name="u3576731@connect.hku.hk" userId="0de5b9f1-4841-4bf4-9210-fdfbf365d198" providerId="ADAL" clId="{BEDA62F9-763E-456B-98CE-CD629F8B60B5}" dt="2023-03-11T14:14:43.942" v="4339" actId="478"/>
          <ac:spMkLst>
            <pc:docMk/>
            <pc:sldMk cId="2759843426" sldId="272"/>
            <ac:spMk id="29" creationId="{1371E5F2-21B6-98CE-C3A0-AF85329CAA75}"/>
          </ac:spMkLst>
        </pc:spChg>
        <pc:spChg chg="add mod">
          <ac:chgData name="u3576731@connect.hku.hk" userId="0de5b9f1-4841-4bf4-9210-fdfbf365d198" providerId="ADAL" clId="{BEDA62F9-763E-456B-98CE-CD629F8B60B5}" dt="2023-03-11T16:01:30.292" v="5162" actId="164"/>
          <ac:spMkLst>
            <pc:docMk/>
            <pc:sldMk cId="2759843426" sldId="272"/>
            <ac:spMk id="31" creationId="{00398BEA-9621-9FFB-EC22-8A38DE56E2FE}"/>
          </ac:spMkLst>
        </pc:spChg>
        <pc:grpChg chg="add del mod">
          <ac:chgData name="u3576731@connect.hku.hk" userId="0de5b9f1-4841-4bf4-9210-fdfbf365d198" providerId="ADAL" clId="{BEDA62F9-763E-456B-98CE-CD629F8B60B5}" dt="2023-03-11T10:48:56.937" v="4098" actId="165"/>
          <ac:grpSpMkLst>
            <pc:docMk/>
            <pc:sldMk cId="2759843426" sldId="272"/>
            <ac:grpSpMk id="7" creationId="{5A07CDE1-8824-B2CF-D9D1-DC9E4CB439B5}"/>
          </ac:grpSpMkLst>
        </pc:grpChg>
        <pc:grpChg chg="add del mod">
          <ac:chgData name="u3576731@connect.hku.hk" userId="0de5b9f1-4841-4bf4-9210-fdfbf365d198" providerId="ADAL" clId="{BEDA62F9-763E-456B-98CE-CD629F8B60B5}" dt="2023-03-11T10:48:26.218" v="4087" actId="165"/>
          <ac:grpSpMkLst>
            <pc:docMk/>
            <pc:sldMk cId="2759843426" sldId="272"/>
            <ac:grpSpMk id="12" creationId="{B3D62BCB-236C-3D3B-C79E-39A9133B244A}"/>
          </ac:grpSpMkLst>
        </pc:grpChg>
        <pc:grpChg chg="del mod topLvl">
          <ac:chgData name="u3576731@connect.hku.hk" userId="0de5b9f1-4841-4bf4-9210-fdfbf365d198" providerId="ADAL" clId="{BEDA62F9-763E-456B-98CE-CD629F8B60B5}" dt="2023-03-11T10:48:33.290" v="4089" actId="165"/>
          <ac:grpSpMkLst>
            <pc:docMk/>
            <pc:sldMk cId="2759843426" sldId="272"/>
            <ac:grpSpMk id="14" creationId="{82771DF1-531A-A4CF-D723-101E543A12D9}"/>
          </ac:grpSpMkLst>
        </pc:grpChg>
        <pc:grpChg chg="add del mod">
          <ac:chgData name="u3576731@connect.hku.hk" userId="0de5b9f1-4841-4bf4-9210-fdfbf365d198" providerId="ADAL" clId="{BEDA62F9-763E-456B-98CE-CD629F8B60B5}" dt="2023-03-11T10:51:20.956" v="4102" actId="478"/>
          <ac:grpSpMkLst>
            <pc:docMk/>
            <pc:sldMk cId="2759843426" sldId="272"/>
            <ac:grpSpMk id="19" creationId="{30A58E29-BBD5-63E7-EB7F-D0B644CE6DCE}"/>
          </ac:grpSpMkLst>
        </pc:grpChg>
        <pc:grpChg chg="add mod ord">
          <ac:chgData name="u3576731@connect.hku.hk" userId="0de5b9f1-4841-4bf4-9210-fdfbf365d198" providerId="ADAL" clId="{BEDA62F9-763E-456B-98CE-CD629F8B60B5}" dt="2023-03-11T16:01:30.292" v="5162" actId="164"/>
          <ac:grpSpMkLst>
            <pc:docMk/>
            <pc:sldMk cId="2759843426" sldId="272"/>
            <ac:grpSpMk id="30" creationId="{C8F34954-2EC8-F07A-4931-024BBF23F50C}"/>
          </ac:grpSpMkLst>
        </pc:grpChg>
        <pc:grpChg chg="add mod">
          <ac:chgData name="u3576731@connect.hku.hk" userId="0de5b9f1-4841-4bf4-9210-fdfbf365d198" providerId="ADAL" clId="{BEDA62F9-763E-456B-98CE-CD629F8B60B5}" dt="2023-03-11T16:01:30.292" v="5162" actId="164"/>
          <ac:grpSpMkLst>
            <pc:docMk/>
            <pc:sldMk cId="2759843426" sldId="272"/>
            <ac:grpSpMk id="32" creationId="{73D083CE-D01A-15CF-4C91-683A83ECC730}"/>
          </ac:grpSpMkLst>
        </pc:grpChg>
        <pc:picChg chg="del">
          <ac:chgData name="u3576731@connect.hku.hk" userId="0de5b9f1-4841-4bf4-9210-fdfbf365d198" providerId="ADAL" clId="{BEDA62F9-763E-456B-98CE-CD629F8B60B5}" dt="2023-03-11T09:28:55.368" v="2144" actId="478"/>
          <ac:picMkLst>
            <pc:docMk/>
            <pc:sldMk cId="2759843426" sldId="272"/>
            <ac:picMk id="4" creationId="{CBB118C9-F2F7-7938-7A78-CBF3F637A500}"/>
          </ac:picMkLst>
        </pc:picChg>
        <pc:picChg chg="add del mod modCrop">
          <ac:chgData name="u3576731@connect.hku.hk" userId="0de5b9f1-4841-4bf4-9210-fdfbf365d198" providerId="ADAL" clId="{BEDA62F9-763E-456B-98CE-CD629F8B60B5}" dt="2023-03-11T10:51:48.738" v="4103" actId="478"/>
          <ac:picMkLst>
            <pc:docMk/>
            <pc:sldMk cId="2759843426" sldId="272"/>
            <ac:picMk id="6" creationId="{A8E8763D-1796-5B0A-FBA7-729CB6FBBDC6}"/>
          </ac:picMkLst>
        </pc:picChg>
        <pc:picChg chg="add del mod modCrop">
          <ac:chgData name="u3576731@connect.hku.hk" userId="0de5b9f1-4841-4bf4-9210-fdfbf365d198" providerId="ADAL" clId="{BEDA62F9-763E-456B-98CE-CD629F8B60B5}" dt="2023-03-11T11:10:04.346" v="4127" actId="478"/>
          <ac:picMkLst>
            <pc:docMk/>
            <pc:sldMk cId="2759843426" sldId="272"/>
            <ac:picMk id="21" creationId="{5DCE317D-6410-C645-D84C-778F95AE18CE}"/>
          </ac:picMkLst>
        </pc:picChg>
        <pc:picChg chg="add del mod ord modCrop">
          <ac:chgData name="u3576731@connect.hku.hk" userId="0de5b9f1-4841-4bf4-9210-fdfbf365d198" providerId="ADAL" clId="{BEDA62F9-763E-456B-98CE-CD629F8B60B5}" dt="2023-03-11T11:10:01.241" v="4126" actId="478"/>
          <ac:picMkLst>
            <pc:docMk/>
            <pc:sldMk cId="2759843426" sldId="272"/>
            <ac:picMk id="22" creationId="{DA10FB96-489A-EC4C-7D3C-9BC47F275611}"/>
          </ac:picMkLst>
        </pc:picChg>
        <pc:picChg chg="add mod ord modCrop">
          <ac:chgData name="u3576731@connect.hku.hk" userId="0de5b9f1-4841-4bf4-9210-fdfbf365d198" providerId="ADAL" clId="{BEDA62F9-763E-456B-98CE-CD629F8B60B5}" dt="2023-03-11T14:15:33.680" v="4349" actId="1076"/>
          <ac:picMkLst>
            <pc:docMk/>
            <pc:sldMk cId="2759843426" sldId="272"/>
            <ac:picMk id="24" creationId="{0872CF3F-6E2E-1E28-1876-4E5328548889}"/>
          </ac:picMkLst>
        </pc:picChg>
        <pc:picChg chg="add mod ord modCrop">
          <ac:chgData name="u3576731@connect.hku.hk" userId="0de5b9f1-4841-4bf4-9210-fdfbf365d198" providerId="ADAL" clId="{BEDA62F9-763E-456B-98CE-CD629F8B60B5}" dt="2023-03-11T11:13:02.156" v="4157" actId="171"/>
          <ac:picMkLst>
            <pc:docMk/>
            <pc:sldMk cId="2759843426" sldId="272"/>
            <ac:picMk id="25" creationId="{1FF10B89-F8A4-EDD3-7F19-9853AD461E0C}"/>
          </ac:picMkLst>
        </pc:picChg>
        <pc:picChg chg="add mod modCrop">
          <ac:chgData name="u3576731@connect.hku.hk" userId="0de5b9f1-4841-4bf4-9210-fdfbf365d198" providerId="ADAL" clId="{BEDA62F9-763E-456B-98CE-CD629F8B60B5}" dt="2023-03-11T14:14:22.115" v="4333" actId="164"/>
          <ac:picMkLst>
            <pc:docMk/>
            <pc:sldMk cId="2759843426" sldId="272"/>
            <ac:picMk id="27" creationId="{771B48B7-A124-816B-32F8-FABF1ABAF56E}"/>
          </ac:picMkLst>
        </pc:picChg>
        <pc:picChg chg="add mod modCrop">
          <ac:chgData name="u3576731@connect.hku.hk" userId="0de5b9f1-4841-4bf4-9210-fdfbf365d198" providerId="ADAL" clId="{BEDA62F9-763E-456B-98CE-CD629F8B60B5}" dt="2023-03-11T14:15:57.154" v="4351" actId="1076"/>
          <ac:picMkLst>
            <pc:docMk/>
            <pc:sldMk cId="2759843426" sldId="272"/>
            <ac:picMk id="28" creationId="{5674F6DE-CEFE-888D-0684-47DEF931AA46}"/>
          </ac:picMkLst>
        </pc:picChg>
      </pc:sldChg>
      <pc:sldChg chg="addSp delSp modSp add mod setBg addAnim delAnim modAnim">
        <pc:chgData name="u3576731@connect.hku.hk" userId="0de5b9f1-4841-4bf4-9210-fdfbf365d198" providerId="ADAL" clId="{BEDA62F9-763E-456B-98CE-CD629F8B60B5}" dt="2023-03-13T14:10:47.094" v="5701" actId="20577"/>
        <pc:sldMkLst>
          <pc:docMk/>
          <pc:sldMk cId="3054228238" sldId="273"/>
        </pc:sldMkLst>
        <pc:spChg chg="mod">
          <ac:chgData name="u3576731@connect.hku.hk" userId="0de5b9f1-4841-4bf4-9210-fdfbf365d198" providerId="ADAL" clId="{BEDA62F9-763E-456B-98CE-CD629F8B60B5}" dt="2023-03-13T14:10:47.094" v="5701" actId="20577"/>
          <ac:spMkLst>
            <pc:docMk/>
            <pc:sldMk cId="3054228238" sldId="273"/>
            <ac:spMk id="2" creationId="{11E1370A-20E2-1B1D-09CA-88E4572C6CDE}"/>
          </ac:spMkLst>
        </pc:spChg>
        <pc:spChg chg="add mod">
          <ac:chgData name="u3576731@connect.hku.hk" userId="0de5b9f1-4841-4bf4-9210-fdfbf365d198" providerId="ADAL" clId="{BEDA62F9-763E-456B-98CE-CD629F8B60B5}" dt="2023-03-11T16:24:10.213" v="5470" actId="1076"/>
          <ac:spMkLst>
            <pc:docMk/>
            <pc:sldMk cId="3054228238" sldId="273"/>
            <ac:spMk id="10" creationId="{206DEF2A-C47B-4C53-2D9B-43F397ED6A7C}"/>
          </ac:spMkLst>
        </pc:spChg>
        <pc:spChg chg="add del mod">
          <ac:chgData name="u3576731@connect.hku.hk" userId="0de5b9f1-4841-4bf4-9210-fdfbf365d198" providerId="ADAL" clId="{BEDA62F9-763E-456B-98CE-CD629F8B60B5}" dt="2023-03-11T14:54:11.236" v="4615"/>
          <ac:spMkLst>
            <pc:docMk/>
            <pc:sldMk cId="3054228238" sldId="273"/>
            <ac:spMk id="11" creationId="{48F369F5-EB20-5926-B056-20CE67CF8DD3}"/>
          </ac:spMkLst>
        </pc:spChg>
        <pc:spChg chg="add del mod">
          <ac:chgData name="u3576731@connect.hku.hk" userId="0de5b9f1-4841-4bf4-9210-fdfbf365d198" providerId="ADAL" clId="{BEDA62F9-763E-456B-98CE-CD629F8B60B5}" dt="2023-03-11T14:54:10.552" v="4614"/>
          <ac:spMkLst>
            <pc:docMk/>
            <pc:sldMk cId="3054228238" sldId="273"/>
            <ac:spMk id="12" creationId="{5E110DDB-AB74-98BE-A2C3-505E1B6D1A0F}"/>
          </ac:spMkLst>
        </pc:spChg>
        <pc:spChg chg="add del mod">
          <ac:chgData name="u3576731@connect.hku.hk" userId="0de5b9f1-4841-4bf4-9210-fdfbf365d198" providerId="ADAL" clId="{BEDA62F9-763E-456B-98CE-CD629F8B60B5}" dt="2023-03-11T14:54:10.212" v="4613"/>
          <ac:spMkLst>
            <pc:docMk/>
            <pc:sldMk cId="3054228238" sldId="273"/>
            <ac:spMk id="13" creationId="{9AEA5079-52EA-FCD8-24A5-D3095084D572}"/>
          </ac:spMkLst>
        </pc:spChg>
        <pc:spChg chg="add del mod">
          <ac:chgData name="u3576731@connect.hku.hk" userId="0de5b9f1-4841-4bf4-9210-fdfbf365d198" providerId="ADAL" clId="{BEDA62F9-763E-456B-98CE-CD629F8B60B5}" dt="2023-03-11T14:54:09.912" v="4612"/>
          <ac:spMkLst>
            <pc:docMk/>
            <pc:sldMk cId="3054228238" sldId="273"/>
            <ac:spMk id="14" creationId="{AB6F184C-C3BC-4F8C-3258-84C7288462E6}"/>
          </ac:spMkLst>
        </pc:spChg>
        <pc:spChg chg="add del mod">
          <ac:chgData name="u3576731@connect.hku.hk" userId="0de5b9f1-4841-4bf4-9210-fdfbf365d198" providerId="ADAL" clId="{BEDA62F9-763E-456B-98CE-CD629F8B60B5}" dt="2023-03-11T14:54:09.637" v="4611"/>
          <ac:spMkLst>
            <pc:docMk/>
            <pc:sldMk cId="3054228238" sldId="273"/>
            <ac:spMk id="15" creationId="{E00910C7-F90B-75E2-0FF8-571E9D228D8B}"/>
          </ac:spMkLst>
        </pc:spChg>
        <pc:spChg chg="add del mod">
          <ac:chgData name="u3576731@connect.hku.hk" userId="0de5b9f1-4841-4bf4-9210-fdfbf365d198" providerId="ADAL" clId="{BEDA62F9-763E-456B-98CE-CD629F8B60B5}" dt="2023-03-11T14:54:09.361" v="4610"/>
          <ac:spMkLst>
            <pc:docMk/>
            <pc:sldMk cId="3054228238" sldId="273"/>
            <ac:spMk id="16" creationId="{87FB8D24-6ACD-113B-610C-77A368CA6915}"/>
          </ac:spMkLst>
        </pc:spChg>
        <pc:spChg chg="add del mod">
          <ac:chgData name="u3576731@connect.hku.hk" userId="0de5b9f1-4841-4bf4-9210-fdfbf365d198" providerId="ADAL" clId="{BEDA62F9-763E-456B-98CE-CD629F8B60B5}" dt="2023-03-11T14:54:09.098" v="4609"/>
          <ac:spMkLst>
            <pc:docMk/>
            <pc:sldMk cId="3054228238" sldId="273"/>
            <ac:spMk id="17" creationId="{6DF6CBC5-ADBB-372A-6804-004A6AED4707}"/>
          </ac:spMkLst>
        </pc:spChg>
        <pc:spChg chg="add del mod">
          <ac:chgData name="u3576731@connect.hku.hk" userId="0de5b9f1-4841-4bf4-9210-fdfbf365d198" providerId="ADAL" clId="{BEDA62F9-763E-456B-98CE-CD629F8B60B5}" dt="2023-03-11T14:54:08.875" v="4608"/>
          <ac:spMkLst>
            <pc:docMk/>
            <pc:sldMk cId="3054228238" sldId="273"/>
            <ac:spMk id="18" creationId="{1FA77DFF-75DF-849A-FFB6-167CAFC9FE4C}"/>
          </ac:spMkLst>
        </pc:spChg>
        <pc:spChg chg="add del mod">
          <ac:chgData name="u3576731@connect.hku.hk" userId="0de5b9f1-4841-4bf4-9210-fdfbf365d198" providerId="ADAL" clId="{BEDA62F9-763E-456B-98CE-CD629F8B60B5}" dt="2023-03-11T14:54:08.625" v="4607"/>
          <ac:spMkLst>
            <pc:docMk/>
            <pc:sldMk cId="3054228238" sldId="273"/>
            <ac:spMk id="19" creationId="{B79DD98C-46F2-4875-D5A4-79F7C60CA9F1}"/>
          </ac:spMkLst>
        </pc:spChg>
        <pc:spChg chg="add del mod">
          <ac:chgData name="u3576731@connect.hku.hk" userId="0de5b9f1-4841-4bf4-9210-fdfbf365d198" providerId="ADAL" clId="{BEDA62F9-763E-456B-98CE-CD629F8B60B5}" dt="2023-03-11T14:54:08.374" v="4606"/>
          <ac:spMkLst>
            <pc:docMk/>
            <pc:sldMk cId="3054228238" sldId="273"/>
            <ac:spMk id="20" creationId="{0C337175-A86E-AF3D-5413-66C43C93D711}"/>
          </ac:spMkLst>
        </pc:spChg>
        <pc:spChg chg="add del mod">
          <ac:chgData name="u3576731@connect.hku.hk" userId="0de5b9f1-4841-4bf4-9210-fdfbf365d198" providerId="ADAL" clId="{BEDA62F9-763E-456B-98CE-CD629F8B60B5}" dt="2023-03-11T14:54:08.111" v="4605"/>
          <ac:spMkLst>
            <pc:docMk/>
            <pc:sldMk cId="3054228238" sldId="273"/>
            <ac:spMk id="21" creationId="{1A8EEC23-0ABA-71CF-68F5-20123C8624E1}"/>
          </ac:spMkLst>
        </pc:spChg>
        <pc:spChg chg="add del mod">
          <ac:chgData name="u3576731@connect.hku.hk" userId="0de5b9f1-4841-4bf4-9210-fdfbf365d198" providerId="ADAL" clId="{BEDA62F9-763E-456B-98CE-CD629F8B60B5}" dt="2023-03-11T14:54:40.362" v="4638"/>
          <ac:spMkLst>
            <pc:docMk/>
            <pc:sldMk cId="3054228238" sldId="273"/>
            <ac:spMk id="22" creationId="{8E47575F-0491-CACF-7330-E4AE34823FCB}"/>
          </ac:spMkLst>
        </pc:spChg>
        <pc:spChg chg="add del mod">
          <ac:chgData name="u3576731@connect.hku.hk" userId="0de5b9f1-4841-4bf4-9210-fdfbf365d198" providerId="ADAL" clId="{BEDA62F9-763E-456B-98CE-CD629F8B60B5}" dt="2023-03-11T14:54:40.024" v="4637"/>
          <ac:spMkLst>
            <pc:docMk/>
            <pc:sldMk cId="3054228238" sldId="273"/>
            <ac:spMk id="23" creationId="{39100F1A-FFB0-90A8-A7BF-03BB0E544F74}"/>
          </ac:spMkLst>
        </pc:spChg>
        <pc:spChg chg="add del mod">
          <ac:chgData name="u3576731@connect.hku.hk" userId="0de5b9f1-4841-4bf4-9210-fdfbf365d198" providerId="ADAL" clId="{BEDA62F9-763E-456B-98CE-CD629F8B60B5}" dt="2023-03-11T14:54:39.763" v="4636"/>
          <ac:spMkLst>
            <pc:docMk/>
            <pc:sldMk cId="3054228238" sldId="273"/>
            <ac:spMk id="24" creationId="{D8966A9A-C8C4-23C5-795E-D976184D0D46}"/>
          </ac:spMkLst>
        </pc:spChg>
        <pc:spChg chg="add del mod">
          <ac:chgData name="u3576731@connect.hku.hk" userId="0de5b9f1-4841-4bf4-9210-fdfbf365d198" providerId="ADAL" clId="{BEDA62F9-763E-456B-98CE-CD629F8B60B5}" dt="2023-03-11T14:54:39.474" v="4635"/>
          <ac:spMkLst>
            <pc:docMk/>
            <pc:sldMk cId="3054228238" sldId="273"/>
            <ac:spMk id="25" creationId="{C30B2BED-93BF-2FE9-D483-021E2B89A832}"/>
          </ac:spMkLst>
        </pc:spChg>
        <pc:spChg chg="add del mod">
          <ac:chgData name="u3576731@connect.hku.hk" userId="0de5b9f1-4841-4bf4-9210-fdfbf365d198" providerId="ADAL" clId="{BEDA62F9-763E-456B-98CE-CD629F8B60B5}" dt="2023-03-11T14:54:39.163" v="4634"/>
          <ac:spMkLst>
            <pc:docMk/>
            <pc:sldMk cId="3054228238" sldId="273"/>
            <ac:spMk id="26" creationId="{640938B4-0333-6186-9E61-ED8F49BD572E}"/>
          </ac:spMkLst>
        </pc:spChg>
        <pc:spChg chg="add del mod">
          <ac:chgData name="u3576731@connect.hku.hk" userId="0de5b9f1-4841-4bf4-9210-fdfbf365d198" providerId="ADAL" clId="{BEDA62F9-763E-456B-98CE-CD629F8B60B5}" dt="2023-03-11T14:54:38.910" v="4633"/>
          <ac:spMkLst>
            <pc:docMk/>
            <pc:sldMk cId="3054228238" sldId="273"/>
            <ac:spMk id="27" creationId="{44271BEE-D364-AAB3-C951-ED3A792740AD}"/>
          </ac:spMkLst>
        </pc:spChg>
        <pc:spChg chg="add del mod">
          <ac:chgData name="u3576731@connect.hku.hk" userId="0de5b9f1-4841-4bf4-9210-fdfbf365d198" providerId="ADAL" clId="{BEDA62F9-763E-456B-98CE-CD629F8B60B5}" dt="2023-03-11T14:54:38.650" v="4632"/>
          <ac:spMkLst>
            <pc:docMk/>
            <pc:sldMk cId="3054228238" sldId="273"/>
            <ac:spMk id="28" creationId="{FB26D63D-C626-7532-44B9-96D84D042193}"/>
          </ac:spMkLst>
        </pc:spChg>
        <pc:spChg chg="add del mod">
          <ac:chgData name="u3576731@connect.hku.hk" userId="0de5b9f1-4841-4bf4-9210-fdfbf365d198" providerId="ADAL" clId="{BEDA62F9-763E-456B-98CE-CD629F8B60B5}" dt="2023-03-11T14:54:38.348" v="4631"/>
          <ac:spMkLst>
            <pc:docMk/>
            <pc:sldMk cId="3054228238" sldId="273"/>
            <ac:spMk id="29" creationId="{593E8F68-37FB-C392-8A56-531E57602905}"/>
          </ac:spMkLst>
        </pc:spChg>
        <pc:spChg chg="add del mod">
          <ac:chgData name="u3576731@connect.hku.hk" userId="0de5b9f1-4841-4bf4-9210-fdfbf365d198" providerId="ADAL" clId="{BEDA62F9-763E-456B-98CE-CD629F8B60B5}" dt="2023-03-11T14:54:37.449" v="4630"/>
          <ac:spMkLst>
            <pc:docMk/>
            <pc:sldMk cId="3054228238" sldId="273"/>
            <ac:spMk id="30" creationId="{16587FC5-2D8F-B607-A922-FCB03F9A9B0A}"/>
          </ac:spMkLst>
        </pc:spChg>
        <pc:spChg chg="add del mod">
          <ac:chgData name="u3576731@connect.hku.hk" userId="0de5b9f1-4841-4bf4-9210-fdfbf365d198" providerId="ADAL" clId="{BEDA62F9-763E-456B-98CE-CD629F8B60B5}" dt="2023-03-11T14:54:37.210" v="4629"/>
          <ac:spMkLst>
            <pc:docMk/>
            <pc:sldMk cId="3054228238" sldId="273"/>
            <ac:spMk id="31" creationId="{BB2C6151-1C31-4CB2-76AE-7B147536891E}"/>
          </ac:spMkLst>
        </pc:spChg>
        <pc:spChg chg="add mod">
          <ac:chgData name="u3576731@connect.hku.hk" userId="0de5b9f1-4841-4bf4-9210-fdfbf365d198" providerId="ADAL" clId="{BEDA62F9-763E-456B-98CE-CD629F8B60B5}" dt="2023-03-11T16:24:10.213" v="5470" actId="1076"/>
          <ac:spMkLst>
            <pc:docMk/>
            <pc:sldMk cId="3054228238" sldId="273"/>
            <ac:spMk id="32" creationId="{05607D17-59EC-B9AD-8FDF-DF7A0A9D5475}"/>
          </ac:spMkLst>
        </pc:spChg>
        <pc:spChg chg="add mod">
          <ac:chgData name="u3576731@connect.hku.hk" userId="0de5b9f1-4841-4bf4-9210-fdfbf365d198" providerId="ADAL" clId="{BEDA62F9-763E-456B-98CE-CD629F8B60B5}" dt="2023-03-11T16:24:10.213" v="5470" actId="1076"/>
          <ac:spMkLst>
            <pc:docMk/>
            <pc:sldMk cId="3054228238" sldId="273"/>
            <ac:spMk id="33" creationId="{61B35B44-1537-E721-5F73-B7D17F6B0B8C}"/>
          </ac:spMkLst>
        </pc:spChg>
        <pc:spChg chg="add mod">
          <ac:chgData name="u3576731@connect.hku.hk" userId="0de5b9f1-4841-4bf4-9210-fdfbf365d198" providerId="ADAL" clId="{BEDA62F9-763E-456B-98CE-CD629F8B60B5}" dt="2023-03-11T16:24:10.213" v="5470" actId="1076"/>
          <ac:spMkLst>
            <pc:docMk/>
            <pc:sldMk cId="3054228238" sldId="273"/>
            <ac:spMk id="34" creationId="{806AAC94-95CF-3382-27C2-909FF782DABD}"/>
          </ac:spMkLst>
        </pc:spChg>
        <pc:spChg chg="add mod">
          <ac:chgData name="u3576731@connect.hku.hk" userId="0de5b9f1-4841-4bf4-9210-fdfbf365d198" providerId="ADAL" clId="{BEDA62F9-763E-456B-98CE-CD629F8B60B5}" dt="2023-03-11T16:24:10.213" v="5470" actId="1076"/>
          <ac:spMkLst>
            <pc:docMk/>
            <pc:sldMk cId="3054228238" sldId="273"/>
            <ac:spMk id="35" creationId="{13254579-C92A-304B-3BD4-793B4F2696DA}"/>
          </ac:spMkLst>
        </pc:spChg>
        <pc:spChg chg="add mod">
          <ac:chgData name="u3576731@connect.hku.hk" userId="0de5b9f1-4841-4bf4-9210-fdfbf365d198" providerId="ADAL" clId="{BEDA62F9-763E-456B-98CE-CD629F8B60B5}" dt="2023-03-11T16:24:10.213" v="5470" actId="1076"/>
          <ac:spMkLst>
            <pc:docMk/>
            <pc:sldMk cId="3054228238" sldId="273"/>
            <ac:spMk id="36" creationId="{43FBD6D1-99DF-0A6C-326D-1C48E34269E7}"/>
          </ac:spMkLst>
        </pc:spChg>
        <pc:spChg chg="add mod">
          <ac:chgData name="u3576731@connect.hku.hk" userId="0de5b9f1-4841-4bf4-9210-fdfbf365d198" providerId="ADAL" clId="{BEDA62F9-763E-456B-98CE-CD629F8B60B5}" dt="2023-03-11T16:24:10.213" v="5470" actId="1076"/>
          <ac:spMkLst>
            <pc:docMk/>
            <pc:sldMk cId="3054228238" sldId="273"/>
            <ac:spMk id="37" creationId="{A98B3479-41A7-AA35-3ACF-96537B592191}"/>
          </ac:spMkLst>
        </pc:spChg>
        <pc:spChg chg="add mod">
          <ac:chgData name="u3576731@connect.hku.hk" userId="0de5b9f1-4841-4bf4-9210-fdfbf365d198" providerId="ADAL" clId="{BEDA62F9-763E-456B-98CE-CD629F8B60B5}" dt="2023-03-11T16:24:10.213" v="5470" actId="1076"/>
          <ac:spMkLst>
            <pc:docMk/>
            <pc:sldMk cId="3054228238" sldId="273"/>
            <ac:spMk id="38" creationId="{A12EBA4D-BFDC-2CC4-C12E-663D3ED703FD}"/>
          </ac:spMkLst>
        </pc:spChg>
        <pc:spChg chg="add mod">
          <ac:chgData name="u3576731@connect.hku.hk" userId="0de5b9f1-4841-4bf4-9210-fdfbf365d198" providerId="ADAL" clId="{BEDA62F9-763E-456B-98CE-CD629F8B60B5}" dt="2023-03-11T16:24:10.213" v="5470" actId="1076"/>
          <ac:spMkLst>
            <pc:docMk/>
            <pc:sldMk cId="3054228238" sldId="273"/>
            <ac:spMk id="39" creationId="{A00EC488-B72B-F2C9-13CE-AE747623CB5F}"/>
          </ac:spMkLst>
        </pc:spChg>
        <pc:spChg chg="add mod">
          <ac:chgData name="u3576731@connect.hku.hk" userId="0de5b9f1-4841-4bf4-9210-fdfbf365d198" providerId="ADAL" clId="{BEDA62F9-763E-456B-98CE-CD629F8B60B5}" dt="2023-03-11T16:24:10.213" v="5470" actId="1076"/>
          <ac:spMkLst>
            <pc:docMk/>
            <pc:sldMk cId="3054228238" sldId="273"/>
            <ac:spMk id="40" creationId="{CF21ACFB-1E89-4BF3-313D-C361472A025B}"/>
          </ac:spMkLst>
        </pc:spChg>
        <pc:spChg chg="add mod">
          <ac:chgData name="u3576731@connect.hku.hk" userId="0de5b9f1-4841-4bf4-9210-fdfbf365d198" providerId="ADAL" clId="{BEDA62F9-763E-456B-98CE-CD629F8B60B5}" dt="2023-03-11T16:24:10.213" v="5470" actId="1076"/>
          <ac:spMkLst>
            <pc:docMk/>
            <pc:sldMk cId="3054228238" sldId="273"/>
            <ac:spMk id="41" creationId="{D6869E60-202E-E9E5-51F0-3AA11BF0D217}"/>
          </ac:spMkLst>
        </pc:spChg>
        <pc:spChg chg="add mod">
          <ac:chgData name="u3576731@connect.hku.hk" userId="0de5b9f1-4841-4bf4-9210-fdfbf365d198" providerId="ADAL" clId="{BEDA62F9-763E-456B-98CE-CD629F8B60B5}" dt="2023-03-11T16:24:15.366" v="5471" actId="1076"/>
          <ac:spMkLst>
            <pc:docMk/>
            <pc:sldMk cId="3054228238" sldId="273"/>
            <ac:spMk id="42" creationId="{76E51B3B-A7E0-3C95-D472-9F8A767C7DFE}"/>
          </ac:spMkLst>
        </pc:spChg>
        <pc:spChg chg="add mod">
          <ac:chgData name="u3576731@connect.hku.hk" userId="0de5b9f1-4841-4bf4-9210-fdfbf365d198" providerId="ADAL" clId="{BEDA62F9-763E-456B-98CE-CD629F8B60B5}" dt="2023-03-11T16:24:10.213" v="5470" actId="1076"/>
          <ac:spMkLst>
            <pc:docMk/>
            <pc:sldMk cId="3054228238" sldId="273"/>
            <ac:spMk id="43" creationId="{705C21F5-9760-F0BC-C649-E4B6EE849206}"/>
          </ac:spMkLst>
        </pc:spChg>
        <pc:spChg chg="add mod">
          <ac:chgData name="u3576731@connect.hku.hk" userId="0de5b9f1-4841-4bf4-9210-fdfbf365d198" providerId="ADAL" clId="{BEDA62F9-763E-456B-98CE-CD629F8B60B5}" dt="2023-03-11T16:24:10.213" v="5470" actId="1076"/>
          <ac:spMkLst>
            <pc:docMk/>
            <pc:sldMk cId="3054228238" sldId="273"/>
            <ac:spMk id="44" creationId="{6FFA9316-4FE6-1415-B876-19F17D6D4BD6}"/>
          </ac:spMkLst>
        </pc:spChg>
        <pc:spChg chg="add mod">
          <ac:chgData name="u3576731@connect.hku.hk" userId="0de5b9f1-4841-4bf4-9210-fdfbf365d198" providerId="ADAL" clId="{BEDA62F9-763E-456B-98CE-CD629F8B60B5}" dt="2023-03-11T16:24:10.213" v="5470" actId="1076"/>
          <ac:spMkLst>
            <pc:docMk/>
            <pc:sldMk cId="3054228238" sldId="273"/>
            <ac:spMk id="45" creationId="{AA8246A5-BFA2-F439-95D8-CFFC1146085E}"/>
          </ac:spMkLst>
        </pc:spChg>
        <pc:spChg chg="add mod">
          <ac:chgData name="u3576731@connect.hku.hk" userId="0de5b9f1-4841-4bf4-9210-fdfbf365d198" providerId="ADAL" clId="{BEDA62F9-763E-456B-98CE-CD629F8B60B5}" dt="2023-03-11T16:24:10.213" v="5470" actId="1076"/>
          <ac:spMkLst>
            <pc:docMk/>
            <pc:sldMk cId="3054228238" sldId="273"/>
            <ac:spMk id="46" creationId="{0A2D21FA-C01A-DA19-2AC7-C237C22639EF}"/>
          </ac:spMkLst>
        </pc:spChg>
        <pc:spChg chg="add mod">
          <ac:chgData name="u3576731@connect.hku.hk" userId="0de5b9f1-4841-4bf4-9210-fdfbf365d198" providerId="ADAL" clId="{BEDA62F9-763E-456B-98CE-CD629F8B60B5}" dt="2023-03-11T16:24:10.213" v="5470" actId="1076"/>
          <ac:spMkLst>
            <pc:docMk/>
            <pc:sldMk cId="3054228238" sldId="273"/>
            <ac:spMk id="47" creationId="{54E0975C-3A9F-C094-868D-8BDEA4FA9723}"/>
          </ac:spMkLst>
        </pc:spChg>
        <pc:spChg chg="add mod">
          <ac:chgData name="u3576731@connect.hku.hk" userId="0de5b9f1-4841-4bf4-9210-fdfbf365d198" providerId="ADAL" clId="{BEDA62F9-763E-456B-98CE-CD629F8B60B5}" dt="2023-03-11T16:24:10.213" v="5470" actId="1076"/>
          <ac:spMkLst>
            <pc:docMk/>
            <pc:sldMk cId="3054228238" sldId="273"/>
            <ac:spMk id="48" creationId="{99131304-3ABB-45A3-E2B9-83A8276E1F94}"/>
          </ac:spMkLst>
        </pc:spChg>
        <pc:spChg chg="add mod">
          <ac:chgData name="u3576731@connect.hku.hk" userId="0de5b9f1-4841-4bf4-9210-fdfbf365d198" providerId="ADAL" clId="{BEDA62F9-763E-456B-98CE-CD629F8B60B5}" dt="2023-03-11T16:24:10.213" v="5470" actId="1076"/>
          <ac:spMkLst>
            <pc:docMk/>
            <pc:sldMk cId="3054228238" sldId="273"/>
            <ac:spMk id="49" creationId="{81D26C38-F0F6-7871-799C-5308C707B046}"/>
          </ac:spMkLst>
        </pc:spChg>
        <pc:spChg chg="add mod topLvl">
          <ac:chgData name="u3576731@connect.hku.hk" userId="0de5b9f1-4841-4bf4-9210-fdfbf365d198" providerId="ADAL" clId="{BEDA62F9-763E-456B-98CE-CD629F8B60B5}" dt="2023-03-11T16:24:10.213" v="5470" actId="1076"/>
          <ac:spMkLst>
            <pc:docMk/>
            <pc:sldMk cId="3054228238" sldId="273"/>
            <ac:spMk id="58" creationId="{139BC0C1-F6A3-FA54-21CA-1EF1D9FE0D23}"/>
          </ac:spMkLst>
        </pc:spChg>
        <pc:spChg chg="add mod topLvl">
          <ac:chgData name="u3576731@connect.hku.hk" userId="0de5b9f1-4841-4bf4-9210-fdfbf365d198" providerId="ADAL" clId="{BEDA62F9-763E-456B-98CE-CD629F8B60B5}" dt="2023-03-11T16:24:10.213" v="5470" actId="1076"/>
          <ac:spMkLst>
            <pc:docMk/>
            <pc:sldMk cId="3054228238" sldId="273"/>
            <ac:spMk id="59" creationId="{459D1AD2-9570-E2EF-6B65-1E0236693C0F}"/>
          </ac:spMkLst>
        </pc:spChg>
        <pc:spChg chg="add mod topLvl">
          <ac:chgData name="u3576731@connect.hku.hk" userId="0de5b9f1-4841-4bf4-9210-fdfbf365d198" providerId="ADAL" clId="{BEDA62F9-763E-456B-98CE-CD629F8B60B5}" dt="2023-03-11T16:24:10.213" v="5470" actId="1076"/>
          <ac:spMkLst>
            <pc:docMk/>
            <pc:sldMk cId="3054228238" sldId="273"/>
            <ac:spMk id="60" creationId="{079E15BE-A462-AA82-4FF3-2CB0C38DDE4F}"/>
          </ac:spMkLst>
        </pc:spChg>
        <pc:spChg chg="add mod">
          <ac:chgData name="u3576731@connect.hku.hk" userId="0de5b9f1-4841-4bf4-9210-fdfbf365d198" providerId="ADAL" clId="{BEDA62F9-763E-456B-98CE-CD629F8B60B5}" dt="2023-03-11T16:25:12.792" v="5478" actId="404"/>
          <ac:spMkLst>
            <pc:docMk/>
            <pc:sldMk cId="3054228238" sldId="273"/>
            <ac:spMk id="64" creationId="{CC6CF8F1-1B04-E249-873A-EE7D7C54425B}"/>
          </ac:spMkLst>
        </pc:spChg>
        <pc:spChg chg="add del">
          <ac:chgData name="u3576731@connect.hku.hk" userId="0de5b9f1-4841-4bf4-9210-fdfbf365d198" providerId="ADAL" clId="{BEDA62F9-763E-456B-98CE-CD629F8B60B5}" dt="2023-03-11T15:51:02.950" v="5073" actId="22"/>
          <ac:spMkLst>
            <pc:docMk/>
            <pc:sldMk cId="3054228238" sldId="273"/>
            <ac:spMk id="69" creationId="{0641F05B-1736-07FE-0606-A65802E95318}"/>
          </ac:spMkLst>
        </pc:spChg>
        <pc:spChg chg="add mod">
          <ac:chgData name="u3576731@connect.hku.hk" userId="0de5b9f1-4841-4bf4-9210-fdfbf365d198" providerId="ADAL" clId="{BEDA62F9-763E-456B-98CE-CD629F8B60B5}" dt="2023-03-11T16:25:10.422" v="5477" actId="1076"/>
          <ac:spMkLst>
            <pc:docMk/>
            <pc:sldMk cId="3054228238" sldId="273"/>
            <ac:spMk id="71" creationId="{AC12A11B-A5FB-C84A-635B-FEB37234EE4A}"/>
          </ac:spMkLst>
        </pc:spChg>
        <pc:spChg chg="add mod">
          <ac:chgData name="u3576731@connect.hku.hk" userId="0de5b9f1-4841-4bf4-9210-fdfbf365d198" providerId="ADAL" clId="{BEDA62F9-763E-456B-98CE-CD629F8B60B5}" dt="2023-03-11T16:26:59.503" v="5500" actId="404"/>
          <ac:spMkLst>
            <pc:docMk/>
            <pc:sldMk cId="3054228238" sldId="273"/>
            <ac:spMk id="100" creationId="{10E0E96E-F8A3-8BCA-5D0F-2A9EF1723716}"/>
          </ac:spMkLst>
        </pc:spChg>
        <pc:spChg chg="add mod">
          <ac:chgData name="u3576731@connect.hku.hk" userId="0de5b9f1-4841-4bf4-9210-fdfbf365d198" providerId="ADAL" clId="{BEDA62F9-763E-456B-98CE-CD629F8B60B5}" dt="2023-03-11T16:26:43.667" v="5498" actId="465"/>
          <ac:spMkLst>
            <pc:docMk/>
            <pc:sldMk cId="3054228238" sldId="273"/>
            <ac:spMk id="105" creationId="{1749DB72-1C58-D804-ED9E-B16CAF6DFAA5}"/>
          </ac:spMkLst>
        </pc:spChg>
        <pc:spChg chg="add mod">
          <ac:chgData name="u3576731@connect.hku.hk" userId="0de5b9f1-4841-4bf4-9210-fdfbf365d198" providerId="ADAL" clId="{BEDA62F9-763E-456B-98CE-CD629F8B60B5}" dt="2023-03-11T16:26:43.667" v="5498" actId="465"/>
          <ac:spMkLst>
            <pc:docMk/>
            <pc:sldMk cId="3054228238" sldId="273"/>
            <ac:spMk id="106" creationId="{29F8C43E-0A47-B39B-EE9B-D623174A66BB}"/>
          </ac:spMkLst>
        </pc:spChg>
        <pc:spChg chg="add mod">
          <ac:chgData name="u3576731@connect.hku.hk" userId="0de5b9f1-4841-4bf4-9210-fdfbf365d198" providerId="ADAL" clId="{BEDA62F9-763E-456B-98CE-CD629F8B60B5}" dt="2023-03-11T16:26:09.804" v="5485" actId="1076"/>
          <ac:spMkLst>
            <pc:docMk/>
            <pc:sldMk cId="3054228238" sldId="273"/>
            <ac:spMk id="107" creationId="{86658C21-3F1E-75EB-5C3B-636B49CB82B5}"/>
          </ac:spMkLst>
        </pc:spChg>
        <pc:grpChg chg="add del mod">
          <ac:chgData name="u3576731@connect.hku.hk" userId="0de5b9f1-4841-4bf4-9210-fdfbf365d198" providerId="ADAL" clId="{BEDA62F9-763E-456B-98CE-CD629F8B60B5}" dt="2023-03-11T15:18:39.581" v="4856" actId="165"/>
          <ac:grpSpMkLst>
            <pc:docMk/>
            <pc:sldMk cId="3054228238" sldId="273"/>
            <ac:grpSpMk id="63" creationId="{E8E068EA-DDA9-905F-28A9-A9D385A0D566}"/>
          </ac:grpSpMkLst>
        </pc:grpChg>
        <pc:picChg chg="add del mod modCrop">
          <ac:chgData name="u3576731@connect.hku.hk" userId="0de5b9f1-4841-4bf4-9210-fdfbf365d198" providerId="ADAL" clId="{BEDA62F9-763E-456B-98CE-CD629F8B60B5}" dt="2023-03-11T14:50:28.421" v="4566" actId="478"/>
          <ac:picMkLst>
            <pc:docMk/>
            <pc:sldMk cId="3054228238" sldId="273"/>
            <ac:picMk id="3" creationId="{179EA562-EC8A-CD4C-83BF-DF1A6E5D3319}"/>
          </ac:picMkLst>
        </pc:picChg>
        <pc:picChg chg="del">
          <ac:chgData name="u3576731@connect.hku.hk" userId="0de5b9f1-4841-4bf4-9210-fdfbf365d198" providerId="ADAL" clId="{BEDA62F9-763E-456B-98CE-CD629F8B60B5}" dt="2023-03-11T09:34:49.091" v="2185" actId="478"/>
          <ac:picMkLst>
            <pc:docMk/>
            <pc:sldMk cId="3054228238" sldId="273"/>
            <ac:picMk id="4" creationId="{CBB118C9-F2F7-7938-7A78-CBF3F637A500}"/>
          </ac:picMkLst>
        </pc:picChg>
        <pc:picChg chg="mod">
          <ac:chgData name="u3576731@connect.hku.hk" userId="0de5b9f1-4841-4bf4-9210-fdfbf365d198" providerId="ADAL" clId="{BEDA62F9-763E-456B-98CE-CD629F8B60B5}" dt="2023-03-11T15:16:25.642" v="4841" actId="1582"/>
          <ac:picMkLst>
            <pc:docMk/>
            <pc:sldMk cId="3054228238" sldId="273"/>
            <ac:picMk id="5" creationId="{9F1039F9-5615-15EF-339D-7F95C7D183D2}"/>
          </ac:picMkLst>
        </pc:picChg>
        <pc:picChg chg="add mod modCrop">
          <ac:chgData name="u3576731@connect.hku.hk" userId="0de5b9f1-4841-4bf4-9210-fdfbf365d198" providerId="ADAL" clId="{BEDA62F9-763E-456B-98CE-CD629F8B60B5}" dt="2023-03-11T16:26:24.916" v="5494" actId="1076"/>
          <ac:picMkLst>
            <pc:docMk/>
            <pc:sldMk cId="3054228238" sldId="273"/>
            <ac:picMk id="6" creationId="{6AF04E45-C83A-7A41-1FF6-B74BFB142167}"/>
          </ac:picMkLst>
        </pc:picChg>
        <pc:cxnChg chg="add mod">
          <ac:chgData name="u3576731@connect.hku.hk" userId="0de5b9f1-4841-4bf4-9210-fdfbf365d198" providerId="ADAL" clId="{BEDA62F9-763E-456B-98CE-CD629F8B60B5}" dt="2023-03-11T16:24:10.213" v="5470" actId="1076"/>
          <ac:cxnSpMkLst>
            <pc:docMk/>
            <pc:sldMk cId="3054228238" sldId="273"/>
            <ac:cxnSpMk id="8" creationId="{7079130B-FEEB-53CB-E0B7-2F4819683C41}"/>
          </ac:cxnSpMkLst>
        </pc:cxnChg>
        <pc:cxnChg chg="add del mod">
          <ac:chgData name="u3576731@connect.hku.hk" userId="0de5b9f1-4841-4bf4-9210-fdfbf365d198" providerId="ADAL" clId="{BEDA62F9-763E-456B-98CE-CD629F8B60B5}" dt="2023-03-11T15:57:18.927" v="5145" actId="478"/>
          <ac:cxnSpMkLst>
            <pc:docMk/>
            <pc:sldMk cId="3054228238" sldId="273"/>
            <ac:cxnSpMk id="73" creationId="{275661EB-F951-13EE-3A81-04A1D28D6B7F}"/>
          </ac:cxnSpMkLst>
        </pc:cxnChg>
        <pc:cxnChg chg="add del mod">
          <ac:chgData name="u3576731@connect.hku.hk" userId="0de5b9f1-4841-4bf4-9210-fdfbf365d198" providerId="ADAL" clId="{BEDA62F9-763E-456B-98CE-CD629F8B60B5}" dt="2023-03-11T16:24:10.213" v="5470" actId="1076"/>
          <ac:cxnSpMkLst>
            <pc:docMk/>
            <pc:sldMk cId="3054228238" sldId="273"/>
            <ac:cxnSpMk id="80" creationId="{01DF1AD4-3019-BAD8-6803-BA71D47EE0EB}"/>
          </ac:cxnSpMkLst>
        </pc:cxnChg>
        <pc:cxnChg chg="add del mod">
          <ac:chgData name="u3576731@connect.hku.hk" userId="0de5b9f1-4841-4bf4-9210-fdfbf365d198" providerId="ADAL" clId="{BEDA62F9-763E-456B-98CE-CD629F8B60B5}" dt="2023-03-11T16:24:10.213" v="5470" actId="1076"/>
          <ac:cxnSpMkLst>
            <pc:docMk/>
            <pc:sldMk cId="3054228238" sldId="273"/>
            <ac:cxnSpMk id="81" creationId="{09FAE401-8DB3-7C55-AB55-00B7D3A8EB0D}"/>
          </ac:cxnSpMkLst>
        </pc:cxnChg>
        <pc:cxnChg chg="add del mod">
          <ac:chgData name="u3576731@connect.hku.hk" userId="0de5b9f1-4841-4bf4-9210-fdfbf365d198" providerId="ADAL" clId="{BEDA62F9-763E-456B-98CE-CD629F8B60B5}" dt="2023-03-11T16:24:10.213" v="5470" actId="1076"/>
          <ac:cxnSpMkLst>
            <pc:docMk/>
            <pc:sldMk cId="3054228238" sldId="273"/>
            <ac:cxnSpMk id="82" creationId="{F8236AC4-304E-F541-3DD8-77B0CC13EC91}"/>
          </ac:cxnSpMkLst>
        </pc:cxnChg>
      </pc:sldChg>
      <pc:sldChg chg="addSp delSp modSp add mod">
        <pc:chgData name="u3576731@connect.hku.hk" userId="0de5b9f1-4841-4bf4-9210-fdfbf365d198" providerId="ADAL" clId="{BEDA62F9-763E-456B-98CE-CD629F8B60B5}" dt="2023-03-13T14:10:55.782" v="5709" actId="20577"/>
        <pc:sldMkLst>
          <pc:docMk/>
          <pc:sldMk cId="3772663247" sldId="274"/>
        </pc:sldMkLst>
        <pc:spChg chg="mod">
          <ac:chgData name="u3576731@connect.hku.hk" userId="0de5b9f1-4841-4bf4-9210-fdfbf365d198" providerId="ADAL" clId="{BEDA62F9-763E-456B-98CE-CD629F8B60B5}" dt="2023-03-13T14:10:55.782" v="5709" actId="20577"/>
          <ac:spMkLst>
            <pc:docMk/>
            <pc:sldMk cId="3772663247" sldId="274"/>
            <ac:spMk id="2" creationId="{11E1370A-20E2-1B1D-09CA-88E4572C6CDE}"/>
          </ac:spMkLst>
        </pc:spChg>
        <pc:spChg chg="mod ord">
          <ac:chgData name="u3576731@connect.hku.hk" userId="0de5b9f1-4841-4bf4-9210-fdfbf365d198" providerId="ADAL" clId="{BEDA62F9-763E-456B-98CE-CD629F8B60B5}" dt="2023-03-11T15:39:47.301" v="5065" actId="1076"/>
          <ac:spMkLst>
            <pc:docMk/>
            <pc:sldMk cId="3772663247" sldId="274"/>
            <ac:spMk id="13" creationId="{5EDE47A6-30B6-BE8A-6903-CCA68704C7DF}"/>
          </ac:spMkLst>
        </pc:spChg>
        <pc:spChg chg="mod ord">
          <ac:chgData name="u3576731@connect.hku.hk" userId="0de5b9f1-4841-4bf4-9210-fdfbf365d198" providerId="ADAL" clId="{BEDA62F9-763E-456B-98CE-CD629F8B60B5}" dt="2023-03-11T15:38:00.702" v="5053" actId="1076"/>
          <ac:spMkLst>
            <pc:docMk/>
            <pc:sldMk cId="3772663247" sldId="274"/>
            <ac:spMk id="20" creationId="{E72BE26C-26F5-84AC-EC76-2960570FC2D2}"/>
          </ac:spMkLst>
        </pc:spChg>
        <pc:spChg chg="mod ord">
          <ac:chgData name="u3576731@connect.hku.hk" userId="0de5b9f1-4841-4bf4-9210-fdfbf365d198" providerId="ADAL" clId="{BEDA62F9-763E-456B-98CE-CD629F8B60B5}" dt="2023-03-11T15:36:04.476" v="4970" actId="14100"/>
          <ac:spMkLst>
            <pc:docMk/>
            <pc:sldMk cId="3772663247" sldId="274"/>
            <ac:spMk id="21" creationId="{C1A36B4C-61FF-B6FD-7D08-015A6B8CB44A}"/>
          </ac:spMkLst>
        </pc:spChg>
        <pc:spChg chg="mod ord">
          <ac:chgData name="u3576731@connect.hku.hk" userId="0de5b9f1-4841-4bf4-9210-fdfbf365d198" providerId="ADAL" clId="{BEDA62F9-763E-456B-98CE-CD629F8B60B5}" dt="2023-03-11T15:39:05.866" v="5061" actId="14100"/>
          <ac:spMkLst>
            <pc:docMk/>
            <pc:sldMk cId="3772663247" sldId="274"/>
            <ac:spMk id="22" creationId="{3F5842D3-20CE-5D45-8ECD-360AEFBB9A6D}"/>
          </ac:spMkLst>
        </pc:spChg>
        <pc:spChg chg="del ord">
          <ac:chgData name="u3576731@connect.hku.hk" userId="0de5b9f1-4841-4bf4-9210-fdfbf365d198" providerId="ADAL" clId="{BEDA62F9-763E-456B-98CE-CD629F8B60B5}" dt="2023-03-11T15:35:34.103" v="4960" actId="478"/>
          <ac:spMkLst>
            <pc:docMk/>
            <pc:sldMk cId="3772663247" sldId="274"/>
            <ac:spMk id="23" creationId="{9EC36D28-E60C-DEF2-AF52-473B668F4BE6}"/>
          </ac:spMkLst>
        </pc:spChg>
        <pc:spChg chg="mod ord">
          <ac:chgData name="u3576731@connect.hku.hk" userId="0de5b9f1-4841-4bf4-9210-fdfbf365d198" providerId="ADAL" clId="{BEDA62F9-763E-456B-98CE-CD629F8B60B5}" dt="2023-03-11T15:39:47.301" v="5065" actId="1076"/>
          <ac:spMkLst>
            <pc:docMk/>
            <pc:sldMk cId="3772663247" sldId="274"/>
            <ac:spMk id="27" creationId="{45DF21AF-E114-A4CD-546F-049554F45D91}"/>
          </ac:spMkLst>
        </pc:spChg>
        <pc:spChg chg="mod ord">
          <ac:chgData name="u3576731@connect.hku.hk" userId="0de5b9f1-4841-4bf4-9210-fdfbf365d198" providerId="ADAL" clId="{BEDA62F9-763E-456B-98CE-CD629F8B60B5}" dt="2023-03-11T15:39:47.301" v="5065" actId="1076"/>
          <ac:spMkLst>
            <pc:docMk/>
            <pc:sldMk cId="3772663247" sldId="274"/>
            <ac:spMk id="28" creationId="{83922FFC-7D19-A135-6F63-31FF811DD165}"/>
          </ac:spMkLst>
        </pc:spChg>
        <pc:spChg chg="del ord">
          <ac:chgData name="u3576731@connect.hku.hk" userId="0de5b9f1-4841-4bf4-9210-fdfbf365d198" providerId="ADAL" clId="{BEDA62F9-763E-456B-98CE-CD629F8B60B5}" dt="2023-03-11T15:37:14.049" v="5030" actId="478"/>
          <ac:spMkLst>
            <pc:docMk/>
            <pc:sldMk cId="3772663247" sldId="274"/>
            <ac:spMk id="29" creationId="{D26C60EC-0CA2-3B56-BFA0-529ED03A08CC}"/>
          </ac:spMkLst>
        </pc:spChg>
        <pc:picChg chg="add mod ord modCrop">
          <ac:chgData name="u3576731@connect.hku.hk" userId="0de5b9f1-4841-4bf4-9210-fdfbf365d198" providerId="ADAL" clId="{BEDA62F9-763E-456B-98CE-CD629F8B60B5}" dt="2023-03-11T15:35:02.255" v="4954" actId="171"/>
          <ac:picMkLst>
            <pc:docMk/>
            <pc:sldMk cId="3772663247" sldId="274"/>
            <ac:picMk id="4" creationId="{532DC256-479A-4871-7D59-B55A99F6937A}"/>
          </ac:picMkLst>
        </pc:picChg>
        <pc:picChg chg="ord">
          <ac:chgData name="u3576731@connect.hku.hk" userId="0de5b9f1-4841-4bf4-9210-fdfbf365d198" providerId="ADAL" clId="{BEDA62F9-763E-456B-98CE-CD629F8B60B5}" dt="2023-03-11T15:34:27.330" v="4946" actId="166"/>
          <ac:picMkLst>
            <pc:docMk/>
            <pc:sldMk cId="3772663247" sldId="274"/>
            <ac:picMk id="5" creationId="{9F1039F9-5615-15EF-339D-7F95C7D183D2}"/>
          </ac:picMkLst>
        </pc:picChg>
        <pc:picChg chg="del">
          <ac:chgData name="u3576731@connect.hku.hk" userId="0de5b9f1-4841-4bf4-9210-fdfbf365d198" providerId="ADAL" clId="{BEDA62F9-763E-456B-98CE-CD629F8B60B5}" dt="2023-03-11T15:35:08.340" v="4955" actId="478"/>
          <ac:picMkLst>
            <pc:docMk/>
            <pc:sldMk cId="3772663247" sldId="274"/>
            <ac:picMk id="12" creationId="{D18BA5F3-82AF-5286-44C7-19128F16A921}"/>
          </ac:picMkLst>
        </pc:picChg>
      </pc:sldChg>
      <pc:sldMasterChg chg="setBg modSldLayout">
        <pc:chgData name="u3576731@connect.hku.hk" userId="0de5b9f1-4841-4bf4-9210-fdfbf365d198" providerId="ADAL" clId="{BEDA62F9-763E-456B-98CE-CD629F8B60B5}" dt="2023-03-10T10:17:56.802" v="564"/>
        <pc:sldMasterMkLst>
          <pc:docMk/>
          <pc:sldMasterMk cId="94561244" sldId="2147483648"/>
        </pc:sldMasterMkLst>
        <pc:sldLayoutChg chg="setBg">
          <pc:chgData name="u3576731@connect.hku.hk" userId="0de5b9f1-4841-4bf4-9210-fdfbf365d198" providerId="ADAL" clId="{BEDA62F9-763E-456B-98CE-CD629F8B60B5}" dt="2023-03-10T10:17:56.802" v="564"/>
          <pc:sldLayoutMkLst>
            <pc:docMk/>
            <pc:sldMasterMk cId="94561244" sldId="2147483648"/>
            <pc:sldLayoutMk cId="3567854995" sldId="2147483649"/>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3856904075" sldId="2147483650"/>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2584790739" sldId="2147483651"/>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3942939655" sldId="2147483652"/>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1465525162" sldId="2147483653"/>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747849196" sldId="2147483654"/>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386944501" sldId="2147483655"/>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3290626690" sldId="2147483656"/>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967642333" sldId="2147483657"/>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755406093" sldId="2147483658"/>
          </pc:sldLayoutMkLst>
        </pc:sldLayoutChg>
        <pc:sldLayoutChg chg="setBg">
          <pc:chgData name="u3576731@connect.hku.hk" userId="0de5b9f1-4841-4bf4-9210-fdfbf365d198" providerId="ADAL" clId="{BEDA62F9-763E-456B-98CE-CD629F8B60B5}" dt="2023-03-10T10:17:56.802" v="564"/>
          <pc:sldLayoutMkLst>
            <pc:docMk/>
            <pc:sldMasterMk cId="94561244" sldId="2147483648"/>
            <pc:sldLayoutMk cId="281694103" sldId="2147483659"/>
          </pc:sldLayoutMkLst>
        </pc:sldLayoutChg>
      </pc:sldMasterChg>
    </pc:docChg>
  </pc:docChgLst>
  <pc:docChgLst>
    <pc:chgData name="来宾用户" userId="S::urn:spo:anon#e8556701f9b11adc0f15f2c387591672818843de80ad22a3371c0078701c4bb2::" providerId="AD" clId="Web-{E9299ADA-9BB7-F1B2-4B84-2E75E1B1214D}"/>
    <pc:docChg chg="modSld">
      <pc:chgData name="来宾用户" userId="S::urn:spo:anon#e8556701f9b11adc0f15f2c387591672818843de80ad22a3371c0078701c4bb2::" providerId="AD" clId="Web-{E9299ADA-9BB7-F1B2-4B84-2E75E1B1214D}" dt="2023-03-14T04:52:44.654" v="264" actId="1076"/>
      <pc:docMkLst>
        <pc:docMk/>
      </pc:docMkLst>
      <pc:sldChg chg="addSp modSp addAnim">
        <pc:chgData name="来宾用户" userId="S::urn:spo:anon#e8556701f9b11adc0f15f2c387591672818843de80ad22a3371c0078701c4bb2::" providerId="AD" clId="Web-{E9299ADA-9BB7-F1B2-4B84-2E75E1B1214D}" dt="2023-03-14T04:52:44.654" v="264" actId="1076"/>
        <pc:sldMkLst>
          <pc:docMk/>
          <pc:sldMk cId="2976592220" sldId="267"/>
        </pc:sldMkLst>
        <pc:spChg chg="add mod">
          <ac:chgData name="来宾用户" userId="S::urn:spo:anon#e8556701f9b11adc0f15f2c387591672818843de80ad22a3371c0078701c4bb2::" providerId="AD" clId="Web-{E9299ADA-9BB7-F1B2-4B84-2E75E1B1214D}" dt="2023-03-14T04:52:44.654" v="264" actId="1076"/>
          <ac:spMkLst>
            <pc:docMk/>
            <pc:sldMk cId="2976592220" sldId="267"/>
            <ac:spMk id="16" creationId="{4B0F138E-4BDD-BC57-FFF2-28734C35047F}"/>
          </ac:spMkLst>
        </pc:spChg>
      </pc:sldChg>
      <pc:sldChg chg="addSp delSp modSp addAnim delAnim modAnim addCm modCm">
        <pc:chgData name="来宾用户" userId="S::urn:spo:anon#e8556701f9b11adc0f15f2c387591672818843de80ad22a3371c0078701c4bb2::" providerId="AD" clId="Web-{E9299ADA-9BB7-F1B2-4B84-2E75E1B1214D}" dt="2023-03-14T03:32:58.906" v="154" actId="1076"/>
        <pc:sldMkLst>
          <pc:docMk/>
          <pc:sldMk cId="2400803480" sldId="276"/>
        </pc:sldMkLst>
        <pc:spChg chg="mod">
          <ac:chgData name="来宾用户" userId="S::urn:spo:anon#e8556701f9b11adc0f15f2c387591672818843de80ad22a3371c0078701c4bb2::" providerId="AD" clId="Web-{E9299ADA-9BB7-F1B2-4B84-2E75E1B1214D}" dt="2023-03-14T03:32:58.906" v="154" actId="1076"/>
          <ac:spMkLst>
            <pc:docMk/>
            <pc:sldMk cId="2400803480" sldId="276"/>
            <ac:spMk id="9" creationId="{00A2C5A3-9CE0-7323-5CEB-2C690E6DE84C}"/>
          </ac:spMkLst>
        </pc:spChg>
        <pc:grpChg chg="add del mod">
          <ac:chgData name="来宾用户" userId="S::urn:spo:anon#e8556701f9b11adc0f15f2c387591672818843de80ad22a3371c0078701c4bb2::" providerId="AD" clId="Web-{E9299ADA-9BB7-F1B2-4B84-2E75E1B1214D}" dt="2023-03-14T03:29:37.899" v="128"/>
          <ac:grpSpMkLst>
            <pc:docMk/>
            <pc:sldMk cId="2400803480" sldId="276"/>
            <ac:grpSpMk id="12" creationId="{F7057853-6B7D-3BDA-930F-F32973DF6D26}"/>
          </ac:grpSpMkLst>
        </pc:grpChg>
        <pc:grpChg chg="add ord">
          <ac:chgData name="来宾用户" userId="S::urn:spo:anon#e8556701f9b11adc0f15f2c387591672818843de80ad22a3371c0078701c4bb2::" providerId="AD" clId="Web-{E9299ADA-9BB7-F1B2-4B84-2E75E1B1214D}" dt="2023-03-14T03:30:44.167" v="139"/>
          <ac:grpSpMkLst>
            <pc:docMk/>
            <pc:sldMk cId="2400803480" sldId="276"/>
            <ac:grpSpMk id="13" creationId="{27F31F77-6A09-18E7-46AE-C9AAD46E116D}"/>
          </ac:grpSpMkLst>
        </pc:grpChg>
        <pc:picChg chg="mod topLvl">
          <ac:chgData name="来宾用户" userId="S::urn:spo:anon#e8556701f9b11adc0f15f2c387591672818843de80ad22a3371c0078701c4bb2::" providerId="AD" clId="Web-{E9299ADA-9BB7-F1B2-4B84-2E75E1B1214D}" dt="2023-03-14T03:29:52.150" v="133" actId="1076"/>
          <ac:picMkLst>
            <pc:docMk/>
            <pc:sldMk cId="2400803480" sldId="276"/>
            <ac:picMk id="10" creationId="{51F55CCC-C30B-7962-ECEA-535BD3DC8497}"/>
          </ac:picMkLst>
        </pc:picChg>
        <pc:picChg chg="mod topLvl">
          <ac:chgData name="来宾用户" userId="S::urn:spo:anon#e8556701f9b11adc0f15f2c387591672818843de80ad22a3371c0078701c4bb2::" providerId="AD" clId="Web-{E9299ADA-9BB7-F1B2-4B84-2E75E1B1214D}" dt="2023-03-14T03:30:02.978" v="135" actId="1076"/>
          <ac:picMkLst>
            <pc:docMk/>
            <pc:sldMk cId="2400803480" sldId="276"/>
            <ac:picMk id="11" creationId="{13F867E5-2A9B-F110-7353-867A41E30E68}"/>
          </ac:picMkLst>
        </pc:picChg>
        <pc:extLst>
          <p:ext xmlns:p="http://schemas.openxmlformats.org/presentationml/2006/main" uri="{D6D511B9-2390-475A-947B-AFAB55BFBCF1}">
            <pc226:cmChg xmlns:pc226="http://schemas.microsoft.com/office/powerpoint/2022/06/main/command" chg="add mod">
              <pc226:chgData name="来宾用户" userId="S::urn:spo:anon#e8556701f9b11adc0f15f2c387591672818843de80ad22a3371c0078701c4bb2::" providerId="AD" clId="Web-{E9299ADA-9BB7-F1B2-4B84-2E75E1B1214D}" dt="2023-03-14T03:28:40.960" v="124"/>
              <pc2:cmMkLst xmlns:pc2="http://schemas.microsoft.com/office/powerpoint/2019/9/main/command">
                <pc:docMk/>
                <pc:sldMk cId="2400803480" sldId="276"/>
                <pc2:cmMk id="{D2E73E3B-A2AA-4A9B-8A56-4A98A54EF10C}"/>
              </pc2:cmMkLst>
            </pc226:cmChg>
          </p:ext>
        </pc:extLst>
      </pc:sldChg>
      <pc:sldChg chg="modSp addAnim modAnim addCm modCm">
        <pc:chgData name="来宾用户" userId="S::urn:spo:anon#e8556701f9b11adc0f15f2c387591672818843de80ad22a3371c0078701c4bb2::" providerId="AD" clId="Web-{E9299ADA-9BB7-F1B2-4B84-2E75E1B1214D}" dt="2023-03-14T03:38:22.431" v="240" actId="20577"/>
        <pc:sldMkLst>
          <pc:docMk/>
          <pc:sldMk cId="3035388430" sldId="277"/>
        </pc:sldMkLst>
        <pc:spChg chg="mod">
          <ac:chgData name="来宾用户" userId="S::urn:spo:anon#e8556701f9b11adc0f15f2c387591672818843de80ad22a3371c0078701c4bb2::" providerId="AD" clId="Web-{E9299ADA-9BB7-F1B2-4B84-2E75E1B1214D}" dt="2023-03-14T03:38:22.431" v="240" actId="20577"/>
          <ac:spMkLst>
            <pc:docMk/>
            <pc:sldMk cId="3035388430" sldId="277"/>
            <ac:spMk id="2" creationId="{11E1370A-20E2-1B1D-09CA-88E4572C6CDE}"/>
          </ac:spMkLst>
        </pc:spChg>
        <pc:spChg chg="mod">
          <ac:chgData name="来宾用户" userId="S::urn:spo:anon#e8556701f9b11adc0f15f2c387591672818843de80ad22a3371c0078701c4bb2::" providerId="AD" clId="Web-{E9299ADA-9BB7-F1B2-4B84-2E75E1B1214D}" dt="2023-03-14T03:34:43.659" v="186" actId="20577"/>
          <ac:spMkLst>
            <pc:docMk/>
            <pc:sldMk cId="3035388430" sldId="277"/>
            <ac:spMk id="3" creationId="{B6C157C3-CCB7-2CCB-8B5B-67137A4A96EC}"/>
          </ac:spMkLst>
        </pc:spChg>
        <pc:extLst>
          <p:ext xmlns:p="http://schemas.openxmlformats.org/presentationml/2006/main" uri="{D6D511B9-2390-475A-947B-AFAB55BFBCF1}">
            <pc226:cmChg xmlns:pc226="http://schemas.microsoft.com/office/powerpoint/2022/06/main/command" chg="add mod">
              <pc226:chgData name="来宾用户" userId="S::urn:spo:anon#e8556701f9b11adc0f15f2c387591672818843de80ad22a3371c0078701c4bb2::" providerId="AD" clId="Web-{E9299ADA-9BB7-F1B2-4B84-2E75E1B1214D}" dt="2023-03-14T03:37:47.821" v="239"/>
              <pc2:cmMkLst xmlns:pc2="http://schemas.microsoft.com/office/powerpoint/2019/9/main/command">
                <pc:docMk/>
                <pc:sldMk cId="3035388430" sldId="277"/>
                <pc2:cmMk id="{1E4EDB35-7396-4873-AB6A-18B8F32C6A50}"/>
              </pc2:cmMkLst>
            </pc226:cmChg>
          </p:ext>
        </pc:extLst>
      </pc:sldChg>
    </pc:docChg>
  </pc:docChgLst>
</pc:chgInfo>
</file>

<file path=ppt/comments/modernComment_109_7E17FE8E.xml><?xml version="1.0" encoding="utf-8"?>
<p188:cmLst xmlns:a="http://schemas.openxmlformats.org/drawingml/2006/main" xmlns:r="http://schemas.openxmlformats.org/officeDocument/2006/relationships" xmlns:p188="http://schemas.microsoft.com/office/powerpoint/2018/8/main">
  <p188:cm id="{4084DD06-90F0-4093-BFEE-4771C84A0F93}" authorId="{3187C142-B4A8-B9D3-C72E-3DFE4D43CB00}" created="2023-03-13T03:37:37.881">
    <pc:sldMkLst xmlns:pc="http://schemas.microsoft.com/office/powerpoint/2013/main/command">
      <pc:docMk/>
      <pc:sldMk cId="2115501710" sldId="265"/>
    </pc:sldMkLst>
    <p188:txBody>
      <a:bodyPr/>
      <a:lstStyle/>
      <a:p>
        <a:r>
          <a:rPr lang="zh-CN" altLang="en-US"/>
          <a:t>Based on thees two figures, it is clear that both methods are significantly impacted by a lack of samples. We can see at this area, they both fly away. However, although different sample sets may give us different results, the decision boundaries  are generally similar when if using the same sample set. So, we can conclude that both methods suffer to a similar extent.</a:t>
        </a:r>
      </a:p>
    </p188:txBody>
  </p188:cm>
</p188:cmLst>
</file>

<file path=ppt/comments/modernComment_10A_AEC820BB.xml><?xml version="1.0" encoding="utf-8"?>
<p188:cmLst xmlns:a="http://schemas.openxmlformats.org/drawingml/2006/main" xmlns:r="http://schemas.openxmlformats.org/officeDocument/2006/relationships" xmlns:p188="http://schemas.microsoft.com/office/powerpoint/2018/8/main">
  <p188:cm id="{3AA9686E-32F1-4996-9AFC-728D78B423A8}" authorId="{3187C142-B4A8-B9D3-C72E-3DFE4D43CB00}" created="2023-03-13T03:52:46.491">
    <pc:sldMkLst xmlns:pc="http://schemas.microsoft.com/office/powerpoint/2013/main/command">
      <pc:docMk/>
      <pc:sldMk cId="2932351163" sldId="266"/>
    </pc:sldMkLst>
    <p188:txBody>
      <a:bodyPr/>
      <a:lstStyle/>
      <a:p>
        <a:r>
          <a:rPr lang="zh-CN" altLang="en-US"/>
          <a:t>Moving to symmetric features. We can see when the samples are unevenly distributed, a symmetric X gives us a much better visual performance. By inserting symmetry, our model becomes more resilient to a lack of samples. That's why the use of symmetric features leads to increased robustness.</a:t>
        </a:r>
      </a:p>
    </p188:txBody>
  </p188:cm>
</p188:cmLst>
</file>

<file path=ppt/comments/modernComment_10B_B16B315C.xml><?xml version="1.0" encoding="utf-8"?>
<p188:cmLst xmlns:a="http://schemas.openxmlformats.org/drawingml/2006/main" xmlns:r="http://schemas.openxmlformats.org/officeDocument/2006/relationships" xmlns:p188="http://schemas.microsoft.com/office/powerpoint/2018/8/main">
  <p188:cm id="{395F087A-A207-416F-9718-273438802E2F}" authorId="{3187C142-B4A8-B9D3-C72E-3DFE4D43CB00}" created="2023-03-13T04:29:15.906">
    <pc:sldMkLst xmlns:pc="http://schemas.microsoft.com/office/powerpoint/2013/main/command">
      <pc:docMk/>
      <pc:sldMk cId="2976592220" sldId="267"/>
    </pc:sldMkLst>
    <p188:txBody>
      <a:bodyPr/>
      <a:lstStyle/>
      <a:p>
        <a:r>
          <a:rPr lang="zh-CN" altLang="en-US"/>
          <a:t>Now let's compare the HInge cost and accuracy results of asymmetric and symmetric methods. We can see that asmmetric method has lower hinge cost for trained samples, while symmetric method has a lower hinge cost for the overall test samples. Another thing for us to notice is that the gap between training and test is smaller in the symmetric case, which implies that symmetric method can reduce overfitting. </a:t>
        </a:r>
      </a:p>
    </p188:txBody>
  </p188:cm>
</p188:cmLst>
</file>

<file path=ppt/comments/modernComment_113_804B48EE.xml><?xml version="1.0" encoding="utf-8"?>
<p188:cmLst xmlns:a="http://schemas.openxmlformats.org/drawingml/2006/main" xmlns:r="http://schemas.openxmlformats.org/officeDocument/2006/relationships" xmlns:p188="http://schemas.microsoft.com/office/powerpoint/2018/8/main">
  <p188:cm id="{6CDF6D75-EF64-41B8-B4E7-B96D2639CBF8}" authorId="{3187C142-B4A8-B9D3-C72E-3DFE4D43CB00}" created="2023-03-13T04:38:14.618">
    <pc:sldMkLst xmlns:pc="http://schemas.microsoft.com/office/powerpoint/2013/main/command">
      <pc:docMk/>
      <pc:sldMk cId="2152417518" sldId="275"/>
    </pc:sldMkLst>
    <p188:txBody>
      <a:bodyPr/>
      <a:lstStyle/>
      <a:p>
        <a:r>
          <a:rPr lang="zh-CN" altLang="en-US"/>
          <a:t>Now I am going to present our results. To better describe the key features, I pick a very extreme case. </a:t>
        </a:r>
      </a:p>
    </p188:txBody>
  </p188:cm>
</p188:cmLst>
</file>

<file path=ppt/comments/modernComment_114_8F195A98.xml><?xml version="1.0" encoding="utf-8"?>
<p188:cmLst xmlns:a="http://schemas.openxmlformats.org/drawingml/2006/main" xmlns:r="http://schemas.openxmlformats.org/officeDocument/2006/relationships" xmlns:p188="http://schemas.microsoft.com/office/powerpoint/2018/8/main">
  <p188:cm id="{D2E73E3B-A2AA-4A9B-8A56-4A98A54EF10C}" authorId="{3187C142-B4A8-B9D3-C72E-3DFE4D43CB00}" created="2023-03-14T03:09:39.534">
    <pc:sldMkLst xmlns:pc="http://schemas.microsoft.com/office/powerpoint/2013/main/command">
      <pc:docMk/>
      <pc:sldMk cId="2400803480" sldId="276"/>
    </pc:sldMkLst>
    <p188:txBody>
      <a:bodyPr/>
      <a:lstStyle/>
      <a:p>
        <a:r>
          <a:rPr lang="zh-CN" altLang="en-US"/>
          <a:t>Considering the accuracy of predicting testing samples, we can see obviously that the symmetric method works much better. Plus, there is an interesting phenomenon here, also the same as the graph of Hinge cost, which is that the number of droping in the symmetric case is fewer than that one. </a:t>
        </a:r>
      </a:p>
    </p188:txBody>
  </p188:cm>
</p188:cmLst>
</file>

<file path=ppt/comments/modernComment_115_B4EC5A0E.xml><?xml version="1.0" encoding="utf-8"?>
<p188:cmLst xmlns:a="http://schemas.openxmlformats.org/drawingml/2006/main" xmlns:r="http://schemas.openxmlformats.org/officeDocument/2006/relationships" xmlns:p188="http://schemas.microsoft.com/office/powerpoint/2018/8/main">
  <p188:cm id="{1E4EDB35-7396-4873-AB6A-18B8F32C6A50}" authorId="{3187C142-B4A8-B9D3-C72E-3DFE4D43CB00}" created="2023-03-14T03:20:30.023">
    <ac:deMkLst xmlns:ac="http://schemas.microsoft.com/office/drawing/2013/main/command">
      <pc:docMk xmlns:pc="http://schemas.microsoft.com/office/powerpoint/2013/main/command"/>
      <pc:sldMk xmlns:pc="http://schemas.microsoft.com/office/powerpoint/2013/main/command" cId="3035388430" sldId="277"/>
      <ac:spMk id="3" creationId="{B6C157C3-CCB7-2CCB-8B5B-67137A4A96EC}"/>
    </ac:deMkLst>
    <p188:txBody>
      <a:bodyPr/>
      <a:lstStyle/>
      <a:p>
        <a:r>
          <a:rPr lang="zh-CN" altLang="en-US"/>
          <a:t>In conclusion, constructing a symmetric data has the following benefits. Robustness is enhanced, which means we won't get many bizarre curves as we saw when using X1. We can get a more precise decision boundary result. The problem of overfitting can be lightened. And additionally, because the theta set has fewer coefficients now, meomeory space is saved, so it takes much less time to iterate, especially when data is huge.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Hans-HK"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036ED2-C0AB-4232-A871-269988C83269}" type="datetimeFigureOut">
              <a:rPr lang="zh-Hans-HK" altLang="en-US" smtClean="0"/>
              <a:t>03/13/2023</a:t>
            </a:fld>
            <a:endParaRPr lang="zh-Hans-HK"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Hans-HK"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Hans-HK"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1A8E7F-79C7-408A-B49A-4B39846EBDE0}" type="slidenum">
              <a:rPr lang="zh-Hans-HK" altLang="en-US" smtClean="0"/>
              <a:t>‹#›</a:t>
            </a:fld>
            <a:endParaRPr lang="zh-Hans-HK" altLang="en-US"/>
          </a:p>
        </p:txBody>
      </p:sp>
    </p:spTree>
    <p:extLst>
      <p:ext uri="{BB962C8B-B14F-4D97-AF65-F5344CB8AC3E}">
        <p14:creationId xmlns:p14="http://schemas.microsoft.com/office/powerpoint/2010/main" val="3767097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2</a:t>
            </a:fld>
            <a:endParaRPr lang="zh-Hans-HK" altLang="en-US"/>
          </a:p>
        </p:txBody>
      </p:sp>
    </p:spTree>
    <p:extLst>
      <p:ext uri="{BB962C8B-B14F-4D97-AF65-F5344CB8AC3E}">
        <p14:creationId xmlns:p14="http://schemas.microsoft.com/office/powerpoint/2010/main" val="146031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9</a:t>
            </a:fld>
            <a:endParaRPr lang="zh-Hans-HK" altLang="en-US"/>
          </a:p>
        </p:txBody>
      </p:sp>
    </p:spTree>
    <p:extLst>
      <p:ext uri="{BB962C8B-B14F-4D97-AF65-F5344CB8AC3E}">
        <p14:creationId xmlns:p14="http://schemas.microsoft.com/office/powerpoint/2010/main" val="2687026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Hans-HK" altLang="en-US"/>
          </a:p>
        </p:txBody>
      </p:sp>
      <p:sp>
        <p:nvSpPr>
          <p:cNvPr id="4" name="Slide Number Placeholder 3"/>
          <p:cNvSpPr>
            <a:spLocks noGrp="1"/>
          </p:cNvSpPr>
          <p:nvPr>
            <p:ph type="sldNum" sz="quarter" idx="5"/>
          </p:nvPr>
        </p:nvSpPr>
        <p:spPr/>
        <p:txBody>
          <a:bodyPr/>
          <a:lstStyle/>
          <a:p>
            <a:fld id="{201A8E7F-79C7-408A-B49A-4B39846EBDE0}" type="slidenum">
              <a:rPr lang="zh-Hans-HK" altLang="en-US" smtClean="0"/>
              <a:t>15</a:t>
            </a:fld>
            <a:endParaRPr lang="zh-Hans-HK" altLang="en-US"/>
          </a:p>
        </p:txBody>
      </p:sp>
    </p:spTree>
    <p:extLst>
      <p:ext uri="{BB962C8B-B14F-4D97-AF65-F5344CB8AC3E}">
        <p14:creationId xmlns:p14="http://schemas.microsoft.com/office/powerpoint/2010/main" val="106614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03F1-BEE4-82E1-C542-247B0534CA9A}"/>
              </a:ext>
            </a:extLst>
          </p:cNvPr>
          <p:cNvSpPr>
            <a:spLocks noGrp="1"/>
          </p:cNvSpPr>
          <p:nvPr>
            <p:ph type="ctrTitle"/>
          </p:nvPr>
        </p:nvSpPr>
        <p:spPr>
          <a:xfrm>
            <a:off x="1524000" y="1122363"/>
            <a:ext cx="9144000" cy="2387600"/>
          </a:xfrm>
        </p:spPr>
        <p:txBody>
          <a:bodyPr anchor="b"/>
          <a:lstStyle>
            <a:lvl1pPr algn="ctr">
              <a:defRPr sz="6000"/>
            </a:lvl1pPr>
          </a:lstStyle>
          <a:p>
            <a:r>
              <a:rPr lang="en-US" altLang="zh-Hans-HK"/>
              <a:t>Click to edit Master title style</a:t>
            </a:r>
            <a:endParaRPr lang="zh-Hans-HK" altLang="en-US"/>
          </a:p>
        </p:txBody>
      </p:sp>
      <p:sp>
        <p:nvSpPr>
          <p:cNvPr id="3" name="Subtitle 2">
            <a:extLst>
              <a:ext uri="{FF2B5EF4-FFF2-40B4-BE49-F238E27FC236}">
                <a16:creationId xmlns:a16="http://schemas.microsoft.com/office/drawing/2014/main" id="{43B0BC1B-F33E-0831-2591-70BDB47E8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Hans-HK"/>
              <a:t>Click to edit Master subtitle style</a:t>
            </a:r>
            <a:endParaRPr lang="zh-Hans-HK" altLang="en-US"/>
          </a:p>
        </p:txBody>
      </p:sp>
      <p:sp>
        <p:nvSpPr>
          <p:cNvPr id="4" name="Date Placeholder 3">
            <a:extLst>
              <a:ext uri="{FF2B5EF4-FFF2-40B4-BE49-F238E27FC236}">
                <a16:creationId xmlns:a16="http://schemas.microsoft.com/office/drawing/2014/main" id="{AF9D3CB6-5330-4AAA-D8A0-D2FA0519BC2A}"/>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5" name="Footer Placeholder 4">
            <a:extLst>
              <a:ext uri="{FF2B5EF4-FFF2-40B4-BE49-F238E27FC236}">
                <a16:creationId xmlns:a16="http://schemas.microsoft.com/office/drawing/2014/main" id="{5B7008D9-27D3-D4D2-2181-C2E9295BA34A}"/>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6D20D67C-E0ED-4722-1422-E6DDA5C398FD}"/>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567854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F34E-7EA3-F85F-797C-928163845105}"/>
              </a:ext>
            </a:extLst>
          </p:cNvPr>
          <p:cNvSpPr>
            <a:spLocks noGrp="1"/>
          </p:cNvSpPr>
          <p:nvPr>
            <p:ph type="title"/>
          </p:nvPr>
        </p:nvSpPr>
        <p:spPr/>
        <p:txBody>
          <a:bodyPr/>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7FD3829E-B1EF-EBA8-3CD4-022BC11D19D6}"/>
              </a:ext>
            </a:extLst>
          </p:cNvPr>
          <p:cNvSpPr>
            <a:spLocks noGrp="1"/>
          </p:cNvSpPr>
          <p:nvPr>
            <p:ph type="body" orient="vert" idx="1"/>
          </p:nvPr>
        </p:nvSpPr>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3648CC6E-8B30-2E5A-A90A-B50930D40EB8}"/>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5" name="Footer Placeholder 4">
            <a:extLst>
              <a:ext uri="{FF2B5EF4-FFF2-40B4-BE49-F238E27FC236}">
                <a16:creationId xmlns:a16="http://schemas.microsoft.com/office/drawing/2014/main" id="{8A8F70A4-74AB-6924-147B-45AC47BBAD48}"/>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4EF27B92-1252-6EA8-BE2B-5C0B44305D3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75540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2B7D9-1EDA-6EF3-4348-532994EE5981}"/>
              </a:ext>
            </a:extLst>
          </p:cNvPr>
          <p:cNvSpPr>
            <a:spLocks noGrp="1"/>
          </p:cNvSpPr>
          <p:nvPr>
            <p:ph type="title" orient="vert"/>
          </p:nvPr>
        </p:nvSpPr>
        <p:spPr>
          <a:xfrm>
            <a:off x="8724900" y="365125"/>
            <a:ext cx="2628900" cy="5811838"/>
          </a:xfrm>
        </p:spPr>
        <p:txBody>
          <a:bodyPr vert="eaVert"/>
          <a:lstStyle/>
          <a:p>
            <a:r>
              <a:rPr lang="en-US" altLang="zh-Hans-HK"/>
              <a:t>Click to edit Master title style</a:t>
            </a:r>
            <a:endParaRPr lang="zh-Hans-HK" altLang="en-US"/>
          </a:p>
        </p:txBody>
      </p:sp>
      <p:sp>
        <p:nvSpPr>
          <p:cNvPr id="3" name="Vertical Text Placeholder 2">
            <a:extLst>
              <a:ext uri="{FF2B5EF4-FFF2-40B4-BE49-F238E27FC236}">
                <a16:creationId xmlns:a16="http://schemas.microsoft.com/office/drawing/2014/main" id="{5D93583C-8A40-5AE0-5E9F-390D7B12B1D8}"/>
              </a:ext>
            </a:extLst>
          </p:cNvPr>
          <p:cNvSpPr>
            <a:spLocks noGrp="1"/>
          </p:cNvSpPr>
          <p:nvPr>
            <p:ph type="body" orient="vert" idx="1"/>
          </p:nvPr>
        </p:nvSpPr>
        <p:spPr>
          <a:xfrm>
            <a:off x="838200" y="365125"/>
            <a:ext cx="7734300" cy="5811838"/>
          </a:xfrm>
        </p:spPr>
        <p:txBody>
          <a:bodyPr vert="eaVert"/>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EFB88761-549E-D36E-0F43-1F63EFB1DF9B}"/>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5" name="Footer Placeholder 4">
            <a:extLst>
              <a:ext uri="{FF2B5EF4-FFF2-40B4-BE49-F238E27FC236}">
                <a16:creationId xmlns:a16="http://schemas.microsoft.com/office/drawing/2014/main" id="{F7CDE949-88AE-EE17-619A-B79ADF5DA63E}"/>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976FB7C9-D926-22B6-0358-F707DA3F6FE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28169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D3A3-BD7E-8993-2ACC-52B69951F7F3}"/>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AB6AC1F-B963-AAFE-DE16-D64F217566DB}"/>
              </a:ext>
            </a:extLst>
          </p:cNvPr>
          <p:cNvSpPr>
            <a:spLocks noGrp="1"/>
          </p:cNvSpPr>
          <p:nvPr>
            <p:ph idx="1"/>
          </p:nvPr>
        </p:nvSpPr>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567BC004-E756-120D-6E47-AEE6A641DFE6}"/>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5" name="Footer Placeholder 4">
            <a:extLst>
              <a:ext uri="{FF2B5EF4-FFF2-40B4-BE49-F238E27FC236}">
                <a16:creationId xmlns:a16="http://schemas.microsoft.com/office/drawing/2014/main" id="{4D6955C1-CB11-BAFE-F7F4-63695F951D5D}"/>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344E547D-3FE1-4364-9483-2A99E7197CBA}"/>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8569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EB716-37A8-A43E-F230-EBC869F8A5F4}"/>
              </a:ext>
            </a:extLst>
          </p:cNvPr>
          <p:cNvSpPr>
            <a:spLocks noGrp="1"/>
          </p:cNvSpPr>
          <p:nvPr>
            <p:ph type="title"/>
          </p:nvPr>
        </p:nvSpPr>
        <p:spPr>
          <a:xfrm>
            <a:off x="831850" y="1709738"/>
            <a:ext cx="10515600" cy="2852737"/>
          </a:xfrm>
        </p:spPr>
        <p:txBody>
          <a:bodyPr anchor="b"/>
          <a:lstStyle>
            <a:lvl1pPr>
              <a:defRPr sz="6000"/>
            </a:lvl1p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CC954097-2F03-734B-F7C4-2BC4BE165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Hans-HK"/>
              <a:t>Click to edit Master text styles</a:t>
            </a:r>
          </a:p>
        </p:txBody>
      </p:sp>
      <p:sp>
        <p:nvSpPr>
          <p:cNvPr id="4" name="Date Placeholder 3">
            <a:extLst>
              <a:ext uri="{FF2B5EF4-FFF2-40B4-BE49-F238E27FC236}">
                <a16:creationId xmlns:a16="http://schemas.microsoft.com/office/drawing/2014/main" id="{F721E6D1-9AE7-0135-B9B4-7A7767B11BF8}"/>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5" name="Footer Placeholder 4">
            <a:extLst>
              <a:ext uri="{FF2B5EF4-FFF2-40B4-BE49-F238E27FC236}">
                <a16:creationId xmlns:a16="http://schemas.microsoft.com/office/drawing/2014/main" id="{477EFF78-08A9-8911-2941-C1516A3C1494}"/>
              </a:ext>
            </a:extLst>
          </p:cNvPr>
          <p:cNvSpPr>
            <a:spLocks noGrp="1"/>
          </p:cNvSpPr>
          <p:nvPr>
            <p:ph type="ftr" sz="quarter" idx="11"/>
          </p:nvPr>
        </p:nvSpPr>
        <p:spPr/>
        <p:txBody>
          <a:bodyPr/>
          <a:lstStyle/>
          <a:p>
            <a:endParaRPr lang="zh-Hans-HK" altLang="en-US"/>
          </a:p>
        </p:txBody>
      </p:sp>
      <p:sp>
        <p:nvSpPr>
          <p:cNvPr id="6" name="Slide Number Placeholder 5">
            <a:extLst>
              <a:ext uri="{FF2B5EF4-FFF2-40B4-BE49-F238E27FC236}">
                <a16:creationId xmlns:a16="http://schemas.microsoft.com/office/drawing/2014/main" id="{1D5FE59D-BAF9-D26E-4853-82FA0D1F9A7C}"/>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2584790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35C2-3A7F-45D6-7B63-7E4099FDD746}"/>
              </a:ext>
            </a:extLst>
          </p:cNvPr>
          <p:cNvSpPr>
            <a:spLocks noGrp="1"/>
          </p:cNvSpPr>
          <p:nvPr>
            <p:ph type="title"/>
          </p:nvPr>
        </p:nvSpPr>
        <p:spPr/>
        <p:txBody>
          <a:body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CB5C5BBD-E0C3-FB73-9217-4500F28700AA}"/>
              </a:ext>
            </a:extLst>
          </p:cNvPr>
          <p:cNvSpPr>
            <a:spLocks noGrp="1"/>
          </p:cNvSpPr>
          <p:nvPr>
            <p:ph sz="half" idx="1"/>
          </p:nvPr>
        </p:nvSpPr>
        <p:spPr>
          <a:xfrm>
            <a:off x="838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Content Placeholder 3">
            <a:extLst>
              <a:ext uri="{FF2B5EF4-FFF2-40B4-BE49-F238E27FC236}">
                <a16:creationId xmlns:a16="http://schemas.microsoft.com/office/drawing/2014/main" id="{3CCFC2CD-59ED-A438-B01C-FBB85FCF81D6}"/>
              </a:ext>
            </a:extLst>
          </p:cNvPr>
          <p:cNvSpPr>
            <a:spLocks noGrp="1"/>
          </p:cNvSpPr>
          <p:nvPr>
            <p:ph sz="half" idx="2"/>
          </p:nvPr>
        </p:nvSpPr>
        <p:spPr>
          <a:xfrm>
            <a:off x="6172200" y="1825625"/>
            <a:ext cx="5181600" cy="435133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Date Placeholder 4">
            <a:extLst>
              <a:ext uri="{FF2B5EF4-FFF2-40B4-BE49-F238E27FC236}">
                <a16:creationId xmlns:a16="http://schemas.microsoft.com/office/drawing/2014/main" id="{60EB6A75-4AE3-4E68-EFAB-9F1E2B43D4A5}"/>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6" name="Footer Placeholder 5">
            <a:extLst>
              <a:ext uri="{FF2B5EF4-FFF2-40B4-BE49-F238E27FC236}">
                <a16:creationId xmlns:a16="http://schemas.microsoft.com/office/drawing/2014/main" id="{7F1B1E78-E07F-3635-B72C-66D450D8E734}"/>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A687B3D6-D6CC-E724-A1A1-B08BB7239315}"/>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94293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D3381-1470-33EB-22B0-F16BA72728F5}"/>
              </a:ext>
            </a:extLst>
          </p:cNvPr>
          <p:cNvSpPr>
            <a:spLocks noGrp="1"/>
          </p:cNvSpPr>
          <p:nvPr>
            <p:ph type="title"/>
          </p:nvPr>
        </p:nvSpPr>
        <p:spPr>
          <a:xfrm>
            <a:off x="839788" y="365125"/>
            <a:ext cx="10515600" cy="1325563"/>
          </a:xfrm>
        </p:spPr>
        <p:txBody>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8848ED47-5D6D-487E-A3F4-74E465F6B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4" name="Content Placeholder 3">
            <a:extLst>
              <a:ext uri="{FF2B5EF4-FFF2-40B4-BE49-F238E27FC236}">
                <a16:creationId xmlns:a16="http://schemas.microsoft.com/office/drawing/2014/main" id="{969FD4DD-DE9B-99EB-367E-D0274CBB70AD}"/>
              </a:ext>
            </a:extLst>
          </p:cNvPr>
          <p:cNvSpPr>
            <a:spLocks noGrp="1"/>
          </p:cNvSpPr>
          <p:nvPr>
            <p:ph sz="half" idx="2"/>
          </p:nvPr>
        </p:nvSpPr>
        <p:spPr>
          <a:xfrm>
            <a:off x="839788" y="2505075"/>
            <a:ext cx="5157787"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5" name="Text Placeholder 4">
            <a:extLst>
              <a:ext uri="{FF2B5EF4-FFF2-40B4-BE49-F238E27FC236}">
                <a16:creationId xmlns:a16="http://schemas.microsoft.com/office/drawing/2014/main" id="{D5E6CFA1-F2F7-4168-0966-8E64754AE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ans-HK"/>
              <a:t>Click to edit Master text styles</a:t>
            </a:r>
          </a:p>
        </p:txBody>
      </p:sp>
      <p:sp>
        <p:nvSpPr>
          <p:cNvPr id="6" name="Content Placeholder 5">
            <a:extLst>
              <a:ext uri="{FF2B5EF4-FFF2-40B4-BE49-F238E27FC236}">
                <a16:creationId xmlns:a16="http://schemas.microsoft.com/office/drawing/2014/main" id="{268FB762-B4B8-C619-3BF5-14E966A2B5A9}"/>
              </a:ext>
            </a:extLst>
          </p:cNvPr>
          <p:cNvSpPr>
            <a:spLocks noGrp="1"/>
          </p:cNvSpPr>
          <p:nvPr>
            <p:ph sz="quarter" idx="4"/>
          </p:nvPr>
        </p:nvSpPr>
        <p:spPr>
          <a:xfrm>
            <a:off x="6172200" y="2505075"/>
            <a:ext cx="5183188" cy="3684588"/>
          </a:xfrm>
        </p:spPr>
        <p:txBody>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7" name="Date Placeholder 6">
            <a:extLst>
              <a:ext uri="{FF2B5EF4-FFF2-40B4-BE49-F238E27FC236}">
                <a16:creationId xmlns:a16="http://schemas.microsoft.com/office/drawing/2014/main" id="{892BAEAE-B9BC-255C-1DE0-62E1FEA9C46A}"/>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8" name="Footer Placeholder 7">
            <a:extLst>
              <a:ext uri="{FF2B5EF4-FFF2-40B4-BE49-F238E27FC236}">
                <a16:creationId xmlns:a16="http://schemas.microsoft.com/office/drawing/2014/main" id="{D72E1C2D-39CC-3130-CE01-858AD52597CB}"/>
              </a:ext>
            </a:extLst>
          </p:cNvPr>
          <p:cNvSpPr>
            <a:spLocks noGrp="1"/>
          </p:cNvSpPr>
          <p:nvPr>
            <p:ph type="ftr" sz="quarter" idx="11"/>
          </p:nvPr>
        </p:nvSpPr>
        <p:spPr/>
        <p:txBody>
          <a:bodyPr/>
          <a:lstStyle/>
          <a:p>
            <a:endParaRPr lang="zh-Hans-HK" altLang="en-US"/>
          </a:p>
        </p:txBody>
      </p:sp>
      <p:sp>
        <p:nvSpPr>
          <p:cNvPr id="9" name="Slide Number Placeholder 8">
            <a:extLst>
              <a:ext uri="{FF2B5EF4-FFF2-40B4-BE49-F238E27FC236}">
                <a16:creationId xmlns:a16="http://schemas.microsoft.com/office/drawing/2014/main" id="{8F1E5523-01B2-036F-3B56-1C7681A61C39}"/>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146552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57CA4-1DD2-0954-F281-ADD43DAF6445}"/>
              </a:ext>
            </a:extLst>
          </p:cNvPr>
          <p:cNvSpPr>
            <a:spLocks noGrp="1"/>
          </p:cNvSpPr>
          <p:nvPr>
            <p:ph type="title"/>
          </p:nvPr>
        </p:nvSpPr>
        <p:spPr/>
        <p:txBody>
          <a:bodyPr/>
          <a:lstStyle/>
          <a:p>
            <a:r>
              <a:rPr lang="en-US" altLang="zh-Hans-HK"/>
              <a:t>Click to edit Master title style</a:t>
            </a:r>
            <a:endParaRPr lang="zh-Hans-HK" altLang="en-US"/>
          </a:p>
        </p:txBody>
      </p:sp>
      <p:sp>
        <p:nvSpPr>
          <p:cNvPr id="3" name="Date Placeholder 2">
            <a:extLst>
              <a:ext uri="{FF2B5EF4-FFF2-40B4-BE49-F238E27FC236}">
                <a16:creationId xmlns:a16="http://schemas.microsoft.com/office/drawing/2014/main" id="{706C21CE-DA53-37E2-E9FB-CD890D5A7BE9}"/>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4" name="Footer Placeholder 3">
            <a:extLst>
              <a:ext uri="{FF2B5EF4-FFF2-40B4-BE49-F238E27FC236}">
                <a16:creationId xmlns:a16="http://schemas.microsoft.com/office/drawing/2014/main" id="{7382578A-D23F-9865-08E4-19E6DB977832}"/>
              </a:ext>
            </a:extLst>
          </p:cNvPr>
          <p:cNvSpPr>
            <a:spLocks noGrp="1"/>
          </p:cNvSpPr>
          <p:nvPr>
            <p:ph type="ftr" sz="quarter" idx="11"/>
          </p:nvPr>
        </p:nvSpPr>
        <p:spPr/>
        <p:txBody>
          <a:bodyPr/>
          <a:lstStyle/>
          <a:p>
            <a:endParaRPr lang="zh-Hans-HK" altLang="en-US"/>
          </a:p>
        </p:txBody>
      </p:sp>
      <p:sp>
        <p:nvSpPr>
          <p:cNvPr id="5" name="Slide Number Placeholder 4">
            <a:extLst>
              <a:ext uri="{FF2B5EF4-FFF2-40B4-BE49-F238E27FC236}">
                <a16:creationId xmlns:a16="http://schemas.microsoft.com/office/drawing/2014/main" id="{D0E0333F-4A46-8805-048A-A0B36A36C061}"/>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74784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3A30B-3D81-0076-C97E-E90EE965427A}"/>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3" name="Footer Placeholder 2">
            <a:extLst>
              <a:ext uri="{FF2B5EF4-FFF2-40B4-BE49-F238E27FC236}">
                <a16:creationId xmlns:a16="http://schemas.microsoft.com/office/drawing/2014/main" id="{52DE6198-63EC-0E81-E008-FFEA65AAFF87}"/>
              </a:ext>
            </a:extLst>
          </p:cNvPr>
          <p:cNvSpPr>
            <a:spLocks noGrp="1"/>
          </p:cNvSpPr>
          <p:nvPr>
            <p:ph type="ftr" sz="quarter" idx="11"/>
          </p:nvPr>
        </p:nvSpPr>
        <p:spPr/>
        <p:txBody>
          <a:bodyPr/>
          <a:lstStyle/>
          <a:p>
            <a:endParaRPr lang="zh-Hans-HK" altLang="en-US"/>
          </a:p>
        </p:txBody>
      </p:sp>
      <p:sp>
        <p:nvSpPr>
          <p:cNvPr id="4" name="Slide Number Placeholder 3">
            <a:extLst>
              <a:ext uri="{FF2B5EF4-FFF2-40B4-BE49-F238E27FC236}">
                <a16:creationId xmlns:a16="http://schemas.microsoft.com/office/drawing/2014/main" id="{8BF5AC1E-7123-88F1-3509-58F31BB71C6B}"/>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8694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B9398-514C-8443-F307-FC0DAF72E133}"/>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Content Placeholder 2">
            <a:extLst>
              <a:ext uri="{FF2B5EF4-FFF2-40B4-BE49-F238E27FC236}">
                <a16:creationId xmlns:a16="http://schemas.microsoft.com/office/drawing/2014/main" id="{69060082-719C-FBCB-1318-C8C691D2B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Text Placeholder 3">
            <a:extLst>
              <a:ext uri="{FF2B5EF4-FFF2-40B4-BE49-F238E27FC236}">
                <a16:creationId xmlns:a16="http://schemas.microsoft.com/office/drawing/2014/main" id="{0D66BFA4-3BCB-63B4-6E6D-B864138A3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AA3BB476-6D26-597E-EC17-FF5F3B57C23B}"/>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6" name="Footer Placeholder 5">
            <a:extLst>
              <a:ext uri="{FF2B5EF4-FFF2-40B4-BE49-F238E27FC236}">
                <a16:creationId xmlns:a16="http://schemas.microsoft.com/office/drawing/2014/main" id="{3BB00821-C052-5CE3-5DDB-BA03D88E8561}"/>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DDE5E50-EF82-7C7E-5545-2402B3AA7849}"/>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3290626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BF21-DCB8-B2CC-AA50-51F52F5EFBCB}"/>
              </a:ext>
            </a:extLst>
          </p:cNvPr>
          <p:cNvSpPr>
            <a:spLocks noGrp="1"/>
          </p:cNvSpPr>
          <p:nvPr>
            <p:ph type="title"/>
          </p:nvPr>
        </p:nvSpPr>
        <p:spPr>
          <a:xfrm>
            <a:off x="839788" y="457200"/>
            <a:ext cx="3932237" cy="1600200"/>
          </a:xfrm>
        </p:spPr>
        <p:txBody>
          <a:bodyPr anchor="b"/>
          <a:lstStyle>
            <a:lvl1pPr>
              <a:defRPr sz="3200"/>
            </a:lvl1pPr>
          </a:lstStyle>
          <a:p>
            <a:r>
              <a:rPr lang="en-US" altLang="zh-Hans-HK"/>
              <a:t>Click to edit Master title style</a:t>
            </a:r>
            <a:endParaRPr lang="zh-Hans-HK" altLang="en-US"/>
          </a:p>
        </p:txBody>
      </p:sp>
      <p:sp>
        <p:nvSpPr>
          <p:cNvPr id="3" name="Picture Placeholder 2">
            <a:extLst>
              <a:ext uri="{FF2B5EF4-FFF2-40B4-BE49-F238E27FC236}">
                <a16:creationId xmlns:a16="http://schemas.microsoft.com/office/drawing/2014/main" id="{8BF0E6F1-1B2D-FFB1-8460-0604FEBDC0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ans-HK" altLang="en-US"/>
          </a:p>
        </p:txBody>
      </p:sp>
      <p:sp>
        <p:nvSpPr>
          <p:cNvPr id="4" name="Text Placeholder 3">
            <a:extLst>
              <a:ext uri="{FF2B5EF4-FFF2-40B4-BE49-F238E27FC236}">
                <a16:creationId xmlns:a16="http://schemas.microsoft.com/office/drawing/2014/main" id="{AE50259A-00F8-05F6-8EC8-DD07192C8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ans-HK"/>
              <a:t>Click to edit Master text styles</a:t>
            </a:r>
          </a:p>
        </p:txBody>
      </p:sp>
      <p:sp>
        <p:nvSpPr>
          <p:cNvPr id="5" name="Date Placeholder 4">
            <a:extLst>
              <a:ext uri="{FF2B5EF4-FFF2-40B4-BE49-F238E27FC236}">
                <a16:creationId xmlns:a16="http://schemas.microsoft.com/office/drawing/2014/main" id="{97B1C89E-E8F9-3EA9-E562-D9BE66BC6746}"/>
              </a:ext>
            </a:extLst>
          </p:cNvPr>
          <p:cNvSpPr>
            <a:spLocks noGrp="1"/>
          </p:cNvSpPr>
          <p:nvPr>
            <p:ph type="dt" sz="half" idx="10"/>
          </p:nvPr>
        </p:nvSpPr>
        <p:spPr/>
        <p:txBody>
          <a:bodyPr/>
          <a:lstStyle/>
          <a:p>
            <a:fld id="{A2856F17-B7EA-48F2-A20C-FEA5A1F9DF23}" type="datetimeFigureOut">
              <a:rPr lang="zh-Hans-HK" altLang="en-US" smtClean="0"/>
              <a:t>03/13/2023</a:t>
            </a:fld>
            <a:endParaRPr lang="zh-Hans-HK" altLang="en-US"/>
          </a:p>
        </p:txBody>
      </p:sp>
      <p:sp>
        <p:nvSpPr>
          <p:cNvPr id="6" name="Footer Placeholder 5">
            <a:extLst>
              <a:ext uri="{FF2B5EF4-FFF2-40B4-BE49-F238E27FC236}">
                <a16:creationId xmlns:a16="http://schemas.microsoft.com/office/drawing/2014/main" id="{BE6F8288-9557-3125-A150-47F2A21B737F}"/>
              </a:ext>
            </a:extLst>
          </p:cNvPr>
          <p:cNvSpPr>
            <a:spLocks noGrp="1"/>
          </p:cNvSpPr>
          <p:nvPr>
            <p:ph type="ftr" sz="quarter" idx="11"/>
          </p:nvPr>
        </p:nvSpPr>
        <p:spPr/>
        <p:txBody>
          <a:bodyPr/>
          <a:lstStyle/>
          <a:p>
            <a:endParaRPr lang="zh-Hans-HK" altLang="en-US"/>
          </a:p>
        </p:txBody>
      </p:sp>
      <p:sp>
        <p:nvSpPr>
          <p:cNvPr id="7" name="Slide Number Placeholder 6">
            <a:extLst>
              <a:ext uri="{FF2B5EF4-FFF2-40B4-BE49-F238E27FC236}">
                <a16:creationId xmlns:a16="http://schemas.microsoft.com/office/drawing/2014/main" id="{115EF49F-9FB8-0239-CF80-093433839F2A}"/>
              </a:ext>
            </a:extLst>
          </p:cNvPr>
          <p:cNvSpPr>
            <a:spLocks noGrp="1"/>
          </p:cNvSpPr>
          <p:nvPr>
            <p:ph type="sldNum" sz="quarter" idx="12"/>
          </p:nvPr>
        </p:nvSpPr>
        <p:spPr/>
        <p:txBody>
          <a:body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96764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1000">
              <a:srgbClr val="DFE9FD">
                <a:alpha val="90000"/>
              </a:srgbClr>
            </a:gs>
            <a:gs pos="100000">
              <a:srgbClr val="F973E9"/>
            </a:gs>
            <a:gs pos="0">
              <a:srgbClr val="43FFE0"/>
            </a:gs>
          </a:gsLst>
          <a:lin ang="78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9964B6-28EA-6CBB-C501-0926DB522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Hans-HK"/>
              <a:t>Click to edit Master title style</a:t>
            </a:r>
            <a:endParaRPr lang="zh-Hans-HK" altLang="en-US"/>
          </a:p>
        </p:txBody>
      </p:sp>
      <p:sp>
        <p:nvSpPr>
          <p:cNvPr id="3" name="Text Placeholder 2">
            <a:extLst>
              <a:ext uri="{FF2B5EF4-FFF2-40B4-BE49-F238E27FC236}">
                <a16:creationId xmlns:a16="http://schemas.microsoft.com/office/drawing/2014/main" id="{7CE2CB4F-450B-B300-009E-8950BFE24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Hans-HK"/>
              <a:t>Click to edit Master text styles</a:t>
            </a:r>
          </a:p>
          <a:p>
            <a:pPr lvl="1"/>
            <a:r>
              <a:rPr lang="en-US" altLang="zh-Hans-HK"/>
              <a:t>Second level</a:t>
            </a:r>
          </a:p>
          <a:p>
            <a:pPr lvl="2"/>
            <a:r>
              <a:rPr lang="en-US" altLang="zh-Hans-HK"/>
              <a:t>Third level</a:t>
            </a:r>
          </a:p>
          <a:p>
            <a:pPr lvl="3"/>
            <a:r>
              <a:rPr lang="en-US" altLang="zh-Hans-HK"/>
              <a:t>Fourth level</a:t>
            </a:r>
          </a:p>
          <a:p>
            <a:pPr lvl="4"/>
            <a:r>
              <a:rPr lang="en-US" altLang="zh-Hans-HK"/>
              <a:t>Fifth level</a:t>
            </a:r>
            <a:endParaRPr lang="zh-Hans-HK" altLang="en-US"/>
          </a:p>
        </p:txBody>
      </p:sp>
      <p:sp>
        <p:nvSpPr>
          <p:cNvPr id="4" name="Date Placeholder 3">
            <a:extLst>
              <a:ext uri="{FF2B5EF4-FFF2-40B4-BE49-F238E27FC236}">
                <a16:creationId xmlns:a16="http://schemas.microsoft.com/office/drawing/2014/main" id="{3B0665FB-9375-5A54-2084-A751FAE39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56F17-B7EA-48F2-A20C-FEA5A1F9DF23}" type="datetimeFigureOut">
              <a:rPr lang="zh-Hans-HK" altLang="en-US" smtClean="0"/>
              <a:t>03/13/2023</a:t>
            </a:fld>
            <a:endParaRPr lang="zh-Hans-HK" altLang="en-US"/>
          </a:p>
        </p:txBody>
      </p:sp>
      <p:sp>
        <p:nvSpPr>
          <p:cNvPr id="5" name="Footer Placeholder 4">
            <a:extLst>
              <a:ext uri="{FF2B5EF4-FFF2-40B4-BE49-F238E27FC236}">
                <a16:creationId xmlns:a16="http://schemas.microsoft.com/office/drawing/2014/main" id="{BEB7B458-3511-7FB9-E95C-2A292CCD6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ans-HK" altLang="en-US"/>
          </a:p>
        </p:txBody>
      </p:sp>
      <p:sp>
        <p:nvSpPr>
          <p:cNvPr id="6" name="Slide Number Placeholder 5">
            <a:extLst>
              <a:ext uri="{FF2B5EF4-FFF2-40B4-BE49-F238E27FC236}">
                <a16:creationId xmlns:a16="http://schemas.microsoft.com/office/drawing/2014/main" id="{B1249263-4F1F-8C00-05F2-8EE0FF783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89023-16BB-49FA-B277-59CE72C89405}" type="slidenum">
              <a:rPr lang="zh-Hans-HK" altLang="en-US" smtClean="0"/>
              <a:t>‹#›</a:t>
            </a:fld>
            <a:endParaRPr lang="zh-Hans-HK" altLang="en-US"/>
          </a:p>
        </p:txBody>
      </p:sp>
    </p:spTree>
    <p:extLst>
      <p:ext uri="{BB962C8B-B14F-4D97-AF65-F5344CB8AC3E}">
        <p14:creationId xmlns:p14="http://schemas.microsoft.com/office/powerpoint/2010/main" val="94561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ans-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9_7E17FE8E.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A_AEC820BB.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0B_B16B315C.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microsoft.com/office/2018/10/relationships/comments" Target="../comments/modernComment_114_8F195A9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5_B4EC5A0E.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png"/><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8.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13_804B48EE.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hape, rectangle&#10;&#10;Description automatically generated">
            <a:extLst>
              <a:ext uri="{FF2B5EF4-FFF2-40B4-BE49-F238E27FC236}">
                <a16:creationId xmlns:a16="http://schemas.microsoft.com/office/drawing/2014/main" id="{6684FA47-D634-C6D9-F3E8-05BFA85E140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511492" y="-329089"/>
            <a:ext cx="11169015" cy="7516178"/>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2284771" y="1745934"/>
            <a:ext cx="7622456" cy="2387600"/>
          </a:xfrm>
        </p:spPr>
        <p:txBody>
          <a:bodyPr>
            <a:normAutofit/>
          </a:bodyPr>
          <a:lstStyle/>
          <a:p>
            <a:pPr algn="l"/>
            <a:r>
              <a:rPr lang="en-US" altLang="zh-Hans-HK" sz="4800">
                <a:solidFill>
                  <a:schemeClr val="bg1"/>
                </a:solidFill>
                <a:latin typeface="Poppins" panose="00000500000000000000" pitchFamily="50" charset="0"/>
                <a:cs typeface="Poppins" panose="00000500000000000000" pitchFamily="50" charset="0"/>
              </a:rPr>
              <a:t>Locating Fermi Surface with SVM and Logistic Regression</a:t>
            </a:r>
            <a:endParaRPr lang="zh-Hans-HK" altLang="en-US" sz="4800">
              <a:solidFill>
                <a:schemeClr val="bg1"/>
              </a:solidFill>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2284771" y="4939015"/>
            <a:ext cx="7622456" cy="480864"/>
          </a:xfrm>
        </p:spPr>
        <p:txBody>
          <a:bodyPr/>
          <a:lstStyle/>
          <a:p>
            <a:pPr algn="l"/>
            <a:r>
              <a:rPr lang="en-US" altLang="zh-Hans-HK">
                <a:solidFill>
                  <a:schemeClr val="bg1">
                    <a:lumMod val="65000"/>
                  </a:schemeClr>
                </a:solidFill>
                <a:latin typeface="Poppins" panose="00000500000000000000" pitchFamily="50" charset="0"/>
                <a:ea typeface="Meiryo" panose="020B0604030504040204" pitchFamily="34" charset="-128"/>
                <a:cs typeface="Poppins" panose="00000500000000000000" pitchFamily="50" charset="0"/>
              </a:rPr>
              <a:t>Presented by YANG Yuting and TU Hao Chen</a:t>
            </a:r>
            <a:endParaRPr lang="zh-Hans-HK" altLang="en-US">
              <a:solidFill>
                <a:schemeClr val="bg1">
                  <a:lumMod val="65000"/>
                </a:schemeClr>
              </a:solidFill>
              <a:latin typeface="Poppins" panose="00000500000000000000" pitchFamily="50" charset="0"/>
              <a:ea typeface="Meiryo" panose="020B0604030504040204" pitchFamily="34" charset="-128"/>
              <a:cs typeface="Poppins" panose="00000500000000000000" pitchFamily="50" charset="0"/>
            </a:endParaRPr>
          </a:p>
        </p:txBody>
      </p:sp>
      <p:cxnSp>
        <p:nvCxnSpPr>
          <p:cNvPr id="16" name="Straight Connector 15">
            <a:extLst>
              <a:ext uri="{FF2B5EF4-FFF2-40B4-BE49-F238E27FC236}">
                <a16:creationId xmlns:a16="http://schemas.microsoft.com/office/drawing/2014/main" id="{5D2BD860-A6E8-C1B0-EC19-5BEA4522E629}"/>
              </a:ext>
            </a:extLst>
          </p:cNvPr>
          <p:cNvCxnSpPr>
            <a:cxnSpLocks/>
          </p:cNvCxnSpPr>
          <p:nvPr/>
        </p:nvCxnSpPr>
        <p:spPr>
          <a:xfrm>
            <a:off x="2359742" y="4473677"/>
            <a:ext cx="7443019" cy="0"/>
          </a:xfrm>
          <a:prstGeom prst="line">
            <a:avLst/>
          </a:prstGeom>
          <a:ln w="28575" cap="rnd" cmpd="sng">
            <a:gradFill>
              <a:gsLst>
                <a:gs pos="0">
                  <a:srgbClr val="F879EA">
                    <a:lumMod val="100000"/>
                  </a:srgbClr>
                </a:gs>
                <a:gs pos="55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16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Results for N=30</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vert="horz" lIns="91440" tIns="45720" rIns="91440" bIns="45720" rtlCol="0" anchor="t">
            <a:normAutofit/>
          </a:bodyPr>
          <a:lstStyle/>
          <a:p>
            <a:pPr algn="l"/>
            <a:r>
              <a:rPr lang="zh-Hans-HK" altLang="en-US">
                <a:solidFill>
                  <a:schemeClr val="bg1"/>
                </a:solidFill>
                <a:latin typeface="Poppins"/>
                <a:ea typeface="等线"/>
                <a:cs typeface="Poppins"/>
              </a:rPr>
              <a:t>Logistic regression                                       SVM</a:t>
            </a:r>
            <a:endParaRPr lang="zh-Hans-HK" altLang="en-US">
              <a:solidFill>
                <a:schemeClr val="bg1"/>
              </a:solidFill>
              <a:latin typeface="Poppins" panose="00000500000000000000" pitchFamily="50" charset="0"/>
              <a:cs typeface="Poppins" panose="00000500000000000000" pitchFamily="50" charset="0"/>
            </a:endParaRPr>
          </a:p>
        </p:txBody>
      </p:sp>
      <p:grpSp>
        <p:nvGrpSpPr>
          <p:cNvPr id="14" name="组合 13">
            <a:extLst>
              <a:ext uri="{FF2B5EF4-FFF2-40B4-BE49-F238E27FC236}">
                <a16:creationId xmlns:a16="http://schemas.microsoft.com/office/drawing/2014/main" id="{42593C3E-D9D9-93EF-F65F-9868800A7A22}"/>
              </a:ext>
            </a:extLst>
          </p:cNvPr>
          <p:cNvGrpSpPr/>
          <p:nvPr/>
        </p:nvGrpSpPr>
        <p:grpSpPr>
          <a:xfrm>
            <a:off x="581572" y="2396728"/>
            <a:ext cx="9347200" cy="3842543"/>
            <a:chOff x="581572" y="2396728"/>
            <a:chExt cx="9347200" cy="3842543"/>
          </a:xfrm>
        </p:grpSpPr>
        <p:grpSp>
          <p:nvGrpSpPr>
            <p:cNvPr id="13" name="组合 12">
              <a:extLst>
                <a:ext uri="{FF2B5EF4-FFF2-40B4-BE49-F238E27FC236}">
                  <a16:creationId xmlns:a16="http://schemas.microsoft.com/office/drawing/2014/main" id="{FE3D8CE7-FA6B-9E55-E8E6-159201572EA9}"/>
                </a:ext>
              </a:extLst>
            </p:cNvPr>
            <p:cNvGrpSpPr/>
            <p:nvPr/>
          </p:nvGrpSpPr>
          <p:grpSpPr>
            <a:xfrm>
              <a:off x="581572" y="2396728"/>
              <a:ext cx="9347200" cy="3842543"/>
              <a:chOff x="581572" y="2396728"/>
              <a:chExt cx="9347200" cy="3842543"/>
            </a:xfrm>
          </p:grpSpPr>
          <p:pic>
            <p:nvPicPr>
              <p:cNvPr id="8" name="图片 8" descr="图表, 散点图&#10;&#10;已自动生成说明">
                <a:extLst>
                  <a:ext uri="{FF2B5EF4-FFF2-40B4-BE49-F238E27FC236}">
                    <a16:creationId xmlns:a16="http://schemas.microsoft.com/office/drawing/2014/main" id="{99914F60-044F-4895-09F0-4B564A641825}"/>
                  </a:ext>
                </a:extLst>
              </p:cNvPr>
              <p:cNvPicPr>
                <a:picLocks noChangeAspect="1"/>
              </p:cNvPicPr>
              <p:nvPr/>
            </p:nvPicPr>
            <p:blipFill>
              <a:blip r:embed="rId4"/>
              <a:stretch>
                <a:fillRect/>
              </a:stretch>
            </p:blipFill>
            <p:spPr>
              <a:xfrm>
                <a:off x="581572" y="2397027"/>
                <a:ext cx="5195613" cy="3833187"/>
              </a:xfrm>
              <a:prstGeom prst="rect">
                <a:avLst/>
              </a:prstGeom>
            </p:spPr>
          </p:pic>
          <p:pic>
            <p:nvPicPr>
              <p:cNvPr id="9" name="图片 9" descr="图表, 散点图&#10;&#10;已自动生成说明">
                <a:extLst>
                  <a:ext uri="{FF2B5EF4-FFF2-40B4-BE49-F238E27FC236}">
                    <a16:creationId xmlns:a16="http://schemas.microsoft.com/office/drawing/2014/main" id="{32EB519E-424D-F18B-57BB-B02695231D3A}"/>
                  </a:ext>
                </a:extLst>
              </p:cNvPr>
              <p:cNvPicPr>
                <a:picLocks noChangeAspect="1"/>
              </p:cNvPicPr>
              <p:nvPr/>
            </p:nvPicPr>
            <p:blipFill>
              <a:blip r:embed="rId5"/>
              <a:stretch>
                <a:fillRect/>
              </a:stretch>
            </p:blipFill>
            <p:spPr>
              <a:xfrm>
                <a:off x="4575504" y="2396728"/>
                <a:ext cx="5353268" cy="3842543"/>
              </a:xfrm>
              <a:prstGeom prst="rect">
                <a:avLst/>
              </a:prstGeom>
            </p:spPr>
          </p:pic>
        </p:grpSp>
        <p:sp>
          <p:nvSpPr>
            <p:cNvPr id="11" name="文本框 10">
              <a:extLst>
                <a:ext uri="{FF2B5EF4-FFF2-40B4-BE49-F238E27FC236}">
                  <a16:creationId xmlns:a16="http://schemas.microsoft.com/office/drawing/2014/main" id="{9BEAA699-D89A-933A-DE6A-0146881DBC2C}"/>
                </a:ext>
              </a:extLst>
            </p:cNvPr>
            <p:cNvSpPr txBox="1"/>
            <p:nvPr/>
          </p:nvSpPr>
          <p:spPr>
            <a:xfrm>
              <a:off x="8616292" y="4648637"/>
              <a:ext cx="104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Cost:</a:t>
              </a:r>
              <a:endParaRPr lang="zh-CN" altLang="en-US">
                <a:ea typeface="等线" panose="02010600030101010101" pitchFamily="2" charset="-122"/>
                <a:cs typeface="Calibri"/>
              </a:endParaRPr>
            </a:p>
            <a:p>
              <a:pPr algn="l"/>
              <a:r>
                <a:rPr lang="zh-CN">
                  <a:ea typeface="+mn-lt"/>
                  <a:cs typeface="+mn-lt"/>
                </a:rPr>
                <a:t>0.</a:t>
              </a:r>
              <a:r>
                <a:rPr lang="en-US" altLang="zh-CN">
                  <a:ea typeface="+mn-lt"/>
                  <a:cs typeface="+mn-lt"/>
                </a:rPr>
                <a:t>18</a:t>
              </a:r>
              <a:endParaRPr lang="zh-CN">
                <a:cs typeface="Calibri"/>
              </a:endParaRPr>
            </a:p>
          </p:txBody>
        </p:sp>
      </p:grpSp>
      <p:sp>
        <p:nvSpPr>
          <p:cNvPr id="12" name="文本框 11">
            <a:extLst>
              <a:ext uri="{FF2B5EF4-FFF2-40B4-BE49-F238E27FC236}">
                <a16:creationId xmlns:a16="http://schemas.microsoft.com/office/drawing/2014/main" id="{9885868C-0E9A-E17A-0F4E-1B054F4ECFEB}"/>
              </a:ext>
            </a:extLst>
          </p:cNvPr>
          <p:cNvSpPr txBox="1"/>
          <p:nvPr/>
        </p:nvSpPr>
        <p:spPr>
          <a:xfrm>
            <a:off x="2934138" y="2399861"/>
            <a:ext cx="5594568"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9600">
                <a:solidFill>
                  <a:srgbClr val="FFC000"/>
                </a:solidFill>
                <a:ea typeface="等线"/>
                <a:cs typeface="Calibri"/>
              </a:rPr>
              <a:t>SIMILAR</a:t>
            </a:r>
            <a:endParaRPr lang="zh-CN" sz="9600">
              <a:solidFill>
                <a:srgbClr val="FFC000"/>
              </a:solidFill>
              <a:ea typeface="等线"/>
              <a:cs typeface="Calibri"/>
            </a:endParaRPr>
          </a:p>
        </p:txBody>
      </p:sp>
    </p:spTree>
    <p:extLst>
      <p:ext uri="{BB962C8B-B14F-4D97-AF65-F5344CB8AC3E}">
        <p14:creationId xmlns:p14="http://schemas.microsoft.com/office/powerpoint/2010/main" val="211550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 calcmode="lin" valueType="num">
                                      <p:cBhvr>
                                        <p:cTn id="19" dur="1000" fill="hold"/>
                                        <p:tgtEl>
                                          <p:spTgt spid="12"/>
                                        </p:tgtEl>
                                        <p:attrNameLst>
                                          <p:attrName>style.rotation</p:attrName>
                                        </p:attrNameLst>
                                      </p:cBhvr>
                                      <p:tavLst>
                                        <p:tav tm="0">
                                          <p:val>
                                            <p:fltVal val="90"/>
                                          </p:val>
                                        </p:tav>
                                        <p:tav tm="100000">
                                          <p:val>
                                            <p:fltVal val="0"/>
                                          </p:val>
                                        </p:tav>
                                      </p:tavLst>
                                    </p:anim>
                                    <p:animEffect transition="in" filter="fade">
                                      <p:cBhvr>
                                        <p:cTn id="2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Symmetric Features</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a:lstStyle/>
          <a:p>
            <a:pPr algn="l"/>
            <a:endParaRPr lang="zh-Hans-HK" altLang="en-US">
              <a:solidFill>
                <a:schemeClr val="bg1"/>
              </a:solidFill>
              <a:latin typeface="Poppins" panose="00000500000000000000" pitchFamily="50" charset="0"/>
              <a:cs typeface="Poppins" panose="00000500000000000000" pitchFamily="50" charset="0"/>
            </a:endParaRPr>
          </a:p>
        </p:txBody>
      </p:sp>
      <p:pic>
        <p:nvPicPr>
          <p:cNvPr id="7" name="图片 7" descr="图表, 散点图&#10;&#10;已自动生成说明">
            <a:extLst>
              <a:ext uri="{FF2B5EF4-FFF2-40B4-BE49-F238E27FC236}">
                <a16:creationId xmlns:a16="http://schemas.microsoft.com/office/drawing/2014/main" id="{D3281A02-E174-9058-858C-6BC348F79571}"/>
              </a:ext>
            </a:extLst>
          </p:cNvPr>
          <p:cNvPicPr>
            <a:picLocks noChangeAspect="1"/>
          </p:cNvPicPr>
          <p:nvPr/>
        </p:nvPicPr>
        <p:blipFill>
          <a:blip r:embed="rId4"/>
          <a:stretch>
            <a:fillRect/>
          </a:stretch>
        </p:blipFill>
        <p:spPr>
          <a:xfrm>
            <a:off x="5376784" y="1659458"/>
            <a:ext cx="6229130" cy="4561188"/>
          </a:xfrm>
          <a:prstGeom prst="rect">
            <a:avLst/>
          </a:prstGeom>
        </p:spPr>
      </p:pic>
      <p:sp>
        <p:nvSpPr>
          <p:cNvPr id="8" name="文本框 7">
            <a:extLst>
              <a:ext uri="{FF2B5EF4-FFF2-40B4-BE49-F238E27FC236}">
                <a16:creationId xmlns:a16="http://schemas.microsoft.com/office/drawing/2014/main" id="{4434E777-1C4A-B0F1-0F18-F01D63FEFA9C}"/>
              </a:ext>
            </a:extLst>
          </p:cNvPr>
          <p:cNvSpPr txBox="1"/>
          <p:nvPr/>
        </p:nvSpPr>
        <p:spPr>
          <a:xfrm>
            <a:off x="10376775" y="4736223"/>
            <a:ext cx="104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Cost:</a:t>
            </a:r>
            <a:endParaRPr lang="zh-CN" altLang="en-US">
              <a:ea typeface="等线" panose="02010600030101010101" pitchFamily="2" charset="-122"/>
              <a:cs typeface="Calibri"/>
            </a:endParaRPr>
          </a:p>
          <a:p>
            <a:pPr algn="l"/>
            <a:r>
              <a:rPr lang="zh-CN">
                <a:ea typeface="+mn-lt"/>
                <a:cs typeface="+mn-lt"/>
              </a:rPr>
              <a:t>0.20</a:t>
            </a:r>
            <a:endParaRPr lang="zh-CN">
              <a:cs typeface="Calibri"/>
            </a:endParaRPr>
          </a:p>
        </p:txBody>
      </p:sp>
      <p:grpSp>
        <p:nvGrpSpPr>
          <p:cNvPr id="13" name="组合 12">
            <a:extLst>
              <a:ext uri="{FF2B5EF4-FFF2-40B4-BE49-F238E27FC236}">
                <a16:creationId xmlns:a16="http://schemas.microsoft.com/office/drawing/2014/main" id="{7D51E6F2-D0B2-4EF2-18AF-6899DDBBC6E7}"/>
              </a:ext>
            </a:extLst>
          </p:cNvPr>
          <p:cNvGrpSpPr/>
          <p:nvPr/>
        </p:nvGrpSpPr>
        <p:grpSpPr>
          <a:xfrm>
            <a:off x="502745" y="1661004"/>
            <a:ext cx="5353268" cy="3842543"/>
            <a:chOff x="502745" y="1661004"/>
            <a:chExt cx="5353268" cy="3842543"/>
          </a:xfrm>
        </p:grpSpPr>
        <p:pic>
          <p:nvPicPr>
            <p:cNvPr id="10" name="图片 9" descr="图表, 散点图&#10;&#10;已自动生成说明">
              <a:extLst>
                <a:ext uri="{FF2B5EF4-FFF2-40B4-BE49-F238E27FC236}">
                  <a16:creationId xmlns:a16="http://schemas.microsoft.com/office/drawing/2014/main" id="{0FEAB0A6-E333-AA13-3F2D-D50176488D98}"/>
                </a:ext>
              </a:extLst>
            </p:cNvPr>
            <p:cNvPicPr>
              <a:picLocks noChangeAspect="1"/>
            </p:cNvPicPr>
            <p:nvPr/>
          </p:nvPicPr>
          <p:blipFill>
            <a:blip r:embed="rId5"/>
            <a:stretch>
              <a:fillRect/>
            </a:stretch>
          </p:blipFill>
          <p:spPr>
            <a:xfrm>
              <a:off x="502745" y="1661004"/>
              <a:ext cx="5353268" cy="3842543"/>
            </a:xfrm>
            <a:prstGeom prst="rect">
              <a:avLst/>
            </a:prstGeom>
          </p:spPr>
        </p:pic>
        <p:sp>
          <p:nvSpPr>
            <p:cNvPr id="12" name="文本框 11">
              <a:extLst>
                <a:ext uri="{FF2B5EF4-FFF2-40B4-BE49-F238E27FC236}">
                  <a16:creationId xmlns:a16="http://schemas.microsoft.com/office/drawing/2014/main" id="{E2137DD5-76ED-C943-8149-59A12CEF21F2}"/>
                </a:ext>
              </a:extLst>
            </p:cNvPr>
            <p:cNvSpPr txBox="1"/>
            <p:nvPr/>
          </p:nvSpPr>
          <p:spPr>
            <a:xfrm>
              <a:off x="4543533" y="3912913"/>
              <a:ext cx="1042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zh-CN" altLang="en-US">
                  <a:ea typeface="等线"/>
                  <a:cs typeface="Calibri"/>
                </a:rPr>
                <a:t>Cost:</a:t>
              </a:r>
              <a:endParaRPr lang="zh-CN" altLang="en-US">
                <a:ea typeface="等线" panose="02010600030101010101" pitchFamily="2" charset="-122"/>
                <a:cs typeface="Calibri"/>
              </a:endParaRPr>
            </a:p>
            <a:p>
              <a:pPr algn="l"/>
              <a:r>
                <a:rPr lang="zh-CN">
                  <a:ea typeface="+mn-lt"/>
                  <a:cs typeface="+mn-lt"/>
                </a:rPr>
                <a:t>0.</a:t>
              </a:r>
              <a:r>
                <a:rPr lang="en-US" altLang="zh-CN">
                  <a:ea typeface="+mn-lt"/>
                  <a:cs typeface="+mn-lt"/>
                </a:rPr>
                <a:t>18</a:t>
              </a:r>
              <a:endParaRPr lang="zh-CN">
                <a:cs typeface="Calibri"/>
              </a:endParaRPr>
            </a:p>
          </p:txBody>
        </p:sp>
      </p:grpSp>
      <p:sp>
        <p:nvSpPr>
          <p:cNvPr id="17" name="文本框 16">
            <a:extLst>
              <a:ext uri="{FF2B5EF4-FFF2-40B4-BE49-F238E27FC236}">
                <a16:creationId xmlns:a16="http://schemas.microsoft.com/office/drawing/2014/main" id="{8FC21B5E-68F4-D176-5A4F-648A670560B3}"/>
              </a:ext>
            </a:extLst>
          </p:cNvPr>
          <p:cNvSpPr txBox="1"/>
          <p:nvPr/>
        </p:nvSpPr>
        <p:spPr>
          <a:xfrm>
            <a:off x="6008413" y="2837792"/>
            <a:ext cx="5594568"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altLang="en-US" sz="9600">
                <a:solidFill>
                  <a:srgbClr val="FFC000"/>
                </a:solidFill>
                <a:ea typeface="等线"/>
                <a:cs typeface="Calibri"/>
              </a:rPr>
              <a:t>ROBUST</a:t>
            </a:r>
            <a:endParaRPr lang="zh-CN"/>
          </a:p>
        </p:txBody>
      </p:sp>
    </p:spTree>
    <p:extLst>
      <p:ext uri="{BB962C8B-B14F-4D97-AF65-F5344CB8AC3E}">
        <p14:creationId xmlns:p14="http://schemas.microsoft.com/office/powerpoint/2010/main" val="293235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1000" fill="hold"/>
                                        <p:tgtEl>
                                          <p:spTgt spid="17"/>
                                        </p:tgtEl>
                                        <p:attrNameLst>
                                          <p:attrName>ppt_w</p:attrName>
                                        </p:attrNameLst>
                                      </p:cBhvr>
                                      <p:tavLst>
                                        <p:tav tm="0">
                                          <p:val>
                                            <p:fltVal val="0"/>
                                          </p:val>
                                        </p:tav>
                                        <p:tav tm="100000">
                                          <p:val>
                                            <p:strVal val="#ppt_w"/>
                                          </p:val>
                                        </p:tav>
                                      </p:tavLst>
                                    </p:anim>
                                    <p:anim calcmode="lin" valueType="num">
                                      <p:cBhvr>
                                        <p:cTn id="17" dur="1000" fill="hold"/>
                                        <p:tgtEl>
                                          <p:spTgt spid="17"/>
                                        </p:tgtEl>
                                        <p:attrNameLst>
                                          <p:attrName>ppt_h</p:attrName>
                                        </p:attrNameLst>
                                      </p:cBhvr>
                                      <p:tavLst>
                                        <p:tav tm="0">
                                          <p:val>
                                            <p:fltVal val="0"/>
                                          </p:val>
                                        </p:tav>
                                        <p:tav tm="100000">
                                          <p:val>
                                            <p:strVal val="#ppt_h"/>
                                          </p:val>
                                        </p:tav>
                                      </p:tavLst>
                                    </p:anim>
                                    <p:anim calcmode="lin" valueType="num">
                                      <p:cBhvr>
                                        <p:cTn id="18" dur="1000" fill="hold"/>
                                        <p:tgtEl>
                                          <p:spTgt spid="17"/>
                                        </p:tgtEl>
                                        <p:attrNameLst>
                                          <p:attrName>style.rotation</p:attrName>
                                        </p:attrNameLst>
                                      </p:cBhvr>
                                      <p:tavLst>
                                        <p:tav tm="0">
                                          <p:val>
                                            <p:fltVal val="90"/>
                                          </p:val>
                                        </p:tav>
                                        <p:tav tm="100000">
                                          <p:val>
                                            <p:fltVal val="0"/>
                                          </p:val>
                                        </p:tav>
                                      </p:tavLst>
                                    </p:anim>
                                    <p:animEffect transition="in" filter="fade">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a:solidFill>
                  <a:schemeClr val="bg1"/>
                </a:solidFill>
                <a:latin typeface="Poppins"/>
                <a:ea typeface="等线 Light"/>
                <a:cs typeface="Poppins"/>
              </a:rPr>
              <a:t>Testing </a:t>
            </a:r>
            <a:r>
              <a:rPr lang="en-GB" sz="3600" err="1">
                <a:solidFill>
                  <a:schemeClr val="bg1"/>
                </a:solidFill>
                <a:latin typeface="Poppins"/>
                <a:ea typeface="等线 Light"/>
                <a:cs typeface="Poppins"/>
              </a:rPr>
              <a:t>Forecastability</a:t>
            </a:r>
            <a:r>
              <a:rPr lang="en-GB" sz="3600">
                <a:solidFill>
                  <a:schemeClr val="bg1"/>
                </a:solidFill>
                <a:latin typeface="Poppins"/>
                <a:ea typeface="等线 Light"/>
                <a:cs typeface="Poppins"/>
              </a:rPr>
              <a:t>: Hinge Cost</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vert="horz" lIns="91440" tIns="45720" rIns="91440" bIns="45720" rtlCol="0" anchor="t">
            <a:normAutofit/>
          </a:bodyPr>
          <a:lstStyle/>
          <a:p>
            <a:pPr algn="l"/>
            <a:r>
              <a:rPr lang="zh-Hans-HK" altLang="en-US">
                <a:solidFill>
                  <a:schemeClr val="bg1"/>
                </a:solidFill>
                <a:latin typeface="Poppins"/>
                <a:ea typeface="等线"/>
                <a:cs typeface="Poppins"/>
              </a:rPr>
              <a:t>              Asymmetric                                                          Symmetric</a:t>
            </a:r>
            <a:endParaRPr lang="zh-Hans-HK" altLang="en-US">
              <a:solidFill>
                <a:schemeClr val="bg1"/>
              </a:solidFill>
              <a:latin typeface="Poppins" panose="00000500000000000000" pitchFamily="50" charset="0"/>
              <a:cs typeface="Poppins" panose="00000500000000000000" pitchFamily="50" charset="0"/>
            </a:endParaRPr>
          </a:p>
        </p:txBody>
      </p:sp>
      <p:grpSp>
        <p:nvGrpSpPr>
          <p:cNvPr id="13" name="组合 12">
            <a:extLst>
              <a:ext uri="{FF2B5EF4-FFF2-40B4-BE49-F238E27FC236}">
                <a16:creationId xmlns:a16="http://schemas.microsoft.com/office/drawing/2014/main" id="{0D315CDE-23E2-A99E-89F4-BF25F65A15AA}"/>
              </a:ext>
            </a:extLst>
          </p:cNvPr>
          <p:cNvGrpSpPr/>
          <p:nvPr/>
        </p:nvGrpSpPr>
        <p:grpSpPr>
          <a:xfrm>
            <a:off x="180280" y="2347017"/>
            <a:ext cx="11914404" cy="3677711"/>
            <a:chOff x="180280" y="2347017"/>
            <a:chExt cx="11914404" cy="3677711"/>
          </a:xfrm>
        </p:grpSpPr>
        <p:pic>
          <p:nvPicPr>
            <p:cNvPr id="6" name="图片 6" descr="图表, 条形图, 直方图&#10;&#10;已自动生成说明">
              <a:extLst>
                <a:ext uri="{FF2B5EF4-FFF2-40B4-BE49-F238E27FC236}">
                  <a16:creationId xmlns:a16="http://schemas.microsoft.com/office/drawing/2014/main" id="{DDDAB033-1F1C-6331-5B2A-C9514F55EB5F}"/>
                </a:ext>
              </a:extLst>
            </p:cNvPr>
            <p:cNvPicPr>
              <a:picLocks noChangeAspect="1"/>
            </p:cNvPicPr>
            <p:nvPr/>
          </p:nvPicPr>
          <p:blipFill>
            <a:blip r:embed="rId4"/>
            <a:stretch>
              <a:fillRect/>
            </a:stretch>
          </p:blipFill>
          <p:spPr>
            <a:xfrm>
              <a:off x="180280" y="2347017"/>
              <a:ext cx="5745295" cy="3672706"/>
            </a:xfrm>
            <a:prstGeom prst="rect">
              <a:avLst/>
            </a:prstGeom>
          </p:spPr>
        </p:pic>
        <p:pic>
          <p:nvPicPr>
            <p:cNvPr id="7" name="图片 7" descr="图表, 条形图, 直方图&#10;&#10;已自动生成说明">
              <a:extLst>
                <a:ext uri="{FF2B5EF4-FFF2-40B4-BE49-F238E27FC236}">
                  <a16:creationId xmlns:a16="http://schemas.microsoft.com/office/drawing/2014/main" id="{28240404-E1F2-3DD6-4207-6FBFF55F4A1A}"/>
                </a:ext>
              </a:extLst>
            </p:cNvPr>
            <p:cNvPicPr>
              <a:picLocks noChangeAspect="1"/>
            </p:cNvPicPr>
            <p:nvPr/>
          </p:nvPicPr>
          <p:blipFill>
            <a:blip r:embed="rId5"/>
            <a:stretch>
              <a:fillRect/>
            </a:stretch>
          </p:blipFill>
          <p:spPr>
            <a:xfrm>
              <a:off x="6275943" y="2348089"/>
              <a:ext cx="5818741" cy="3676639"/>
            </a:xfrm>
            <a:prstGeom prst="rect">
              <a:avLst/>
            </a:prstGeom>
          </p:spPr>
        </p:pic>
      </p:grpSp>
      <p:grpSp>
        <p:nvGrpSpPr>
          <p:cNvPr id="14" name="组合 13">
            <a:extLst>
              <a:ext uri="{FF2B5EF4-FFF2-40B4-BE49-F238E27FC236}">
                <a16:creationId xmlns:a16="http://schemas.microsoft.com/office/drawing/2014/main" id="{F5142FD2-7C50-31BD-6785-F305CDE7F185}"/>
              </a:ext>
            </a:extLst>
          </p:cNvPr>
          <p:cNvGrpSpPr/>
          <p:nvPr/>
        </p:nvGrpSpPr>
        <p:grpSpPr>
          <a:xfrm>
            <a:off x="1644869" y="3935246"/>
            <a:ext cx="10207296" cy="476470"/>
            <a:chOff x="1644869" y="3935246"/>
            <a:chExt cx="10207296" cy="476470"/>
          </a:xfrm>
        </p:grpSpPr>
        <p:cxnSp>
          <p:nvCxnSpPr>
            <p:cNvPr id="8" name="直接箭头连接符 7">
              <a:extLst>
                <a:ext uri="{FF2B5EF4-FFF2-40B4-BE49-F238E27FC236}">
                  <a16:creationId xmlns:a16="http://schemas.microsoft.com/office/drawing/2014/main" id="{E5D4D9BB-EEB1-0F88-B57C-A8F575B02F43}"/>
                </a:ext>
              </a:extLst>
            </p:cNvPr>
            <p:cNvCxnSpPr/>
            <p:nvPr/>
          </p:nvCxnSpPr>
          <p:spPr>
            <a:xfrm>
              <a:off x="1644869" y="4381936"/>
              <a:ext cx="4855779" cy="29780"/>
            </a:xfrm>
            <a:prstGeom prst="straightConnector1">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E4D8A44A-AE7F-B10A-B7B3-64650EB93F4D}"/>
                </a:ext>
              </a:extLst>
            </p:cNvPr>
            <p:cNvCxnSpPr>
              <a:cxnSpLocks/>
            </p:cNvCxnSpPr>
            <p:nvPr/>
          </p:nvCxnSpPr>
          <p:spPr>
            <a:xfrm>
              <a:off x="5358524" y="3935246"/>
              <a:ext cx="6493641" cy="12263"/>
            </a:xfrm>
            <a:prstGeom prst="straightConnector1">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D9DA1AFB-7FB7-5CA4-FA15-9AB8400B5C0B}"/>
              </a:ext>
            </a:extLst>
          </p:cNvPr>
          <p:cNvGrpSpPr/>
          <p:nvPr/>
        </p:nvGrpSpPr>
        <p:grpSpPr>
          <a:xfrm>
            <a:off x="1644868" y="3465785"/>
            <a:ext cx="10207295" cy="206701"/>
            <a:chOff x="1644868" y="3465785"/>
            <a:chExt cx="10207295" cy="206701"/>
          </a:xfrm>
        </p:grpSpPr>
        <p:cxnSp>
          <p:nvCxnSpPr>
            <p:cNvPr id="10" name="直接箭头连接符 9">
              <a:extLst>
                <a:ext uri="{FF2B5EF4-FFF2-40B4-BE49-F238E27FC236}">
                  <a16:creationId xmlns:a16="http://schemas.microsoft.com/office/drawing/2014/main" id="{0F31D553-5B7A-7FB6-8E34-4F2235476083}"/>
                </a:ext>
              </a:extLst>
            </p:cNvPr>
            <p:cNvCxnSpPr>
              <a:cxnSpLocks/>
            </p:cNvCxnSpPr>
            <p:nvPr/>
          </p:nvCxnSpPr>
          <p:spPr>
            <a:xfrm flipV="1">
              <a:off x="1644868" y="3465785"/>
              <a:ext cx="4811986" cy="5254"/>
            </a:xfrm>
            <a:prstGeom prst="straightConnector1">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F4B5B11-ED81-7842-1536-2A167642FCC2}"/>
                </a:ext>
              </a:extLst>
            </p:cNvPr>
            <p:cNvCxnSpPr>
              <a:cxnSpLocks/>
            </p:cNvCxnSpPr>
            <p:nvPr/>
          </p:nvCxnSpPr>
          <p:spPr>
            <a:xfrm flipV="1">
              <a:off x="5358522" y="3667232"/>
              <a:ext cx="6493641" cy="5254"/>
            </a:xfrm>
            <a:prstGeom prst="straightConnector1">
              <a:avLst/>
            </a:prstGeom>
            <a:ln w="57150">
              <a:solidFill>
                <a:srgbClr val="00B050"/>
              </a:solidFill>
              <a:prstDash val="dash"/>
            </a:ln>
          </p:spPr>
          <p:style>
            <a:lnRef idx="1">
              <a:schemeClr val="accent1"/>
            </a:lnRef>
            <a:fillRef idx="0">
              <a:schemeClr val="accent1"/>
            </a:fillRef>
            <a:effectRef idx="0">
              <a:schemeClr val="accent1"/>
            </a:effectRef>
            <a:fontRef idx="minor">
              <a:schemeClr val="tx1"/>
            </a:fontRef>
          </p:style>
        </p:cxnSp>
      </p:grpSp>
      <p:cxnSp>
        <p:nvCxnSpPr>
          <p:cNvPr id="12" name="直接箭头连接符 11">
            <a:extLst>
              <a:ext uri="{FF2B5EF4-FFF2-40B4-BE49-F238E27FC236}">
                <a16:creationId xmlns:a16="http://schemas.microsoft.com/office/drawing/2014/main" id="{51FBF744-1DAF-9BE0-7A9B-A59A22E5944E}"/>
              </a:ext>
            </a:extLst>
          </p:cNvPr>
          <p:cNvCxnSpPr/>
          <p:nvPr/>
        </p:nvCxnSpPr>
        <p:spPr>
          <a:xfrm flipH="1">
            <a:off x="5610006" y="3482537"/>
            <a:ext cx="5255" cy="923159"/>
          </a:xfrm>
          <a:prstGeom prst="straightConnector1">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4B0F138E-4BDD-BC57-FFF2-28734C35047F}"/>
              </a:ext>
            </a:extLst>
          </p:cNvPr>
          <p:cNvSpPr txBox="1"/>
          <p:nvPr/>
        </p:nvSpPr>
        <p:spPr>
          <a:xfrm>
            <a:off x="5213400" y="3753982"/>
            <a:ext cx="7863820"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9600">
                <a:solidFill>
                  <a:srgbClr val="FFC000"/>
                </a:solidFill>
                <a:ea typeface="等线"/>
                <a:cs typeface="Calibri"/>
              </a:rPr>
              <a:t>CONSISTENT</a:t>
            </a:r>
          </a:p>
        </p:txBody>
      </p:sp>
    </p:spTree>
    <p:extLst>
      <p:ext uri="{BB962C8B-B14F-4D97-AF65-F5344CB8AC3E}">
        <p14:creationId xmlns:p14="http://schemas.microsoft.com/office/powerpoint/2010/main" val="297659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1+#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4"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ppt_x</p:attrName>
                                        </p:attrNameLst>
                                      </p:cBhvr>
                                      <p:tavLst>
                                        <p:tav tm="0">
                                          <p:val>
                                            <p:strVal val="#ppt_x"/>
                                          </p:val>
                                        </p:tav>
                                        <p:tav tm="100000">
                                          <p:val>
                                            <p:strVal val="#ppt_x"/>
                                          </p:val>
                                        </p:tav>
                                      </p:tavLst>
                                    </p:anim>
                                    <p:anim calcmode="lin" valueType="num">
                                      <p:cBhvr>
                                        <p:cTn id="30" dur="500" fill="hold"/>
                                        <p:tgtEl>
                                          <p:spTgt spid="12"/>
                                        </p:tgtEl>
                                        <p:attrNameLst>
                                          <p:attrName>ppt_y</p:attrName>
                                        </p:attrNameLst>
                                      </p:cBhvr>
                                      <p:tavLst>
                                        <p:tav tm="0">
                                          <p:val>
                                            <p:strVal val="#ppt_y+#ppt_h/2"/>
                                          </p:val>
                                        </p:tav>
                                        <p:tav tm="100000">
                                          <p:val>
                                            <p:strVal val="#ppt_y"/>
                                          </p:val>
                                        </p:tav>
                                      </p:tavLst>
                                    </p:anim>
                                    <p:anim calcmode="lin" valueType="num">
                                      <p:cBhvr>
                                        <p:cTn id="31" dur="500" fill="hold"/>
                                        <p:tgtEl>
                                          <p:spTgt spid="12"/>
                                        </p:tgtEl>
                                        <p:attrNameLst>
                                          <p:attrName>ppt_w</p:attrName>
                                        </p:attrNameLst>
                                      </p:cBhvr>
                                      <p:tavLst>
                                        <p:tav tm="0">
                                          <p:val>
                                            <p:strVal val="#ppt_w"/>
                                          </p:val>
                                        </p:tav>
                                        <p:tav tm="100000">
                                          <p:val>
                                            <p:strVal val="#ppt_w"/>
                                          </p:val>
                                        </p:tav>
                                      </p:tavLst>
                                    </p:anim>
                                    <p:anim calcmode="lin" valueType="num">
                                      <p:cBhvr>
                                        <p:cTn id="3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 calcmode="lin" valueType="num">
                                      <p:cBhvr>
                                        <p:cTn id="39" dur="1000" fill="hold"/>
                                        <p:tgtEl>
                                          <p:spTgt spid="16"/>
                                        </p:tgtEl>
                                        <p:attrNameLst>
                                          <p:attrName>style.rotation</p:attrName>
                                        </p:attrNameLst>
                                      </p:cBhvr>
                                      <p:tavLst>
                                        <p:tav tm="0">
                                          <p:val>
                                            <p:fltVal val="90"/>
                                          </p:val>
                                        </p:tav>
                                        <p:tav tm="100000">
                                          <p:val>
                                            <p:fltVal val="0"/>
                                          </p:val>
                                        </p:tav>
                                      </p:tavLst>
                                    </p:anim>
                                    <p:animEffect transition="in" filter="fade">
                                      <p:cBhvr>
                                        <p:cTn id="4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a:solidFill>
                  <a:schemeClr val="bg1"/>
                </a:solidFill>
                <a:latin typeface="Poppins"/>
                <a:ea typeface="等线 Light"/>
                <a:cs typeface="Poppins"/>
              </a:rPr>
              <a:t>Testing </a:t>
            </a:r>
            <a:r>
              <a:rPr lang="en-GB" sz="3600" err="1">
                <a:solidFill>
                  <a:schemeClr val="bg1"/>
                </a:solidFill>
                <a:latin typeface="Poppins"/>
                <a:ea typeface="等线 Light"/>
                <a:cs typeface="Poppins"/>
              </a:rPr>
              <a:t>Forecastability</a:t>
            </a:r>
            <a:r>
              <a:rPr lang="en-GB" sz="3600">
                <a:solidFill>
                  <a:schemeClr val="bg1"/>
                </a:solidFill>
                <a:latin typeface="Poppins"/>
                <a:ea typeface="等线 Light"/>
                <a:cs typeface="Poppins"/>
              </a:rPr>
              <a:t>: Accuracy</a:t>
            </a:r>
            <a:endParaRPr lang="en-GB" sz="3600" baseline="-25000" err="1">
              <a:solidFill>
                <a:schemeClr val="bg1"/>
              </a:solidFill>
              <a:latin typeface="Poppins"/>
              <a:ea typeface="等线 Light"/>
              <a:cs typeface="Poppins"/>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vert="horz" lIns="91440" tIns="45720" rIns="91440" bIns="45720" rtlCol="0" anchor="t">
            <a:normAutofit/>
          </a:bodyPr>
          <a:lstStyle/>
          <a:p>
            <a:pPr algn="l"/>
            <a:r>
              <a:rPr lang="zh-CN" altLang="en-US">
                <a:solidFill>
                  <a:schemeClr val="bg1"/>
                </a:solidFill>
                <a:latin typeface="Poppins"/>
                <a:ea typeface="等线"/>
                <a:cs typeface="Poppins"/>
              </a:rPr>
              <a:t>                Asymmetric                                                      Symmetric</a:t>
            </a:r>
            <a:endParaRPr lang="zh-CN" altLang="en-US">
              <a:solidFill>
                <a:schemeClr val="bg1"/>
              </a:solidFill>
              <a:latin typeface="Poppins" panose="00000500000000000000" pitchFamily="50" charset="0"/>
              <a:ea typeface="等线"/>
              <a:cs typeface="Poppins" panose="00000500000000000000" pitchFamily="50" charset="0"/>
            </a:endParaRPr>
          </a:p>
        </p:txBody>
      </p:sp>
      <p:grpSp>
        <p:nvGrpSpPr>
          <p:cNvPr id="7" name="组合 6">
            <a:extLst>
              <a:ext uri="{FF2B5EF4-FFF2-40B4-BE49-F238E27FC236}">
                <a16:creationId xmlns:a16="http://schemas.microsoft.com/office/drawing/2014/main" id="{6130F198-F17F-CE0B-D030-0466BC9FBA51}"/>
              </a:ext>
            </a:extLst>
          </p:cNvPr>
          <p:cNvGrpSpPr/>
          <p:nvPr/>
        </p:nvGrpSpPr>
        <p:grpSpPr>
          <a:xfrm>
            <a:off x="143641" y="2289798"/>
            <a:ext cx="11868416" cy="3772570"/>
            <a:chOff x="143641" y="2289798"/>
            <a:chExt cx="11868416" cy="3772570"/>
          </a:xfrm>
        </p:grpSpPr>
        <p:pic>
          <p:nvPicPr>
            <p:cNvPr id="4" name="图片 5" descr="图表&#10;&#10;已自动生成说明">
              <a:extLst>
                <a:ext uri="{FF2B5EF4-FFF2-40B4-BE49-F238E27FC236}">
                  <a16:creationId xmlns:a16="http://schemas.microsoft.com/office/drawing/2014/main" id="{C9F21F0F-186B-6FA9-9EDA-75EEEE17B1AE}"/>
                </a:ext>
              </a:extLst>
            </p:cNvPr>
            <p:cNvPicPr>
              <a:picLocks noChangeAspect="1"/>
            </p:cNvPicPr>
            <p:nvPr/>
          </p:nvPicPr>
          <p:blipFill>
            <a:blip r:embed="rId4"/>
            <a:stretch>
              <a:fillRect/>
            </a:stretch>
          </p:blipFill>
          <p:spPr>
            <a:xfrm>
              <a:off x="143641" y="2289798"/>
              <a:ext cx="5855465" cy="3763466"/>
            </a:xfrm>
            <a:prstGeom prst="rect">
              <a:avLst/>
            </a:prstGeom>
          </p:spPr>
        </p:pic>
        <p:pic>
          <p:nvPicPr>
            <p:cNvPr id="6" name="图片 6" descr="图表, 箱线图&#10;&#10;已自动生成说明">
              <a:extLst>
                <a:ext uri="{FF2B5EF4-FFF2-40B4-BE49-F238E27FC236}">
                  <a16:creationId xmlns:a16="http://schemas.microsoft.com/office/drawing/2014/main" id="{201AD2A6-1028-4009-68D5-4CFA8A2495F1}"/>
                </a:ext>
              </a:extLst>
            </p:cNvPr>
            <p:cNvPicPr>
              <a:picLocks noChangeAspect="1"/>
            </p:cNvPicPr>
            <p:nvPr/>
          </p:nvPicPr>
          <p:blipFill>
            <a:blip r:embed="rId5"/>
            <a:stretch>
              <a:fillRect/>
            </a:stretch>
          </p:blipFill>
          <p:spPr>
            <a:xfrm>
              <a:off x="6193315" y="2292088"/>
              <a:ext cx="5818742" cy="3770280"/>
            </a:xfrm>
            <a:prstGeom prst="rect">
              <a:avLst/>
            </a:prstGeom>
          </p:spPr>
        </p:pic>
      </p:grpSp>
      <p:grpSp>
        <p:nvGrpSpPr>
          <p:cNvPr id="13" name="组合 12">
            <a:extLst>
              <a:ext uri="{FF2B5EF4-FFF2-40B4-BE49-F238E27FC236}">
                <a16:creationId xmlns:a16="http://schemas.microsoft.com/office/drawing/2014/main" id="{27F31F77-6A09-18E7-46AE-C9AAD46E116D}"/>
              </a:ext>
            </a:extLst>
          </p:cNvPr>
          <p:cNvGrpSpPr/>
          <p:nvPr/>
        </p:nvGrpSpPr>
        <p:grpSpPr>
          <a:xfrm>
            <a:off x="1240074" y="3494396"/>
            <a:ext cx="9461991" cy="2118676"/>
            <a:chOff x="1240074" y="3494396"/>
            <a:chExt cx="9461991" cy="2118676"/>
          </a:xfrm>
        </p:grpSpPr>
        <p:pic>
          <p:nvPicPr>
            <p:cNvPr id="10" name="图片 6" descr="图表, 条形图, 直方图&#10;&#10;已自动生成说明">
              <a:extLst>
                <a:ext uri="{FF2B5EF4-FFF2-40B4-BE49-F238E27FC236}">
                  <a16:creationId xmlns:a16="http://schemas.microsoft.com/office/drawing/2014/main" id="{51F55CCC-C30B-7962-ECEA-535BD3DC8497}"/>
                </a:ext>
              </a:extLst>
            </p:cNvPr>
            <p:cNvPicPr>
              <a:picLocks noChangeAspect="1"/>
            </p:cNvPicPr>
            <p:nvPr/>
          </p:nvPicPr>
          <p:blipFill>
            <a:blip r:embed="rId6"/>
            <a:stretch>
              <a:fillRect/>
            </a:stretch>
          </p:blipFill>
          <p:spPr>
            <a:xfrm>
              <a:off x="1240074" y="3494396"/>
              <a:ext cx="3299870" cy="2115793"/>
            </a:xfrm>
            <a:prstGeom prst="rect">
              <a:avLst/>
            </a:prstGeom>
          </p:spPr>
        </p:pic>
        <p:pic>
          <p:nvPicPr>
            <p:cNvPr id="11" name="图片 7" descr="图表, 条形图, 直方图&#10;&#10;已自动生成说明">
              <a:extLst>
                <a:ext uri="{FF2B5EF4-FFF2-40B4-BE49-F238E27FC236}">
                  <a16:creationId xmlns:a16="http://schemas.microsoft.com/office/drawing/2014/main" id="{13F867E5-2A9B-F110-7353-867A41E30E68}"/>
                </a:ext>
              </a:extLst>
            </p:cNvPr>
            <p:cNvPicPr>
              <a:picLocks noChangeAspect="1"/>
            </p:cNvPicPr>
            <p:nvPr/>
          </p:nvPicPr>
          <p:blipFill>
            <a:blip r:embed="rId7"/>
            <a:stretch>
              <a:fillRect/>
            </a:stretch>
          </p:blipFill>
          <p:spPr>
            <a:xfrm>
              <a:off x="7360010" y="3495014"/>
              <a:ext cx="3342055" cy="2118058"/>
            </a:xfrm>
            <a:prstGeom prst="rect">
              <a:avLst/>
            </a:prstGeom>
          </p:spPr>
        </p:pic>
      </p:grpSp>
      <p:sp>
        <p:nvSpPr>
          <p:cNvPr id="9" name="文本框 8">
            <a:extLst>
              <a:ext uri="{FF2B5EF4-FFF2-40B4-BE49-F238E27FC236}">
                <a16:creationId xmlns:a16="http://schemas.microsoft.com/office/drawing/2014/main" id="{00A2C5A3-9CE0-7323-5CEB-2C690E6DE84C}"/>
              </a:ext>
            </a:extLst>
          </p:cNvPr>
          <p:cNvSpPr txBox="1"/>
          <p:nvPr/>
        </p:nvSpPr>
        <p:spPr>
          <a:xfrm>
            <a:off x="6219253" y="3302316"/>
            <a:ext cx="5594568" cy="1569660"/>
          </a:xfrm>
          <a:prstGeom prst="rect">
            <a:avLst/>
          </a:prstGeom>
          <a:noFill/>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sz="9600">
                <a:solidFill>
                  <a:srgbClr val="FFC000"/>
                </a:solidFill>
                <a:ea typeface="等线"/>
                <a:cs typeface="Calibri"/>
              </a:rPr>
              <a:t>ACCURATE</a:t>
            </a:r>
            <a:endParaRPr lang="zh-CN"/>
          </a:p>
        </p:txBody>
      </p:sp>
    </p:spTree>
    <p:extLst>
      <p:ext uri="{BB962C8B-B14F-4D97-AF65-F5344CB8AC3E}">
        <p14:creationId xmlns:p14="http://schemas.microsoft.com/office/powerpoint/2010/main" val="240080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fltVal val="0"/>
                                          </p:val>
                                        </p:tav>
                                        <p:tav tm="100000">
                                          <p:val>
                                            <p:strVal val="#ppt_w"/>
                                          </p:val>
                                        </p:tav>
                                      </p:tavLst>
                                    </p:anim>
                                    <p:anim calcmode="lin" valueType="num">
                                      <p:cBhvr>
                                        <p:cTn id="23" dur="1000" fill="hold"/>
                                        <p:tgtEl>
                                          <p:spTgt spid="9"/>
                                        </p:tgtEl>
                                        <p:attrNameLst>
                                          <p:attrName>ppt_h</p:attrName>
                                        </p:attrNameLst>
                                      </p:cBhvr>
                                      <p:tavLst>
                                        <p:tav tm="0">
                                          <p:val>
                                            <p:fltVal val="0"/>
                                          </p:val>
                                        </p:tav>
                                        <p:tav tm="100000">
                                          <p:val>
                                            <p:strVal val="#ppt_h"/>
                                          </p:val>
                                        </p:tav>
                                      </p:tavLst>
                                    </p:anim>
                                    <p:anim calcmode="lin" valueType="num">
                                      <p:cBhvr>
                                        <p:cTn id="24" dur="1000" fill="hold"/>
                                        <p:tgtEl>
                                          <p:spTgt spid="9"/>
                                        </p:tgtEl>
                                        <p:attrNameLst>
                                          <p:attrName>style.rotation</p:attrName>
                                        </p:attrNameLst>
                                      </p:cBhvr>
                                      <p:tavLst>
                                        <p:tav tm="0">
                                          <p:val>
                                            <p:fltVal val="90"/>
                                          </p:val>
                                        </p:tav>
                                        <p:tav tm="100000">
                                          <p:val>
                                            <p:fltVal val="0"/>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sz="3600" dirty="0">
                <a:solidFill>
                  <a:schemeClr val="bg1"/>
                </a:solidFill>
                <a:latin typeface="Poppins"/>
                <a:ea typeface="等线 Light"/>
                <a:cs typeface="Poppins"/>
              </a:rPr>
              <a:t>Advantages of </a:t>
            </a:r>
            <a:r>
              <a:rPr lang="en-US" altLang="zh-CN" sz="3600" dirty="0">
                <a:solidFill>
                  <a:schemeClr val="bg1"/>
                </a:solidFill>
                <a:latin typeface="Poppins"/>
                <a:ea typeface="等线 Light"/>
                <a:cs typeface="Poppins"/>
              </a:rPr>
              <a:t>U</a:t>
            </a:r>
            <a:r>
              <a:rPr lang="en-GB" sz="3600" dirty="0">
                <a:solidFill>
                  <a:schemeClr val="bg1"/>
                </a:solidFill>
                <a:latin typeface="Poppins"/>
                <a:ea typeface="等线 Light"/>
                <a:cs typeface="Poppins"/>
              </a:rPr>
              <a:t>sing X</a:t>
            </a:r>
            <a:r>
              <a:rPr lang="en-GB" sz="3600" baseline="-25000" dirty="0">
                <a:solidFill>
                  <a:schemeClr val="bg1"/>
                </a:solidFill>
                <a:latin typeface="Poppins"/>
                <a:ea typeface="等线 Light"/>
                <a:cs typeface="Poppins"/>
              </a:rPr>
              <a:t>2</a:t>
            </a:r>
            <a:endParaRPr lang="en-GB" sz="3600" baseline="-25000" dirty="0">
              <a:solidFill>
                <a:schemeClr val="bg1"/>
              </a:solidFill>
              <a:latin typeface="Calibri Light"/>
              <a:cs typeface="Calibri Light"/>
            </a:endParaRPr>
          </a:p>
        </p:txBody>
      </p:sp>
      <p:sp>
        <p:nvSpPr>
          <p:cNvPr id="3" name="Subtitle 2">
            <a:extLst>
              <a:ext uri="{FF2B5EF4-FFF2-40B4-BE49-F238E27FC236}">
                <a16:creationId xmlns:a16="http://schemas.microsoft.com/office/drawing/2014/main" id="{B6C157C3-CCB7-2CCB-8B5B-67137A4A96EC}"/>
              </a:ext>
            </a:extLst>
          </p:cNvPr>
          <p:cNvSpPr>
            <a:spLocks noGrp="1"/>
          </p:cNvSpPr>
          <p:nvPr>
            <p:ph type="subTitle" idx="1"/>
          </p:nvPr>
        </p:nvSpPr>
        <p:spPr>
          <a:xfrm>
            <a:off x="580103" y="1773238"/>
            <a:ext cx="11021962" cy="4332594"/>
          </a:xfrm>
        </p:spPr>
        <p:txBody>
          <a:bodyPr vert="horz" lIns="91440" tIns="45720" rIns="91440" bIns="45720" rtlCol="0" anchor="t">
            <a:normAutofit lnSpcReduction="10000"/>
          </a:bodyPr>
          <a:lstStyle/>
          <a:p>
            <a:pPr algn="l"/>
            <a:endParaRPr lang="zh-CN" altLang="en-US" sz="3200" dirty="0">
              <a:solidFill>
                <a:schemeClr val="bg1"/>
              </a:solidFill>
              <a:latin typeface="Poppins"/>
              <a:ea typeface="等线"/>
              <a:cs typeface="Poppins"/>
            </a:endParaRPr>
          </a:p>
          <a:p>
            <a:pPr marL="514350" indent="-514350" algn="l">
              <a:buAutoNum type="arabicPeriod"/>
            </a:pPr>
            <a:r>
              <a:rPr lang="zh-Hans-HK" altLang="en-US" sz="3200" dirty="0">
                <a:solidFill>
                  <a:schemeClr val="bg1"/>
                </a:solidFill>
                <a:latin typeface="Poppins"/>
                <a:ea typeface="等线"/>
                <a:cs typeface="Poppins"/>
              </a:rPr>
              <a:t>Increase robustness </a:t>
            </a:r>
            <a:endParaRPr lang="zh-Hans-HK" altLang="en-US" sz="3200" dirty="0">
              <a:solidFill>
                <a:schemeClr val="bg1"/>
              </a:solidFill>
              <a:latin typeface="Poppins" panose="00000500000000000000" pitchFamily="50" charset="0"/>
              <a:ea typeface="等线"/>
              <a:cs typeface="Poppins" panose="00000500000000000000" pitchFamily="50" charset="0"/>
            </a:endParaRPr>
          </a:p>
          <a:p>
            <a:pPr marL="514350" indent="-514350" algn="l">
              <a:buAutoNum type="arabicPeriod"/>
            </a:pPr>
            <a:endParaRPr lang="zh-Hans-HK" altLang="en-US" sz="3200" dirty="0">
              <a:solidFill>
                <a:schemeClr val="bg1"/>
              </a:solidFill>
              <a:latin typeface="Poppins"/>
              <a:ea typeface="等线"/>
              <a:cs typeface="Poppins"/>
            </a:endParaRPr>
          </a:p>
          <a:p>
            <a:pPr marL="514350" indent="-514350" algn="l">
              <a:buAutoNum type="arabicPeriod"/>
            </a:pPr>
            <a:r>
              <a:rPr lang="zh-Hans-HK" altLang="en-US" sz="3200">
                <a:solidFill>
                  <a:schemeClr val="bg1"/>
                </a:solidFill>
                <a:latin typeface="Poppins"/>
                <a:ea typeface="等线"/>
                <a:cs typeface="Poppins"/>
              </a:rPr>
              <a:t>Forecast more accurately</a:t>
            </a:r>
            <a:endParaRPr lang="zh-Hans-HK" altLang="en-US" sz="3200">
              <a:solidFill>
                <a:schemeClr val="bg1"/>
              </a:solidFill>
              <a:latin typeface="Poppins" panose="00000500000000000000" pitchFamily="50" charset="0"/>
              <a:ea typeface="等线"/>
              <a:cs typeface="Poppins" panose="00000500000000000000" pitchFamily="50" charset="0"/>
            </a:endParaRPr>
          </a:p>
          <a:p>
            <a:pPr marL="514350" indent="-514350" algn="l">
              <a:buAutoNum type="arabicPeriod"/>
            </a:pPr>
            <a:endParaRPr lang="zh-Hans-HK" altLang="en-US" sz="3200" dirty="0">
              <a:solidFill>
                <a:schemeClr val="bg1"/>
              </a:solidFill>
              <a:latin typeface="Poppins"/>
              <a:ea typeface="等线"/>
              <a:cs typeface="Poppins"/>
            </a:endParaRPr>
          </a:p>
          <a:p>
            <a:pPr marL="514350" indent="-514350" algn="l">
              <a:buAutoNum type="arabicPeriod"/>
            </a:pPr>
            <a:r>
              <a:rPr lang="zh-Hans-HK" altLang="en-US" sz="3200" dirty="0">
                <a:solidFill>
                  <a:schemeClr val="bg1"/>
                </a:solidFill>
                <a:latin typeface="Poppins"/>
                <a:ea typeface="等线"/>
                <a:cs typeface="Poppins"/>
              </a:rPr>
              <a:t>Reduce overfitting</a:t>
            </a:r>
            <a:endParaRPr lang="zh-Hans-HK" altLang="en-US" sz="3200">
              <a:solidFill>
                <a:schemeClr val="bg1"/>
              </a:solidFill>
              <a:latin typeface="Poppins" panose="00000500000000000000" pitchFamily="50" charset="0"/>
              <a:ea typeface="等线"/>
              <a:cs typeface="Poppins" panose="00000500000000000000" pitchFamily="50" charset="0"/>
            </a:endParaRPr>
          </a:p>
          <a:p>
            <a:pPr marL="514350" indent="-514350" algn="l">
              <a:buAutoNum type="arabicPeriod"/>
            </a:pPr>
            <a:endParaRPr lang="zh-Hans-HK" altLang="en-US" sz="3200" dirty="0">
              <a:solidFill>
                <a:schemeClr val="bg1"/>
              </a:solidFill>
              <a:latin typeface="Poppins"/>
              <a:ea typeface="等线"/>
              <a:cs typeface="Poppins"/>
            </a:endParaRPr>
          </a:p>
          <a:p>
            <a:pPr marL="514350" indent="-514350" algn="l">
              <a:buAutoNum type="arabicPeriod"/>
            </a:pPr>
            <a:r>
              <a:rPr lang="zh-Hans-HK" altLang="en-US" sz="3200" dirty="0">
                <a:solidFill>
                  <a:schemeClr val="bg1"/>
                </a:solidFill>
                <a:latin typeface="Poppins"/>
                <a:ea typeface="等线"/>
                <a:cs typeface="Poppins"/>
              </a:rPr>
              <a:t>Cost less memory storage</a:t>
            </a:r>
            <a:endParaRPr lang="zh-Hans-HK" altLang="en-US" sz="3200" dirty="0">
              <a:solidFill>
                <a:schemeClr val="bg1"/>
              </a:solidFill>
              <a:latin typeface="Poppins" panose="00000500000000000000" pitchFamily="50" charset="0"/>
              <a:ea typeface="等线"/>
              <a:cs typeface="Poppins" panose="00000500000000000000" pitchFamily="50" charset="0"/>
            </a:endParaRPr>
          </a:p>
        </p:txBody>
      </p:sp>
    </p:spTree>
    <p:extLst>
      <p:ext uri="{BB962C8B-B14F-4D97-AF65-F5344CB8AC3E}">
        <p14:creationId xmlns:p14="http://schemas.microsoft.com/office/powerpoint/2010/main" val="303538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up)">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up)">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up)">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Shape, rectangle&#10;&#10;Description automatically generated">
            <a:extLst>
              <a:ext uri="{FF2B5EF4-FFF2-40B4-BE49-F238E27FC236}">
                <a16:creationId xmlns:a16="http://schemas.microsoft.com/office/drawing/2014/main" id="{6684FA47-D634-C6D9-F3E8-05BFA85E140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511492" y="-329089"/>
            <a:ext cx="11169015" cy="7516178"/>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4383956" y="2068051"/>
            <a:ext cx="3424086" cy="2387600"/>
          </a:xfrm>
        </p:spPr>
        <p:txBody>
          <a:bodyPr>
            <a:normAutofit/>
          </a:bodyPr>
          <a:lstStyle/>
          <a:p>
            <a:r>
              <a:rPr lang="en-US" altLang="zh-Hans-HK" sz="4800">
                <a:solidFill>
                  <a:schemeClr val="bg1"/>
                </a:solidFill>
                <a:latin typeface="Poppins" panose="00000500000000000000" pitchFamily="50" charset="0"/>
                <a:cs typeface="Poppins" panose="00000500000000000000" pitchFamily="50" charset="0"/>
              </a:rPr>
              <a:t>THANKS FOR LISTENING!</a:t>
            </a:r>
            <a:endParaRPr lang="zh-Hans-HK" altLang="en-US" sz="4800">
              <a:solidFill>
                <a:schemeClr val="bg1"/>
              </a:solidFill>
              <a:latin typeface="Poppins" panose="00000500000000000000" pitchFamily="50" charset="0"/>
              <a:cs typeface="Poppins" panose="00000500000000000000" pitchFamily="50" charset="0"/>
            </a:endParaRPr>
          </a:p>
        </p:txBody>
      </p:sp>
      <p:grpSp>
        <p:nvGrpSpPr>
          <p:cNvPr id="29" name="Group 28">
            <a:extLst>
              <a:ext uri="{FF2B5EF4-FFF2-40B4-BE49-F238E27FC236}">
                <a16:creationId xmlns:a16="http://schemas.microsoft.com/office/drawing/2014/main" id="{C1A2015B-51E1-77FB-7B61-BFB1689C0D26}"/>
              </a:ext>
            </a:extLst>
          </p:cNvPr>
          <p:cNvGrpSpPr/>
          <p:nvPr/>
        </p:nvGrpSpPr>
        <p:grpSpPr>
          <a:xfrm>
            <a:off x="2359742" y="3277055"/>
            <a:ext cx="7443019" cy="0"/>
            <a:chOff x="2359742" y="3277055"/>
            <a:chExt cx="7443019" cy="0"/>
          </a:xfrm>
        </p:grpSpPr>
        <p:cxnSp>
          <p:nvCxnSpPr>
            <p:cNvPr id="25" name="Straight Connector 24">
              <a:extLst>
                <a:ext uri="{FF2B5EF4-FFF2-40B4-BE49-F238E27FC236}">
                  <a16:creationId xmlns:a16="http://schemas.microsoft.com/office/drawing/2014/main" id="{9B80A4B0-7B40-7446-657F-556D5EB1EB64}"/>
                </a:ext>
              </a:extLst>
            </p:cNvPr>
            <p:cNvCxnSpPr>
              <a:cxnSpLocks/>
            </p:cNvCxnSpPr>
            <p:nvPr/>
          </p:nvCxnSpPr>
          <p:spPr>
            <a:xfrm>
              <a:off x="2359742" y="3277055"/>
              <a:ext cx="2799280" cy="0"/>
            </a:xfrm>
            <a:prstGeom prst="line">
              <a:avLst/>
            </a:prstGeom>
            <a:ln w="28575" cap="rnd" cmpd="sng">
              <a:gradFill>
                <a:gsLst>
                  <a:gs pos="0">
                    <a:srgbClr val="F879EA">
                      <a:lumMod val="100000"/>
                    </a:srgbClr>
                  </a:gs>
                  <a:gs pos="100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190567-ECF1-1EA8-506C-F481FA3F6460}"/>
                </a:ext>
              </a:extLst>
            </p:cNvPr>
            <p:cNvCxnSpPr>
              <a:cxnSpLocks/>
            </p:cNvCxnSpPr>
            <p:nvPr/>
          </p:nvCxnSpPr>
          <p:spPr>
            <a:xfrm>
              <a:off x="6965244" y="3277055"/>
              <a:ext cx="2837517" cy="0"/>
            </a:xfrm>
            <a:prstGeom prst="line">
              <a:avLst/>
            </a:prstGeom>
            <a:ln w="28575" cap="rnd" cmpd="sng">
              <a:gradFill>
                <a:gsLst>
                  <a:gs pos="0">
                    <a:srgbClr val="F879EA">
                      <a:lumMod val="100000"/>
                    </a:srgbClr>
                  </a:gs>
                  <a:gs pos="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893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Introduction</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4" name="TextBox 3">
            <a:extLst>
              <a:ext uri="{FF2B5EF4-FFF2-40B4-BE49-F238E27FC236}">
                <a16:creationId xmlns:a16="http://schemas.microsoft.com/office/drawing/2014/main" id="{71580798-AD98-EECE-BE7A-CAE91A706CD4}"/>
              </a:ext>
            </a:extLst>
          </p:cNvPr>
          <p:cNvSpPr txBox="1"/>
          <p:nvPr/>
        </p:nvSpPr>
        <p:spPr>
          <a:xfrm>
            <a:off x="3840535" y="2659559"/>
            <a:ext cx="2291012" cy="769441"/>
          </a:xfrm>
          <a:prstGeom prst="rect">
            <a:avLst/>
          </a:prstGeom>
          <a:noFill/>
        </p:spPr>
        <p:txBody>
          <a:bodyPr wrap="none" lIns="91440" tIns="45720" rIns="91440" bIns="45720" rtlCol="0" anchor="t">
            <a:spAutoFit/>
          </a:bodyPr>
          <a:lstStyle/>
          <a:p>
            <a:r>
              <a:rPr lang="en-US" altLang="zh-CN" sz="4400">
                <a:solidFill>
                  <a:srgbClr val="FFC000"/>
                </a:solidFill>
                <a:ea typeface="等线"/>
              </a:rPr>
              <a:t>METHOD</a:t>
            </a:r>
            <a:endParaRPr lang="zh-Hans-HK" altLang="en-US" sz="4400">
              <a:solidFill>
                <a:srgbClr val="FFC000"/>
              </a:solidFill>
              <a:ea typeface="等线"/>
            </a:endParaRPr>
          </a:p>
        </p:txBody>
      </p:sp>
      <p:sp>
        <p:nvSpPr>
          <p:cNvPr id="12" name="TextBox 11">
            <a:extLst>
              <a:ext uri="{FF2B5EF4-FFF2-40B4-BE49-F238E27FC236}">
                <a16:creationId xmlns:a16="http://schemas.microsoft.com/office/drawing/2014/main" id="{FAC542CD-D7BF-04E1-D0ED-545D14EEC2AB}"/>
              </a:ext>
            </a:extLst>
          </p:cNvPr>
          <p:cNvSpPr txBox="1"/>
          <p:nvPr/>
        </p:nvSpPr>
        <p:spPr>
          <a:xfrm>
            <a:off x="5986254" y="3429000"/>
            <a:ext cx="2264350" cy="769441"/>
          </a:xfrm>
          <a:prstGeom prst="rect">
            <a:avLst/>
          </a:prstGeom>
          <a:noFill/>
        </p:spPr>
        <p:txBody>
          <a:bodyPr wrap="square">
            <a:spAutoFit/>
          </a:bodyPr>
          <a:lstStyle/>
          <a:p>
            <a:r>
              <a:rPr lang="en-GB" altLang="zh-Hans-HK" sz="4400">
                <a:solidFill>
                  <a:schemeClr val="bg1"/>
                </a:solidFill>
              </a:rPr>
              <a:t>RESULTS</a:t>
            </a:r>
            <a:endParaRPr lang="zh-Hans-HK" altLang="en-US" sz="4400">
              <a:solidFill>
                <a:schemeClr val="bg1"/>
              </a:solidFill>
            </a:endParaRPr>
          </a:p>
        </p:txBody>
      </p:sp>
      <p:cxnSp>
        <p:nvCxnSpPr>
          <p:cNvPr id="25" name="Straight Connector 24">
            <a:extLst>
              <a:ext uri="{FF2B5EF4-FFF2-40B4-BE49-F238E27FC236}">
                <a16:creationId xmlns:a16="http://schemas.microsoft.com/office/drawing/2014/main" id="{18368088-67A3-594C-6A5E-D87187449669}"/>
              </a:ext>
            </a:extLst>
          </p:cNvPr>
          <p:cNvCxnSpPr>
            <a:cxnSpLocks/>
          </p:cNvCxnSpPr>
          <p:nvPr/>
        </p:nvCxnSpPr>
        <p:spPr>
          <a:xfrm>
            <a:off x="3900881" y="3429000"/>
            <a:ext cx="4093827" cy="0"/>
          </a:xfrm>
          <a:prstGeom prst="line">
            <a:avLst/>
          </a:prstGeom>
          <a:ln w="28575" cap="rnd" cmpd="sng">
            <a:gradFill>
              <a:gsLst>
                <a:gs pos="0">
                  <a:srgbClr val="F879EA">
                    <a:lumMod val="100000"/>
                  </a:srgbClr>
                </a:gs>
                <a:gs pos="55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38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Python Codes</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12" name="Picture 11" descr="Text&#10;&#10;Description automatically generated">
            <a:extLst>
              <a:ext uri="{FF2B5EF4-FFF2-40B4-BE49-F238E27FC236}">
                <a16:creationId xmlns:a16="http://schemas.microsoft.com/office/drawing/2014/main" id="{D18BA5F3-82AF-5286-44C7-19128F16A921}"/>
              </a:ext>
            </a:extLst>
          </p:cNvPr>
          <p:cNvPicPr>
            <a:picLocks noChangeAspect="1"/>
          </p:cNvPicPr>
          <p:nvPr/>
        </p:nvPicPr>
        <p:blipFill rotWithShape="1">
          <a:blip r:embed="rId3">
            <a:extLst>
              <a:ext uri="{28A0092B-C50C-407E-A947-70E740481C1C}">
                <a14:useLocalDpi xmlns:a14="http://schemas.microsoft.com/office/drawing/2010/main" val="0"/>
              </a:ext>
            </a:extLst>
          </a:blip>
          <a:srcRect l="1014" t="1246" r="814" b="54737"/>
          <a:stretch/>
        </p:blipFill>
        <p:spPr>
          <a:xfrm>
            <a:off x="581963" y="1600200"/>
            <a:ext cx="6204370" cy="2550099"/>
          </a:xfrm>
          <a:prstGeom prst="rect">
            <a:avLst/>
          </a:prstGeom>
        </p:spPr>
      </p:pic>
      <p:sp>
        <p:nvSpPr>
          <p:cNvPr id="20" name="Rectangle 19">
            <a:extLst>
              <a:ext uri="{FF2B5EF4-FFF2-40B4-BE49-F238E27FC236}">
                <a16:creationId xmlns:a16="http://schemas.microsoft.com/office/drawing/2014/main" id="{E72BE26C-26F5-84AC-EC76-2960570FC2D2}"/>
              </a:ext>
            </a:extLst>
          </p:cNvPr>
          <p:cNvSpPr/>
          <p:nvPr/>
        </p:nvSpPr>
        <p:spPr>
          <a:xfrm>
            <a:off x="1079252" y="1748414"/>
            <a:ext cx="10094514" cy="904352"/>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7" name="TextBox 26">
            <a:extLst>
              <a:ext uri="{FF2B5EF4-FFF2-40B4-BE49-F238E27FC236}">
                <a16:creationId xmlns:a16="http://schemas.microsoft.com/office/drawing/2014/main" id="{45DF21AF-E114-A4CD-546F-049554F45D91}"/>
              </a:ext>
            </a:extLst>
          </p:cNvPr>
          <p:cNvSpPr txBox="1"/>
          <p:nvPr/>
        </p:nvSpPr>
        <p:spPr>
          <a:xfrm>
            <a:off x="7027638" y="1821769"/>
            <a:ext cx="3884192" cy="830997"/>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Import necessary libraries</a:t>
            </a:r>
          </a:p>
        </p:txBody>
      </p:sp>
      <p:pic>
        <p:nvPicPr>
          <p:cNvPr id="3" name="Picture 11" descr="Text&#10;&#10;Description automatically generated">
            <a:extLst>
              <a:ext uri="{FF2B5EF4-FFF2-40B4-BE49-F238E27FC236}">
                <a16:creationId xmlns:a16="http://schemas.microsoft.com/office/drawing/2014/main" id="{11E25F98-38F8-96F4-8EC8-1B49CAACA4D7}"/>
              </a:ext>
            </a:extLst>
          </p:cNvPr>
          <p:cNvPicPr>
            <a:picLocks noChangeAspect="1"/>
          </p:cNvPicPr>
          <p:nvPr/>
        </p:nvPicPr>
        <p:blipFill rotWithShape="1">
          <a:blip r:embed="rId3">
            <a:extLst>
              <a:ext uri="{28A0092B-C50C-407E-A947-70E740481C1C}">
                <a14:useLocalDpi xmlns:a14="http://schemas.microsoft.com/office/drawing/2010/main" val="0"/>
              </a:ext>
            </a:extLst>
          </a:blip>
          <a:srcRect l="8306" t="33452" r="814" b="45196"/>
          <a:stretch/>
        </p:blipFill>
        <p:spPr>
          <a:xfrm>
            <a:off x="1043016" y="2897660"/>
            <a:ext cx="5743510" cy="1237022"/>
          </a:xfrm>
          <a:prstGeom prst="rect">
            <a:avLst/>
          </a:prstGeom>
        </p:spPr>
      </p:pic>
      <p:sp>
        <p:nvSpPr>
          <p:cNvPr id="22" name="Rectangle 21">
            <a:extLst>
              <a:ext uri="{FF2B5EF4-FFF2-40B4-BE49-F238E27FC236}">
                <a16:creationId xmlns:a16="http://schemas.microsoft.com/office/drawing/2014/main" id="{3F5842D3-20CE-5D45-8ECD-360AEFBB9A6D}"/>
              </a:ext>
            </a:extLst>
          </p:cNvPr>
          <p:cNvSpPr/>
          <p:nvPr/>
        </p:nvSpPr>
        <p:spPr>
          <a:xfrm>
            <a:off x="1079252" y="2976824"/>
            <a:ext cx="10094514" cy="904352"/>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9" name="TextBox 28">
            <a:extLst>
              <a:ext uri="{FF2B5EF4-FFF2-40B4-BE49-F238E27FC236}">
                <a16:creationId xmlns:a16="http://schemas.microsoft.com/office/drawing/2014/main" id="{D26C60EC-0CA2-3B56-BFA0-529ED03A08CC}"/>
              </a:ext>
            </a:extLst>
          </p:cNvPr>
          <p:cNvSpPr txBox="1"/>
          <p:nvPr/>
        </p:nvSpPr>
        <p:spPr>
          <a:xfrm>
            <a:off x="7027638" y="3294260"/>
            <a:ext cx="3884192" cy="461665"/>
          </a:xfrm>
          <a:prstGeom prst="rect">
            <a:avLst/>
          </a:prstGeom>
          <a:noFill/>
        </p:spPr>
        <p:txBody>
          <a:bodyPr wrap="square">
            <a:spAutoFit/>
          </a:bodyPr>
          <a:lstStyle/>
          <a:p>
            <a:r>
              <a:rPr lang="en-US" altLang="zh-Hans-HK" sz="2400">
                <a:solidFill>
                  <a:schemeClr val="bg1"/>
                </a:solidFill>
                <a:latin typeface="Poppins" panose="00000500000000000000" pitchFamily="50" charset="0"/>
                <a:cs typeface="Poppins" panose="00000500000000000000" pitchFamily="50" charset="0"/>
              </a:rPr>
              <a:t>Define parameters</a:t>
            </a:r>
          </a:p>
        </p:txBody>
      </p:sp>
    </p:spTree>
    <p:extLst>
      <p:ext uri="{BB962C8B-B14F-4D97-AF65-F5344CB8AC3E}">
        <p14:creationId xmlns:p14="http://schemas.microsoft.com/office/powerpoint/2010/main" val="248436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Functions</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26" name="Picture 25" descr="Text&#10;&#10;Description automatically generated">
            <a:extLst>
              <a:ext uri="{FF2B5EF4-FFF2-40B4-BE49-F238E27FC236}">
                <a16:creationId xmlns:a16="http://schemas.microsoft.com/office/drawing/2014/main" id="{F4E811F4-5954-45A1-7870-67CF75F9E1D1}"/>
              </a:ext>
            </a:extLst>
          </p:cNvPr>
          <p:cNvPicPr>
            <a:picLocks noChangeAspect="1"/>
          </p:cNvPicPr>
          <p:nvPr/>
        </p:nvPicPr>
        <p:blipFill rotWithShape="1">
          <a:blip r:embed="rId3">
            <a:extLst>
              <a:ext uri="{28A0092B-C50C-407E-A947-70E740481C1C}">
                <a14:useLocalDpi xmlns:a14="http://schemas.microsoft.com/office/drawing/2010/main" val="0"/>
              </a:ext>
            </a:extLst>
          </a:blip>
          <a:srcRect l="485" t="41594" r="1599" b="15140"/>
          <a:stretch/>
        </p:blipFill>
        <p:spPr>
          <a:xfrm>
            <a:off x="580103" y="1718020"/>
            <a:ext cx="10694148" cy="3938361"/>
          </a:xfrm>
          <a:prstGeom prst="rect">
            <a:avLst/>
          </a:prstGeom>
        </p:spPr>
      </p:pic>
      <p:pic>
        <p:nvPicPr>
          <p:cNvPr id="6" name="Picture 5" descr="Text&#10;&#10;Description automatically generated">
            <a:extLst>
              <a:ext uri="{FF2B5EF4-FFF2-40B4-BE49-F238E27FC236}">
                <a16:creationId xmlns:a16="http://schemas.microsoft.com/office/drawing/2014/main" id="{B176959D-102C-4E79-6FDE-EA63257D4D35}"/>
              </a:ext>
            </a:extLst>
          </p:cNvPr>
          <p:cNvPicPr>
            <a:picLocks noChangeAspect="1"/>
          </p:cNvPicPr>
          <p:nvPr/>
        </p:nvPicPr>
        <p:blipFill rotWithShape="1">
          <a:blip r:embed="rId3">
            <a:extLst>
              <a:ext uri="{28A0092B-C50C-407E-A947-70E740481C1C}">
                <a14:useLocalDpi xmlns:a14="http://schemas.microsoft.com/office/drawing/2010/main" val="0"/>
              </a:ext>
            </a:extLst>
          </a:blip>
          <a:srcRect l="669" t="998" r="1415" b="58185"/>
          <a:stretch/>
        </p:blipFill>
        <p:spPr>
          <a:xfrm>
            <a:off x="589935" y="1600200"/>
            <a:ext cx="10694148" cy="3715378"/>
          </a:xfrm>
          <a:prstGeom prst="rect">
            <a:avLst/>
          </a:prstGeom>
        </p:spPr>
      </p:pic>
      <p:grpSp>
        <p:nvGrpSpPr>
          <p:cNvPr id="40" name="Group 39">
            <a:extLst>
              <a:ext uri="{FF2B5EF4-FFF2-40B4-BE49-F238E27FC236}">
                <a16:creationId xmlns:a16="http://schemas.microsoft.com/office/drawing/2014/main" id="{1C110D02-39D3-AF9C-4B3F-54366A25DCBD}"/>
              </a:ext>
            </a:extLst>
          </p:cNvPr>
          <p:cNvGrpSpPr/>
          <p:nvPr/>
        </p:nvGrpSpPr>
        <p:grpSpPr>
          <a:xfrm>
            <a:off x="5710719" y="4179090"/>
            <a:ext cx="5831233" cy="2066716"/>
            <a:chOff x="5710719" y="4179090"/>
            <a:chExt cx="5831233" cy="2066716"/>
          </a:xfrm>
        </p:grpSpPr>
        <p:sp>
          <p:nvSpPr>
            <p:cNvPr id="14" name="Arrow: Right 13">
              <a:extLst>
                <a:ext uri="{FF2B5EF4-FFF2-40B4-BE49-F238E27FC236}">
                  <a16:creationId xmlns:a16="http://schemas.microsoft.com/office/drawing/2014/main" id="{F3E80AFE-6993-1496-D64E-55EF90541CAD}"/>
                </a:ext>
              </a:extLst>
            </p:cNvPr>
            <p:cNvSpPr/>
            <p:nvPr/>
          </p:nvSpPr>
          <p:spPr>
            <a:xfrm>
              <a:off x="5710719" y="5076336"/>
              <a:ext cx="376039" cy="231112"/>
            </a:xfrm>
            <a:prstGeom prst="rightArrow">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nvGrpSpPr>
            <p:cNvPr id="36" name="Group 35">
              <a:extLst>
                <a:ext uri="{FF2B5EF4-FFF2-40B4-BE49-F238E27FC236}">
                  <a16:creationId xmlns:a16="http://schemas.microsoft.com/office/drawing/2014/main" id="{709ACBE7-ED3E-B136-EA9C-2BAF9146A990}"/>
                </a:ext>
              </a:extLst>
            </p:cNvPr>
            <p:cNvGrpSpPr/>
            <p:nvPr/>
          </p:nvGrpSpPr>
          <p:grpSpPr>
            <a:xfrm>
              <a:off x="6166763" y="4179090"/>
              <a:ext cx="5375189" cy="2066716"/>
              <a:chOff x="6166763" y="4179090"/>
              <a:chExt cx="5375189" cy="2066716"/>
            </a:xfrm>
          </p:grpSpPr>
          <p:sp>
            <p:nvSpPr>
              <p:cNvPr id="19" name="Rectangle 18">
                <a:extLst>
                  <a:ext uri="{FF2B5EF4-FFF2-40B4-BE49-F238E27FC236}">
                    <a16:creationId xmlns:a16="http://schemas.microsoft.com/office/drawing/2014/main" id="{48466296-3859-6CCA-F90A-2E517E415A50}"/>
                  </a:ext>
                </a:extLst>
              </p:cNvPr>
              <p:cNvSpPr/>
              <p:nvPr/>
            </p:nvSpPr>
            <p:spPr>
              <a:xfrm>
                <a:off x="6251210" y="4179090"/>
                <a:ext cx="242534" cy="1701729"/>
              </a:xfrm>
              <a:prstGeom prst="rect">
                <a:avLst/>
              </a:prstGeom>
              <a:solidFill>
                <a:srgbClr val="F77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solidFill>
                    <a:srgbClr val="F77DEB"/>
                  </a:solidFill>
                </a:endParaRPr>
              </a:p>
            </p:txBody>
          </p:sp>
          <p:sp>
            <p:nvSpPr>
              <p:cNvPr id="20" name="Rectangle 19">
                <a:extLst>
                  <a:ext uri="{FF2B5EF4-FFF2-40B4-BE49-F238E27FC236}">
                    <a16:creationId xmlns:a16="http://schemas.microsoft.com/office/drawing/2014/main" id="{855F5F1B-F6CD-5AEE-6515-F4529177D4F4}"/>
                  </a:ext>
                </a:extLst>
              </p:cNvPr>
              <p:cNvSpPr/>
              <p:nvPr/>
            </p:nvSpPr>
            <p:spPr>
              <a:xfrm>
                <a:off x="6646998" y="4179090"/>
                <a:ext cx="242534" cy="1701729"/>
              </a:xfrm>
              <a:prstGeom prst="rect">
                <a:avLst/>
              </a:prstGeom>
              <a:solidFill>
                <a:srgbClr val="F77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1" name="Rectangle 20">
                <a:extLst>
                  <a:ext uri="{FF2B5EF4-FFF2-40B4-BE49-F238E27FC236}">
                    <a16:creationId xmlns:a16="http://schemas.microsoft.com/office/drawing/2014/main" id="{B9B6A386-3D60-C01F-E8BA-76B97F0B8D02}"/>
                  </a:ext>
                </a:extLst>
              </p:cNvPr>
              <p:cNvSpPr/>
              <p:nvPr/>
            </p:nvSpPr>
            <p:spPr>
              <a:xfrm>
                <a:off x="10546178" y="4179090"/>
                <a:ext cx="242534" cy="1701729"/>
              </a:xfrm>
              <a:prstGeom prst="rect">
                <a:avLst/>
              </a:prstGeom>
              <a:solidFill>
                <a:srgbClr val="4BFE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2" name="TextBox 21">
                <a:extLst>
                  <a:ext uri="{FF2B5EF4-FFF2-40B4-BE49-F238E27FC236}">
                    <a16:creationId xmlns:a16="http://schemas.microsoft.com/office/drawing/2014/main" id="{105818C5-1111-1FDF-00D1-4F42368C23E6}"/>
                  </a:ext>
                </a:extLst>
              </p:cNvPr>
              <p:cNvSpPr txBox="1"/>
              <p:nvPr/>
            </p:nvSpPr>
            <p:spPr>
              <a:xfrm>
                <a:off x="6166763" y="5876474"/>
                <a:ext cx="5375189" cy="369332"/>
              </a:xfrm>
              <a:prstGeom prst="rect">
                <a:avLst/>
              </a:prstGeom>
              <a:noFill/>
            </p:spPr>
            <p:txBody>
              <a:bodyPr wrap="none" rtlCol="0">
                <a:spAutoFit/>
              </a:bodyPr>
              <a:lstStyle/>
              <a:p>
                <a:r>
                  <a:rPr lang="en-US" altLang="zh-Hans-HK" err="1">
                    <a:solidFill>
                      <a:schemeClr val="bg1"/>
                    </a:solidFill>
                    <a:latin typeface="Poppins" panose="00000500000000000000" pitchFamily="50" charset="0"/>
                    <a:cs typeface="Poppins" panose="00000500000000000000" pitchFamily="50" charset="0"/>
                  </a:rPr>
                  <a:t>kx</a:t>
                </a:r>
                <a:r>
                  <a:rPr lang="en-US" altLang="zh-Hans-HK">
                    <a:solidFill>
                      <a:schemeClr val="bg1"/>
                    </a:solidFill>
                    <a:latin typeface="Poppins" panose="00000500000000000000" pitchFamily="50" charset="0"/>
                    <a:cs typeface="Poppins" panose="00000500000000000000" pitchFamily="50" charset="0"/>
                  </a:rPr>
                  <a:t>   </a:t>
                </a:r>
                <a:r>
                  <a:rPr lang="en-US" altLang="zh-Hans-HK" err="1">
                    <a:solidFill>
                      <a:schemeClr val="bg1"/>
                    </a:solidFill>
                    <a:latin typeface="Poppins" panose="00000500000000000000" pitchFamily="50" charset="0"/>
                    <a:cs typeface="Poppins" panose="00000500000000000000" pitchFamily="50" charset="0"/>
                  </a:rPr>
                  <a:t>ky</a:t>
                </a:r>
                <a:r>
                  <a:rPr lang="en-US" altLang="zh-Hans-HK">
                    <a:solidFill>
                      <a:schemeClr val="bg1"/>
                    </a:solidFill>
                    <a:latin typeface="Poppins" panose="00000500000000000000" pitchFamily="50" charset="0"/>
                    <a:cs typeface="Poppins" panose="00000500000000000000" pitchFamily="50" charset="0"/>
                  </a:rPr>
                  <a:t>                                                    occupancy</a:t>
                </a:r>
                <a:endParaRPr lang="zh-Hans-HK" altLang="en-US">
                  <a:solidFill>
                    <a:schemeClr val="bg1"/>
                  </a:solidFill>
                  <a:latin typeface="Poppins" panose="00000500000000000000" pitchFamily="50" charset="0"/>
                  <a:cs typeface="Poppins" panose="00000500000000000000" pitchFamily="50" charset="0"/>
                </a:endParaRPr>
              </a:p>
            </p:txBody>
          </p:sp>
        </p:grpSp>
      </p:grpSp>
      <p:grpSp>
        <p:nvGrpSpPr>
          <p:cNvPr id="39" name="Group 38">
            <a:extLst>
              <a:ext uri="{FF2B5EF4-FFF2-40B4-BE49-F238E27FC236}">
                <a16:creationId xmlns:a16="http://schemas.microsoft.com/office/drawing/2014/main" id="{2330600F-1532-784D-052C-0DAE3E15A947}"/>
              </a:ext>
            </a:extLst>
          </p:cNvPr>
          <p:cNvGrpSpPr/>
          <p:nvPr/>
        </p:nvGrpSpPr>
        <p:grpSpPr>
          <a:xfrm>
            <a:off x="3608188" y="4738591"/>
            <a:ext cx="2221500" cy="1238394"/>
            <a:chOff x="3608188" y="4738591"/>
            <a:chExt cx="2221500" cy="1238394"/>
          </a:xfrm>
        </p:grpSpPr>
        <p:grpSp>
          <p:nvGrpSpPr>
            <p:cNvPr id="27" name="Group 26">
              <a:extLst>
                <a:ext uri="{FF2B5EF4-FFF2-40B4-BE49-F238E27FC236}">
                  <a16:creationId xmlns:a16="http://schemas.microsoft.com/office/drawing/2014/main" id="{F8554D0F-1DCB-FCDC-FECB-5FAF60851CD0}"/>
                </a:ext>
              </a:extLst>
            </p:cNvPr>
            <p:cNvGrpSpPr/>
            <p:nvPr/>
          </p:nvGrpSpPr>
          <p:grpSpPr>
            <a:xfrm>
              <a:off x="4574376" y="4738591"/>
              <a:ext cx="1255312" cy="1238394"/>
              <a:chOff x="4532665" y="4871218"/>
              <a:chExt cx="1255312" cy="1238394"/>
            </a:xfrm>
          </p:grpSpPr>
          <p:sp>
            <p:nvSpPr>
              <p:cNvPr id="12" name="Rectangle 11">
                <a:extLst>
                  <a:ext uri="{FF2B5EF4-FFF2-40B4-BE49-F238E27FC236}">
                    <a16:creationId xmlns:a16="http://schemas.microsoft.com/office/drawing/2014/main" id="{102C1A16-05E2-BB07-9DF5-846646A46143}"/>
                  </a:ext>
                </a:extLst>
              </p:cNvPr>
              <p:cNvSpPr/>
              <p:nvPr/>
            </p:nvSpPr>
            <p:spPr>
              <a:xfrm>
                <a:off x="4665756" y="4871218"/>
                <a:ext cx="849130" cy="849130"/>
              </a:xfrm>
              <a:prstGeom prst="rect">
                <a:avLst/>
              </a:prstGeom>
              <a:solidFill>
                <a:srgbClr val="5397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b="1"/>
              </a:p>
            </p:txBody>
          </p:sp>
          <p:sp>
            <p:nvSpPr>
              <p:cNvPr id="18" name="TextBox 17">
                <a:extLst>
                  <a:ext uri="{FF2B5EF4-FFF2-40B4-BE49-F238E27FC236}">
                    <a16:creationId xmlns:a16="http://schemas.microsoft.com/office/drawing/2014/main" id="{DF369FA1-21F4-1EF5-87BB-C5455DCCBBC9}"/>
                  </a:ext>
                </a:extLst>
              </p:cNvPr>
              <p:cNvSpPr txBox="1"/>
              <p:nvPr/>
            </p:nvSpPr>
            <p:spPr>
              <a:xfrm>
                <a:off x="4532665" y="5740280"/>
                <a:ext cx="1255312" cy="369332"/>
              </a:xfrm>
              <a:prstGeom prst="rect">
                <a:avLst/>
              </a:prstGeom>
              <a:noFill/>
            </p:spPr>
            <p:txBody>
              <a:bodyPr wrap="square">
                <a:spAutoFit/>
              </a:bodyPr>
              <a:lstStyle/>
              <a:p>
                <a:r>
                  <a:rPr lang="en-GB" altLang="zh-Hans-HK">
                    <a:solidFill>
                      <a:schemeClr val="bg1"/>
                    </a:solidFill>
                    <a:latin typeface="Poppins" panose="00000500000000000000" pitchFamily="50" charset="0"/>
                    <a:cs typeface="Poppins" panose="00000500000000000000" pitchFamily="50" charset="0"/>
                  </a:rPr>
                  <a:t>samples</a:t>
                </a:r>
                <a:endParaRPr lang="zh-Hans-HK" altLang="en-US">
                  <a:solidFill>
                    <a:schemeClr val="bg1"/>
                  </a:solidFill>
                  <a:latin typeface="Poppins" panose="00000500000000000000" pitchFamily="50" charset="0"/>
                  <a:cs typeface="Poppins" panose="00000500000000000000" pitchFamily="50" charset="0"/>
                </a:endParaRPr>
              </a:p>
            </p:txBody>
          </p:sp>
        </p:grpSp>
        <p:grpSp>
          <p:nvGrpSpPr>
            <p:cNvPr id="37" name="Group 36">
              <a:extLst>
                <a:ext uri="{FF2B5EF4-FFF2-40B4-BE49-F238E27FC236}">
                  <a16:creationId xmlns:a16="http://schemas.microsoft.com/office/drawing/2014/main" id="{1E67D983-7790-A782-DAF7-F1A2A8A1D678}"/>
                </a:ext>
              </a:extLst>
            </p:cNvPr>
            <p:cNvGrpSpPr/>
            <p:nvPr/>
          </p:nvGrpSpPr>
          <p:grpSpPr>
            <a:xfrm>
              <a:off x="3608188" y="4947454"/>
              <a:ext cx="950780" cy="646331"/>
              <a:chOff x="3608188" y="4947454"/>
              <a:chExt cx="950780" cy="646331"/>
            </a:xfrm>
          </p:grpSpPr>
          <p:sp>
            <p:nvSpPr>
              <p:cNvPr id="10" name="TextBox 9">
                <a:extLst>
                  <a:ext uri="{FF2B5EF4-FFF2-40B4-BE49-F238E27FC236}">
                    <a16:creationId xmlns:a16="http://schemas.microsoft.com/office/drawing/2014/main" id="{476375AF-A227-03C8-C40A-DBD9D4A41BEB}"/>
                  </a:ext>
                </a:extLst>
              </p:cNvPr>
              <p:cNvSpPr txBox="1"/>
              <p:nvPr/>
            </p:nvSpPr>
            <p:spPr>
              <a:xfrm>
                <a:off x="3608188" y="4947454"/>
                <a:ext cx="532518" cy="646331"/>
              </a:xfrm>
              <a:prstGeom prst="rect">
                <a:avLst/>
              </a:prstGeom>
              <a:noFill/>
            </p:spPr>
            <p:txBody>
              <a:bodyPr wrap="none" rtlCol="0">
                <a:spAutoFit/>
              </a:bodyPr>
              <a:lstStyle/>
              <a:p>
                <a:r>
                  <a:rPr lang="en-US" altLang="zh-Hans-HK" sz="3600" b="1">
                    <a:solidFill>
                      <a:schemeClr val="bg1"/>
                    </a:solidFill>
                    <a:latin typeface="Poppins" panose="00000500000000000000" pitchFamily="50" charset="0"/>
                    <a:cs typeface="Poppins" panose="00000500000000000000" pitchFamily="50" charset="0"/>
                  </a:rPr>
                  <a:t>N</a:t>
                </a:r>
                <a:endParaRPr lang="zh-Hans-HK" altLang="en-US" sz="3600" b="1">
                  <a:solidFill>
                    <a:schemeClr val="bg1"/>
                  </a:solidFill>
                  <a:latin typeface="Poppins" panose="00000500000000000000" pitchFamily="50" charset="0"/>
                  <a:cs typeface="Poppins" panose="00000500000000000000" pitchFamily="50" charset="0"/>
                </a:endParaRPr>
              </a:p>
            </p:txBody>
          </p:sp>
          <p:sp>
            <p:nvSpPr>
              <p:cNvPr id="25" name="Arrow: Right 24">
                <a:extLst>
                  <a:ext uri="{FF2B5EF4-FFF2-40B4-BE49-F238E27FC236}">
                    <a16:creationId xmlns:a16="http://schemas.microsoft.com/office/drawing/2014/main" id="{F3F388D1-6C89-01E5-AA52-BE748F1895BA}"/>
                  </a:ext>
                </a:extLst>
              </p:cNvPr>
              <p:cNvSpPr/>
              <p:nvPr/>
            </p:nvSpPr>
            <p:spPr>
              <a:xfrm>
                <a:off x="4182929" y="5076336"/>
                <a:ext cx="376039" cy="231112"/>
              </a:xfrm>
              <a:prstGeom prst="rightArrow">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grpSp>
      <p:grpSp>
        <p:nvGrpSpPr>
          <p:cNvPr id="41" name="Group 40">
            <a:extLst>
              <a:ext uri="{FF2B5EF4-FFF2-40B4-BE49-F238E27FC236}">
                <a16:creationId xmlns:a16="http://schemas.microsoft.com/office/drawing/2014/main" id="{45007148-5678-0363-2157-28326DBCB92A}"/>
              </a:ext>
            </a:extLst>
          </p:cNvPr>
          <p:cNvGrpSpPr/>
          <p:nvPr/>
        </p:nvGrpSpPr>
        <p:grpSpPr>
          <a:xfrm>
            <a:off x="7041563" y="4732521"/>
            <a:ext cx="1689941" cy="1241664"/>
            <a:chOff x="7041563" y="4732521"/>
            <a:chExt cx="1689941" cy="1241664"/>
          </a:xfrm>
        </p:grpSpPr>
        <p:grpSp>
          <p:nvGrpSpPr>
            <p:cNvPr id="28" name="Group 27">
              <a:extLst>
                <a:ext uri="{FF2B5EF4-FFF2-40B4-BE49-F238E27FC236}">
                  <a16:creationId xmlns:a16="http://schemas.microsoft.com/office/drawing/2014/main" id="{EA995675-DF1B-B167-7AE6-195F438235DE}"/>
                </a:ext>
              </a:extLst>
            </p:cNvPr>
            <p:cNvGrpSpPr/>
            <p:nvPr/>
          </p:nvGrpSpPr>
          <p:grpSpPr>
            <a:xfrm>
              <a:off x="7476192" y="4732521"/>
              <a:ext cx="1255312" cy="1241664"/>
              <a:chOff x="4559604" y="4871218"/>
              <a:chExt cx="1255312" cy="1241664"/>
            </a:xfrm>
          </p:grpSpPr>
          <p:sp>
            <p:nvSpPr>
              <p:cNvPr id="29" name="Rectangle 28">
                <a:extLst>
                  <a:ext uri="{FF2B5EF4-FFF2-40B4-BE49-F238E27FC236}">
                    <a16:creationId xmlns:a16="http://schemas.microsoft.com/office/drawing/2014/main" id="{F0AB0BB5-0955-9F68-00CE-5E4C8264057A}"/>
                  </a:ext>
                </a:extLst>
              </p:cNvPr>
              <p:cNvSpPr/>
              <p:nvPr/>
            </p:nvSpPr>
            <p:spPr>
              <a:xfrm>
                <a:off x="4665756" y="4871218"/>
                <a:ext cx="849130" cy="849130"/>
              </a:xfrm>
              <a:prstGeom prst="rect">
                <a:avLst/>
              </a:prstGeom>
              <a:solidFill>
                <a:srgbClr val="5397C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b="1"/>
              </a:p>
            </p:txBody>
          </p:sp>
          <p:sp>
            <p:nvSpPr>
              <p:cNvPr id="30" name="TextBox 29">
                <a:extLst>
                  <a:ext uri="{FF2B5EF4-FFF2-40B4-BE49-F238E27FC236}">
                    <a16:creationId xmlns:a16="http://schemas.microsoft.com/office/drawing/2014/main" id="{5596D9FD-5B19-A277-6DFB-BB7F2237C8B4}"/>
                  </a:ext>
                </a:extLst>
              </p:cNvPr>
              <p:cNvSpPr txBox="1"/>
              <p:nvPr/>
            </p:nvSpPr>
            <p:spPr>
              <a:xfrm>
                <a:off x="4559604" y="5743550"/>
                <a:ext cx="1255312" cy="369332"/>
              </a:xfrm>
              <a:prstGeom prst="rect">
                <a:avLst/>
              </a:prstGeom>
              <a:noFill/>
            </p:spPr>
            <p:txBody>
              <a:bodyPr wrap="square">
                <a:spAutoFit/>
              </a:bodyPr>
              <a:lstStyle/>
              <a:p>
                <a:r>
                  <a:rPr lang="en-GB" altLang="zh-Hans-HK">
                    <a:solidFill>
                      <a:schemeClr val="bg1"/>
                    </a:solidFill>
                    <a:latin typeface="Poppins" panose="00000500000000000000" pitchFamily="50" charset="0"/>
                    <a:cs typeface="Poppins" panose="00000500000000000000" pitchFamily="50" charset="0"/>
                  </a:rPr>
                  <a:t>initialize</a:t>
                </a:r>
                <a:endParaRPr lang="zh-Hans-HK" altLang="en-US">
                  <a:solidFill>
                    <a:schemeClr val="bg1"/>
                  </a:solidFill>
                  <a:latin typeface="Poppins" panose="00000500000000000000" pitchFamily="50" charset="0"/>
                  <a:cs typeface="Poppins" panose="00000500000000000000" pitchFamily="50" charset="0"/>
                </a:endParaRPr>
              </a:p>
            </p:txBody>
          </p:sp>
        </p:grpSp>
        <p:sp>
          <p:nvSpPr>
            <p:cNvPr id="31" name="Arrow: Right 30">
              <a:extLst>
                <a:ext uri="{FF2B5EF4-FFF2-40B4-BE49-F238E27FC236}">
                  <a16:creationId xmlns:a16="http://schemas.microsoft.com/office/drawing/2014/main" id="{1EA223B9-AEC8-B456-48E2-6BBE6D1F497A}"/>
                </a:ext>
              </a:extLst>
            </p:cNvPr>
            <p:cNvSpPr/>
            <p:nvPr/>
          </p:nvSpPr>
          <p:spPr>
            <a:xfrm>
              <a:off x="7041563" y="5052831"/>
              <a:ext cx="376039" cy="231112"/>
            </a:xfrm>
            <a:prstGeom prst="rightArrow">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grpSp>
        <p:nvGrpSpPr>
          <p:cNvPr id="42" name="Group 41">
            <a:extLst>
              <a:ext uri="{FF2B5EF4-FFF2-40B4-BE49-F238E27FC236}">
                <a16:creationId xmlns:a16="http://schemas.microsoft.com/office/drawing/2014/main" id="{0F87BBCE-E20D-BB17-9D22-5E0F8113D5FD}"/>
              </a:ext>
            </a:extLst>
          </p:cNvPr>
          <p:cNvGrpSpPr/>
          <p:nvPr/>
        </p:nvGrpSpPr>
        <p:grpSpPr>
          <a:xfrm>
            <a:off x="8591261" y="3785693"/>
            <a:ext cx="2233035" cy="2095126"/>
            <a:chOff x="8591261" y="3785693"/>
            <a:chExt cx="2233035" cy="2095126"/>
          </a:xfrm>
        </p:grpSpPr>
        <p:sp>
          <p:nvSpPr>
            <p:cNvPr id="32" name="Rectangle 31">
              <a:extLst>
                <a:ext uri="{FF2B5EF4-FFF2-40B4-BE49-F238E27FC236}">
                  <a16:creationId xmlns:a16="http://schemas.microsoft.com/office/drawing/2014/main" id="{51BD7C98-CAD2-D046-02EB-ACFFDAC9ED23}"/>
                </a:ext>
              </a:extLst>
            </p:cNvPr>
            <p:cNvSpPr/>
            <p:nvPr/>
          </p:nvSpPr>
          <p:spPr>
            <a:xfrm rot="10800000">
              <a:off x="9115640" y="4179090"/>
              <a:ext cx="849129" cy="1701729"/>
            </a:xfrm>
            <a:prstGeom prst="rect">
              <a:avLst/>
            </a:prstGeom>
            <a:solidFill>
              <a:srgbClr val="F77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3" name="Arrow: Right 32">
              <a:extLst>
                <a:ext uri="{FF2B5EF4-FFF2-40B4-BE49-F238E27FC236}">
                  <a16:creationId xmlns:a16="http://schemas.microsoft.com/office/drawing/2014/main" id="{8FD7AAAF-DA2D-E9E1-8728-4D23DC2316C4}"/>
                </a:ext>
              </a:extLst>
            </p:cNvPr>
            <p:cNvSpPr/>
            <p:nvPr/>
          </p:nvSpPr>
          <p:spPr>
            <a:xfrm>
              <a:off x="8591261" y="5045499"/>
              <a:ext cx="376039" cy="231112"/>
            </a:xfrm>
            <a:prstGeom prst="rightArrow">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4" name="Rectangle 33">
              <a:extLst>
                <a:ext uri="{FF2B5EF4-FFF2-40B4-BE49-F238E27FC236}">
                  <a16:creationId xmlns:a16="http://schemas.microsoft.com/office/drawing/2014/main" id="{DE9BF1BF-20DE-BD6D-3E71-DE9F7EA0DD03}"/>
                </a:ext>
              </a:extLst>
            </p:cNvPr>
            <p:cNvSpPr/>
            <p:nvPr/>
          </p:nvSpPr>
          <p:spPr>
            <a:xfrm>
              <a:off x="10142832" y="4605389"/>
              <a:ext cx="219667" cy="849130"/>
            </a:xfrm>
            <a:prstGeom prst="rect">
              <a:avLst/>
            </a:prstGeom>
            <a:solidFill>
              <a:srgbClr val="F77D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5" name="TextBox 34">
              <a:extLst>
                <a:ext uri="{FF2B5EF4-FFF2-40B4-BE49-F238E27FC236}">
                  <a16:creationId xmlns:a16="http://schemas.microsoft.com/office/drawing/2014/main" id="{CEA36402-D2AB-FF89-301A-328D62351D36}"/>
                </a:ext>
              </a:extLst>
            </p:cNvPr>
            <p:cNvSpPr txBox="1"/>
            <p:nvPr/>
          </p:nvSpPr>
          <p:spPr>
            <a:xfrm>
              <a:off x="9333182" y="3785693"/>
              <a:ext cx="1491114" cy="461665"/>
            </a:xfrm>
            <a:prstGeom prst="rect">
              <a:avLst/>
            </a:prstGeom>
            <a:noFill/>
          </p:spPr>
          <p:txBody>
            <a:bodyPr wrap="none" rtlCol="0">
              <a:spAutoFit/>
            </a:bodyPr>
            <a:lstStyle/>
            <a:p>
              <a:r>
                <a:rPr lang="en-US" altLang="zh-CN">
                  <a:solidFill>
                    <a:schemeClr val="bg1"/>
                  </a:solidFill>
                  <a:latin typeface="Poppins" panose="00000500000000000000" pitchFamily="50" charset="0"/>
                  <a:cs typeface="Poppins" panose="00000500000000000000" pitchFamily="50" charset="0"/>
                </a:rPr>
                <a:t>X</a:t>
              </a:r>
              <a:r>
                <a:rPr lang="en-US" altLang="zh-CN" b="1">
                  <a:solidFill>
                    <a:schemeClr val="bg1"/>
                  </a:solidFill>
                  <a:latin typeface="Poppins" panose="00000500000000000000" pitchFamily="50" charset="0"/>
                  <a:cs typeface="Poppins" panose="00000500000000000000" pitchFamily="50" charset="0"/>
                </a:rPr>
                <a:t>            </a:t>
              </a:r>
              <a:r>
                <a:rPr lang="el-GR" altLang="zh-CN" sz="2400" b="1">
                  <a:solidFill>
                    <a:schemeClr val="bg1"/>
                  </a:solidFill>
                  <a:latin typeface="Poppins" panose="00000500000000000000" pitchFamily="50" charset="0"/>
                  <a:cs typeface="Poppins" panose="00000500000000000000" pitchFamily="50" charset="0"/>
                </a:rPr>
                <a:t>θ</a:t>
              </a:r>
              <a:r>
                <a:rPr lang="en-US" altLang="zh-CN" b="1">
                  <a:solidFill>
                    <a:schemeClr val="bg1"/>
                  </a:solidFill>
                  <a:latin typeface="Poppins" panose="00000500000000000000" pitchFamily="50" charset="0"/>
                  <a:cs typeface="Poppins" panose="00000500000000000000" pitchFamily="50" charset="0"/>
                </a:rPr>
                <a:t>     </a:t>
              </a:r>
              <a:r>
                <a:rPr lang="en-US" altLang="zh-CN">
                  <a:solidFill>
                    <a:schemeClr val="bg1"/>
                  </a:solidFill>
                  <a:latin typeface="Poppins" panose="00000500000000000000" pitchFamily="50" charset="0"/>
                  <a:cs typeface="Poppins" panose="00000500000000000000" pitchFamily="50" charset="0"/>
                </a:rPr>
                <a:t>Y</a:t>
              </a:r>
            </a:p>
          </p:txBody>
        </p:sp>
      </p:grpSp>
    </p:spTree>
    <p:extLst>
      <p:ext uri="{BB962C8B-B14F-4D97-AF65-F5344CB8AC3E}">
        <p14:creationId xmlns:p14="http://schemas.microsoft.com/office/powerpoint/2010/main" val="401502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lef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par>
                                <p:cTn id="18" presetID="22" presetClass="entr" presetSubtype="8"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left)">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Classes</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25" name="Picture 24" descr="Text&#10;&#10;Description automatically generated">
            <a:extLst>
              <a:ext uri="{FF2B5EF4-FFF2-40B4-BE49-F238E27FC236}">
                <a16:creationId xmlns:a16="http://schemas.microsoft.com/office/drawing/2014/main" id="{1FF10B89-F8A4-EDD3-7F19-9853AD461E0C}"/>
              </a:ext>
            </a:extLst>
          </p:cNvPr>
          <p:cNvPicPr>
            <a:picLocks noChangeAspect="1"/>
          </p:cNvPicPr>
          <p:nvPr/>
        </p:nvPicPr>
        <p:blipFill rotWithShape="1">
          <a:blip r:embed="rId3">
            <a:extLst>
              <a:ext uri="{28A0092B-C50C-407E-A947-70E740481C1C}">
                <a14:useLocalDpi xmlns:a14="http://schemas.microsoft.com/office/drawing/2010/main" val="0"/>
              </a:ext>
            </a:extLst>
          </a:blip>
          <a:srcRect l="61" t="49121" r="692" b="6261"/>
          <a:stretch/>
        </p:blipFill>
        <p:spPr>
          <a:xfrm>
            <a:off x="548071" y="1696396"/>
            <a:ext cx="10082271" cy="3657598"/>
          </a:xfrm>
          <a:prstGeom prst="rect">
            <a:avLst/>
          </a:prstGeom>
        </p:spPr>
      </p:pic>
      <p:pic>
        <p:nvPicPr>
          <p:cNvPr id="24" name="Picture 23" descr="Text&#10;&#10;Description automatically generated">
            <a:extLst>
              <a:ext uri="{FF2B5EF4-FFF2-40B4-BE49-F238E27FC236}">
                <a16:creationId xmlns:a16="http://schemas.microsoft.com/office/drawing/2014/main" id="{0872CF3F-6E2E-1E28-1876-4E5328548889}"/>
              </a:ext>
            </a:extLst>
          </p:cNvPr>
          <p:cNvPicPr>
            <a:picLocks noChangeAspect="1"/>
          </p:cNvPicPr>
          <p:nvPr/>
        </p:nvPicPr>
        <p:blipFill rotWithShape="1">
          <a:blip r:embed="rId3">
            <a:extLst>
              <a:ext uri="{28A0092B-C50C-407E-A947-70E740481C1C}">
                <a14:useLocalDpi xmlns:a14="http://schemas.microsoft.com/office/drawing/2010/main" val="0"/>
              </a:ext>
            </a:extLst>
          </a:blip>
          <a:srcRect l="517" t="703" r="868" b="49807"/>
          <a:stretch/>
        </p:blipFill>
        <p:spPr>
          <a:xfrm>
            <a:off x="580103" y="1600201"/>
            <a:ext cx="10018208" cy="4057022"/>
          </a:xfrm>
          <a:prstGeom prst="rect">
            <a:avLst/>
          </a:prstGeom>
        </p:spPr>
      </p:pic>
      <p:grpSp>
        <p:nvGrpSpPr>
          <p:cNvPr id="32" name="Group 31">
            <a:extLst>
              <a:ext uri="{FF2B5EF4-FFF2-40B4-BE49-F238E27FC236}">
                <a16:creationId xmlns:a16="http://schemas.microsoft.com/office/drawing/2014/main" id="{73D083CE-D01A-15CF-4C91-683A83ECC730}"/>
              </a:ext>
            </a:extLst>
          </p:cNvPr>
          <p:cNvGrpSpPr/>
          <p:nvPr/>
        </p:nvGrpSpPr>
        <p:grpSpPr>
          <a:xfrm>
            <a:off x="7306575" y="1047543"/>
            <a:ext cx="4337354" cy="1534329"/>
            <a:chOff x="7306575" y="1047543"/>
            <a:chExt cx="4337354" cy="1534329"/>
          </a:xfrm>
        </p:grpSpPr>
        <p:grpSp>
          <p:nvGrpSpPr>
            <p:cNvPr id="30" name="Group 29">
              <a:extLst>
                <a:ext uri="{FF2B5EF4-FFF2-40B4-BE49-F238E27FC236}">
                  <a16:creationId xmlns:a16="http://schemas.microsoft.com/office/drawing/2014/main" id="{C8F34954-2EC8-F07A-4931-024BBF23F50C}"/>
                </a:ext>
              </a:extLst>
            </p:cNvPr>
            <p:cNvGrpSpPr/>
            <p:nvPr/>
          </p:nvGrpSpPr>
          <p:grpSpPr>
            <a:xfrm>
              <a:off x="7529003" y="1164459"/>
              <a:ext cx="4114926" cy="1300496"/>
              <a:chOff x="7617741" y="760297"/>
              <a:chExt cx="4114926" cy="1300496"/>
            </a:xfrm>
          </p:grpSpPr>
          <p:pic>
            <p:nvPicPr>
              <p:cNvPr id="27" name="Picture 26" descr="Text&#10;&#10;Description automatically generated">
                <a:extLst>
                  <a:ext uri="{FF2B5EF4-FFF2-40B4-BE49-F238E27FC236}">
                    <a16:creationId xmlns:a16="http://schemas.microsoft.com/office/drawing/2014/main" id="{771B48B7-A124-816B-32F8-FABF1ABAF56E}"/>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596" b="95455" l="5049" r="89968">
                            <a14:foregroundMark x1="6796" y1="23485" x2="19612" y2="25758"/>
                            <a14:foregroundMark x1="19612" y1="25758" x2="32557" y2="21970"/>
                            <a14:foregroundMark x1="32557" y1="21970" x2="42589" y2="22980"/>
                            <a14:foregroundMark x1="42589" y1="22980" x2="62265" y2="20455"/>
                            <a14:foregroundMark x1="30032" y1="55303" x2="46990" y2="54545"/>
                            <a14:foregroundMark x1="46990" y1="54545" x2="59676" y2="54545"/>
                            <a14:foregroundMark x1="59676" y1="54545" x2="71974" y2="54293"/>
                            <a14:foregroundMark x1="5502" y1="87121" x2="23948" y2="86364"/>
                            <a14:foregroundMark x1="23948" y1="86364" x2="35405" y2="90152"/>
                            <a14:foregroundMark x1="31909" y1="78788" x2="31909" y2="88384"/>
                            <a14:foregroundMark x1="46343" y1="44192" x2="45437" y2="65404"/>
                            <a14:foregroundMark x1="64660" y1="53788" x2="72880" y2="59343"/>
                            <a14:foregroundMark x1="67314" y1="48990" x2="70097" y2="48232"/>
                            <a14:foregroundMark x1="30032" y1="55808" x2="33074" y2="53283"/>
                            <a14:foregroundMark x1="5243" y1="89646" x2="17735" y2="87121"/>
                            <a14:foregroundMark x1="33592" y1="88889" x2="37087" y2="89141"/>
                            <a14:foregroundMark x1="35081" y1="90404" x2="36440" y2="90404"/>
                            <a14:foregroundMark x1="29126" y1="95707" x2="32557" y2="94444"/>
                            <a14:foregroundMark x1="28285" y1="89646" x2="28220" y2="94444"/>
                            <a14:foregroundMark x1="24401" y1="86364" x2="26537" y2="85101"/>
                            <a14:foregroundMark x1="30680" y1="22727" x2="41424" y2="25505"/>
                            <a14:foregroundMark x1="49773" y1="17172" x2="50615" y2="21465"/>
                            <a14:foregroundMark x1="54498" y1="15404" x2="52880" y2="27525"/>
                            <a14:foregroundMark x1="62783" y1="19949" x2="61683" y2="26768"/>
                            <a14:foregroundMark x1="36117" y1="49242" x2="35340" y2="55303"/>
                            <a14:foregroundMark x1="63172" y1="55051" x2="62783" y2="59091"/>
                            <a14:foregroundMark x1="46861" y1="63889" x2="46796" y2="67424"/>
                            <a14:foregroundMark x1="6084" y1="87626" x2="6084" y2="87626"/>
                            <a14:foregroundMark x1="5049" y1="85101" x2="5049" y2="90909"/>
                            <a14:foregroundMark x1="6990" y1="84343" x2="7314" y2="93687"/>
                            <a14:foregroundMark x1="15922" y1="88384" x2="15922" y2="92172"/>
                            <a14:foregroundMark x1="20583" y1="84848" x2="21036" y2="87626"/>
                            <a14:foregroundMark x1="21683" y1="83586" x2="22071" y2="88131"/>
                            <a14:foregroundMark x1="10744" y1="86869" x2="10874" y2="88889"/>
                            <a14:foregroundMark x1="5890" y1="17424" x2="6408" y2="23990"/>
                            <a14:foregroundMark x1="16311" y1="16667" x2="16699" y2="21970"/>
                            <a14:foregroundMark x1="50162" y1="15909" x2="50421" y2="23485"/>
                            <a14:foregroundMark x1="42136" y1="17172" x2="41942" y2="21212"/>
                            <a14:foregroundMark x1="19547" y1="19192" x2="19741" y2="25253"/>
                            <a14:foregroundMark x1="20841" y1="17929" x2="20971" y2="24747"/>
                            <a14:foregroundMark x1="27443" y1="18687" x2="27249" y2="23485"/>
                            <a14:foregroundMark x1="28285" y1="20707" x2="28738" y2="25253"/>
                            <a14:foregroundMark x1="32816" y1="55808" x2="32427" y2="62121"/>
                            <a14:foregroundMark x1="29838" y1="51263" x2="29968" y2="56313"/>
                            <a14:foregroundMark x1="28932" y1="49242" x2="30032" y2="52273"/>
                            <a14:foregroundMark x1="31262" y1="48232" x2="31197" y2="51263"/>
                            <a14:foregroundMark x1="40971" y1="55303" x2="42848" y2="55303"/>
                            <a14:foregroundMark x1="50615" y1="48485" x2="51845" y2="46465"/>
                            <a14:foregroundMark x1="58770" y1="50253" x2="59871" y2="56313"/>
                            <a14:foregroundMark x1="55275" y1="49242" x2="57023" y2="49242"/>
                            <a14:foregroundMark x1="60518" y1="51010" x2="61683" y2="51263"/>
                            <a14:foregroundMark x1="60194" y1="48990" x2="60194" y2="52525"/>
                            <a14:foregroundMark x1="60647" y1="57323" x2="60712" y2="59091"/>
                            <a14:foregroundMark x1="70356" y1="55808" x2="70356" y2="55808"/>
                            <a14:foregroundMark x1="63625" y1="57071" x2="62589" y2="60606"/>
                            <a14:foregroundMark x1="45307" y1="55303" x2="46602" y2="55808"/>
                            <a14:foregroundMark x1="44207" y1="53788" x2="46084" y2="53030"/>
                            <a14:foregroundMark x1="47508" y1="54545" x2="46796" y2="57828"/>
                            <a14:foregroundMark x1="46990" y1="65152" x2="47184" y2="66667"/>
                            <a14:foregroundMark x1="35081" y1="92424" x2="35599" y2="92424"/>
                            <a14:foregroundMark x1="60194" y1="17929" x2="60712" y2="19949"/>
                            <a14:foregroundMark x1="45437" y1="20707" x2="45437" y2="22475"/>
                            <a14:foregroundMark x1="23883" y1="18434" x2="24142" y2="19949"/>
                            <a14:foregroundMark x1="24207" y1="87879" x2="26796" y2="88889"/>
                            <a14:foregroundMark x1="28091" y1="88131" x2="30874" y2="88889"/>
                            <a14:foregroundMark x1="31197" y1="88636" x2="33722" y2="86869"/>
                            <a14:foregroundMark x1="28026" y1="86869" x2="31845" y2="88636"/>
                            <a14:foregroundMark x1="30356" y1="86616" x2="32233" y2="86869"/>
                            <a14:foregroundMark x1="33786" y1="87879" x2="35728" y2="86869"/>
                            <a14:foregroundMark x1="35663" y1="88889" x2="36375" y2="87879"/>
                            <a14:foregroundMark x1="34628" y1="88131" x2="36052" y2="87374"/>
                            <a14:foregroundMark x1="27379" y1="88636" x2="29644" y2="88131"/>
                            <a14:foregroundMark x1="27702" y1="86616" x2="31521" y2="86111"/>
                            <a14:foregroundMark x1="32880" y1="86111" x2="35858" y2="86616"/>
                            <a14:foregroundMark x1="34110" y1="91414" x2="34628" y2="92677"/>
                            <a14:backgroundMark x1="12492" y1="96970" x2="14369" y2="98232"/>
                            <a14:backgroundMark x1="24595" y1="97980" x2="25825" y2="97980"/>
                            <a14:backgroundMark x1="32557" y1="97980" x2="33722" y2="97980"/>
                          </a14:backgroundRemoval>
                        </a14:imgEffect>
                      </a14:imgLayer>
                    </a14:imgProps>
                  </a:ext>
                  <a:ext uri="{28A0092B-C50C-407E-A947-70E740481C1C}">
                    <a14:useLocalDpi xmlns:a14="http://schemas.microsoft.com/office/drawing/2010/main" val="0"/>
                  </a:ext>
                </a:extLst>
              </a:blip>
              <a:srcRect l="28490" t="34228" r="22248" b="28393"/>
              <a:stretch/>
            </p:blipFill>
            <p:spPr>
              <a:xfrm>
                <a:off x="7617741" y="760297"/>
                <a:ext cx="4114926" cy="800293"/>
              </a:xfrm>
              <a:prstGeom prst="rect">
                <a:avLst/>
              </a:prstGeom>
            </p:spPr>
          </p:pic>
          <p:pic>
            <p:nvPicPr>
              <p:cNvPr id="28" name="Picture 27" descr="Text&#10;&#10;Description automatically generated">
                <a:extLst>
                  <a:ext uri="{FF2B5EF4-FFF2-40B4-BE49-F238E27FC236}">
                    <a16:creationId xmlns:a16="http://schemas.microsoft.com/office/drawing/2014/main" id="{5674F6DE-CEFE-888D-0684-47DEF931AA4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9596" b="95455" l="5049" r="89968">
                            <a14:foregroundMark x1="6796" y1="23485" x2="19612" y2="25758"/>
                            <a14:foregroundMark x1="19612" y1="25758" x2="32557" y2="21970"/>
                            <a14:foregroundMark x1="32557" y1="21970" x2="42589" y2="22980"/>
                            <a14:foregroundMark x1="42589" y1="22980" x2="62265" y2="20455"/>
                            <a14:foregroundMark x1="30032" y1="55303" x2="46990" y2="54545"/>
                            <a14:foregroundMark x1="46990" y1="54545" x2="59676" y2="54545"/>
                            <a14:foregroundMark x1="59676" y1="54545" x2="71974" y2="54293"/>
                            <a14:foregroundMark x1="5502" y1="87121" x2="23948" y2="86364"/>
                            <a14:foregroundMark x1="23948" y1="86364" x2="35405" y2="90152"/>
                            <a14:foregroundMark x1="31909" y1="78788" x2="31909" y2="88384"/>
                            <a14:foregroundMark x1="46343" y1="44192" x2="45437" y2="65404"/>
                            <a14:foregroundMark x1="64660" y1="53788" x2="72880" y2="59343"/>
                            <a14:foregroundMark x1="67314" y1="48990" x2="70097" y2="48232"/>
                            <a14:foregroundMark x1="30032" y1="55808" x2="33074" y2="53283"/>
                            <a14:foregroundMark x1="5243" y1="89646" x2="17735" y2="87121"/>
                            <a14:foregroundMark x1="33592" y1="88889" x2="37087" y2="89141"/>
                            <a14:foregroundMark x1="35081" y1="90404" x2="36440" y2="90404"/>
                            <a14:foregroundMark x1="29126" y1="95707" x2="32557" y2="94444"/>
                            <a14:foregroundMark x1="28285" y1="89646" x2="28220" y2="94444"/>
                            <a14:foregroundMark x1="24401" y1="86364" x2="26537" y2="85101"/>
                            <a14:foregroundMark x1="30680" y1="22727" x2="41424" y2="25505"/>
                            <a14:foregroundMark x1="49773" y1="17172" x2="50615" y2="21465"/>
                            <a14:foregroundMark x1="54498" y1="15404" x2="52880" y2="27525"/>
                            <a14:foregroundMark x1="62783" y1="19949" x2="61683" y2="26768"/>
                            <a14:foregroundMark x1="36117" y1="49242" x2="35340" y2="55303"/>
                            <a14:foregroundMark x1="63172" y1="55051" x2="62783" y2="59091"/>
                            <a14:foregroundMark x1="46861" y1="63889" x2="46796" y2="67424"/>
                            <a14:foregroundMark x1="6084" y1="87626" x2="6084" y2="87626"/>
                            <a14:foregroundMark x1="5049" y1="85101" x2="5049" y2="90909"/>
                            <a14:foregroundMark x1="6990" y1="84343" x2="7314" y2="93687"/>
                            <a14:foregroundMark x1="15922" y1="88384" x2="15922" y2="92172"/>
                            <a14:foregroundMark x1="20583" y1="84848" x2="21036" y2="87626"/>
                            <a14:foregroundMark x1="21683" y1="83586" x2="22071" y2="88131"/>
                            <a14:foregroundMark x1="10744" y1="86869" x2="10874" y2="88889"/>
                            <a14:foregroundMark x1="5890" y1="17424" x2="6408" y2="23990"/>
                            <a14:foregroundMark x1="16311" y1="16667" x2="16699" y2="21970"/>
                            <a14:foregroundMark x1="50162" y1="15909" x2="50421" y2="23485"/>
                            <a14:foregroundMark x1="42136" y1="17172" x2="41942" y2="21212"/>
                            <a14:foregroundMark x1="19547" y1="19192" x2="19741" y2="25253"/>
                            <a14:foregroundMark x1="20841" y1="17929" x2="20971" y2="24747"/>
                            <a14:foregroundMark x1="27443" y1="18687" x2="27249" y2="23485"/>
                            <a14:foregroundMark x1="28285" y1="20707" x2="28738" y2="25253"/>
                            <a14:foregroundMark x1="32816" y1="55808" x2="32427" y2="62121"/>
                            <a14:foregroundMark x1="29838" y1="51263" x2="29968" y2="56313"/>
                            <a14:foregroundMark x1="28932" y1="49242" x2="30032" y2="52273"/>
                            <a14:foregroundMark x1="31262" y1="48232" x2="31197" y2="51263"/>
                            <a14:foregroundMark x1="40971" y1="55303" x2="42848" y2="55303"/>
                            <a14:foregroundMark x1="50615" y1="48485" x2="51845" y2="46465"/>
                            <a14:foregroundMark x1="58770" y1="50253" x2="59871" y2="56313"/>
                            <a14:foregroundMark x1="55275" y1="49242" x2="57023" y2="49242"/>
                            <a14:foregroundMark x1="60518" y1="51010" x2="61683" y2="51263"/>
                            <a14:foregroundMark x1="60194" y1="48990" x2="60194" y2="52525"/>
                            <a14:foregroundMark x1="60647" y1="57323" x2="60712" y2="59091"/>
                            <a14:foregroundMark x1="70356" y1="55808" x2="70356" y2="55808"/>
                            <a14:foregroundMark x1="63625" y1="57071" x2="62589" y2="60606"/>
                            <a14:foregroundMark x1="45307" y1="55303" x2="46602" y2="55808"/>
                            <a14:foregroundMark x1="44207" y1="53788" x2="46084" y2="53030"/>
                            <a14:foregroundMark x1="47508" y1="54545" x2="46796" y2="57828"/>
                            <a14:foregroundMark x1="46990" y1="65152" x2="47184" y2="66667"/>
                            <a14:foregroundMark x1="35081" y1="92424" x2="35599" y2="92424"/>
                            <a14:foregroundMark x1="60194" y1="17929" x2="60712" y2="19949"/>
                            <a14:foregroundMark x1="45437" y1="20707" x2="45437" y2="22475"/>
                            <a14:foregroundMark x1="23883" y1="18434" x2="24142" y2="19949"/>
                            <a14:foregroundMark x1="24207" y1="87879" x2="26796" y2="88889"/>
                            <a14:foregroundMark x1="28091" y1="88131" x2="30874" y2="88889"/>
                            <a14:foregroundMark x1="31197" y1="88636" x2="33722" y2="86869"/>
                            <a14:foregroundMark x1="28026" y1="86869" x2="31845" y2="88636"/>
                            <a14:foregroundMark x1="30356" y1="86616" x2="32233" y2="86869"/>
                            <a14:foregroundMark x1="33786" y1="87879" x2="35728" y2="86869"/>
                            <a14:foregroundMark x1="35663" y1="88889" x2="36375" y2="87879"/>
                            <a14:foregroundMark x1="34628" y1="88131" x2="36052" y2="87374"/>
                            <a14:foregroundMark x1="27379" y1="88636" x2="29644" y2="88131"/>
                            <a14:foregroundMark x1="27702" y1="86616" x2="31521" y2="86111"/>
                            <a14:foregroundMark x1="32880" y1="86111" x2="35858" y2="86616"/>
                            <a14:foregroundMark x1="34110" y1="91414" x2="34628" y2="92677"/>
                            <a14:backgroundMark x1="12492" y1="96970" x2="14369" y2="98232"/>
                            <a14:backgroundMark x1="24595" y1="97980" x2="25825" y2="97980"/>
                            <a14:backgroundMark x1="32557" y1="97980" x2="33722" y2="97980"/>
                          </a14:backgroundRemoval>
                        </a14:imgEffect>
                      </a14:imgLayer>
                    </a14:imgProps>
                  </a:ext>
                  <a:ext uri="{28A0092B-C50C-407E-A947-70E740481C1C}">
                    <a14:useLocalDpi xmlns:a14="http://schemas.microsoft.com/office/drawing/2010/main" val="0"/>
                  </a:ext>
                </a:extLst>
              </a:blip>
              <a:srcRect l="4256" t="77111" r="60717" b="1341"/>
              <a:stretch/>
            </p:blipFill>
            <p:spPr>
              <a:xfrm>
                <a:off x="7617741" y="1599437"/>
                <a:ext cx="2925856" cy="461356"/>
              </a:xfrm>
              <a:prstGeom prst="rect">
                <a:avLst/>
              </a:prstGeom>
            </p:spPr>
          </p:pic>
        </p:grpSp>
        <p:sp>
          <p:nvSpPr>
            <p:cNvPr id="31" name="Rectangle: Rounded Corners 30">
              <a:extLst>
                <a:ext uri="{FF2B5EF4-FFF2-40B4-BE49-F238E27FC236}">
                  <a16:creationId xmlns:a16="http://schemas.microsoft.com/office/drawing/2014/main" id="{00398BEA-9621-9FFB-EC22-8A38DE56E2FE}"/>
                </a:ext>
              </a:extLst>
            </p:cNvPr>
            <p:cNvSpPr/>
            <p:nvPr/>
          </p:nvSpPr>
          <p:spPr>
            <a:xfrm>
              <a:off x="7306575" y="1047543"/>
              <a:ext cx="4114926" cy="1534329"/>
            </a:xfrm>
            <a:prstGeom prst="roundRect">
              <a:avLst>
                <a:gd name="adj" fmla="val 5423"/>
              </a:avLst>
            </a:prstGeom>
            <a:noFill/>
            <a:ln w="28575">
              <a:solidFill>
                <a:srgbClr val="F879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grpSp>
    </p:spTree>
    <p:extLst>
      <p:ext uri="{BB962C8B-B14F-4D97-AF65-F5344CB8AC3E}">
        <p14:creationId xmlns:p14="http://schemas.microsoft.com/office/powerpoint/2010/main" val="27598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Implementation</a:t>
            </a:r>
            <a:endParaRPr lang="zh-Hans-HK" altLang="en-US" sz="3600">
              <a:solidFill>
                <a:schemeClr val="bg1"/>
              </a:solidFill>
              <a:latin typeface="Poppins" panose="00000500000000000000" pitchFamily="50" charset="0"/>
              <a:cs typeface="Poppins" panose="00000500000000000000" pitchFamily="50" charset="0"/>
            </a:endParaRPr>
          </a:p>
        </p:txBody>
      </p:sp>
      <p:pic>
        <p:nvPicPr>
          <p:cNvPr id="10" name="Picture 9" descr="Text&#10;&#10;Description automatically generated">
            <a:extLst>
              <a:ext uri="{FF2B5EF4-FFF2-40B4-BE49-F238E27FC236}">
                <a16:creationId xmlns:a16="http://schemas.microsoft.com/office/drawing/2014/main" id="{F58403D4-D427-ABD4-2A83-136BA4F8CFC0}"/>
              </a:ext>
            </a:extLst>
          </p:cNvPr>
          <p:cNvPicPr>
            <a:picLocks noChangeAspect="1"/>
          </p:cNvPicPr>
          <p:nvPr/>
        </p:nvPicPr>
        <p:blipFill rotWithShape="1">
          <a:blip r:embed="rId3">
            <a:extLst>
              <a:ext uri="{28A0092B-C50C-407E-A947-70E740481C1C}">
                <a14:useLocalDpi xmlns:a14="http://schemas.microsoft.com/office/drawing/2010/main" val="0"/>
              </a:ext>
            </a:extLst>
          </a:blip>
          <a:srcRect l="786" t="25421" r="94" b="53109"/>
          <a:stretch/>
        </p:blipFill>
        <p:spPr>
          <a:xfrm>
            <a:off x="589935" y="1719656"/>
            <a:ext cx="10443573" cy="4196751"/>
          </a:xfrm>
          <a:prstGeom prst="rect">
            <a:avLst/>
          </a:prstGeom>
        </p:spPr>
      </p:pic>
      <p:pic>
        <p:nvPicPr>
          <p:cNvPr id="19" name="Picture 18" descr="A black background with white text&#10;&#10;Description automatically generated with low confidence">
            <a:extLst>
              <a:ext uri="{FF2B5EF4-FFF2-40B4-BE49-F238E27FC236}">
                <a16:creationId xmlns:a16="http://schemas.microsoft.com/office/drawing/2014/main" id="{56720341-639E-BB4F-D71B-4E1858A68C36}"/>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1437" t="-10443" r="-2101" b="-11376"/>
          <a:stretch/>
        </p:blipFill>
        <p:spPr>
          <a:xfrm>
            <a:off x="4939476" y="1270896"/>
            <a:ext cx="5417388" cy="1147313"/>
          </a:xfrm>
          <a:prstGeom prst="round2DiagRect">
            <a:avLst>
              <a:gd name="adj1" fmla="val 16667"/>
              <a:gd name="adj2" fmla="val 0"/>
            </a:avLst>
          </a:prstGeom>
          <a:ln w="28575" cap="sq">
            <a:solidFill>
              <a:srgbClr val="4BFEE1"/>
            </a:solidFill>
            <a:miter lim="800000"/>
          </a:ln>
          <a:effectLst>
            <a:outerShdw blurRad="254000" algn="tl" rotWithShape="0">
              <a:srgbClr val="000000">
                <a:alpha val="43000"/>
              </a:srgbClr>
            </a:outerShdw>
          </a:effectLst>
        </p:spPr>
      </p:pic>
      <p:pic>
        <p:nvPicPr>
          <p:cNvPr id="9" name="Picture 8" descr="Text&#10;&#10;Description automatically generated">
            <a:extLst>
              <a:ext uri="{FF2B5EF4-FFF2-40B4-BE49-F238E27FC236}">
                <a16:creationId xmlns:a16="http://schemas.microsoft.com/office/drawing/2014/main" id="{5076B4FF-DB2C-EE51-2978-9B8678D1E2FA}"/>
              </a:ext>
            </a:extLst>
          </p:cNvPr>
          <p:cNvPicPr>
            <a:picLocks noChangeAspect="1"/>
          </p:cNvPicPr>
          <p:nvPr/>
        </p:nvPicPr>
        <p:blipFill rotWithShape="1">
          <a:blip r:embed="rId3">
            <a:extLst>
              <a:ext uri="{28A0092B-C50C-407E-A947-70E740481C1C}">
                <a14:useLocalDpi xmlns:a14="http://schemas.microsoft.com/office/drawing/2010/main" val="0"/>
              </a:ext>
            </a:extLst>
          </a:blip>
          <a:srcRect l="786" t="309" b="75573"/>
          <a:stretch/>
        </p:blipFill>
        <p:spPr>
          <a:xfrm>
            <a:off x="589935" y="1600200"/>
            <a:ext cx="10453405" cy="4714336"/>
          </a:xfrm>
          <a:prstGeom prst="rect">
            <a:avLst/>
          </a:prstGeom>
        </p:spPr>
      </p:pic>
      <p:pic>
        <p:nvPicPr>
          <p:cNvPr id="17" name="Picture 16" descr="Text&#10;&#10;Description automatically generated with low confidence">
            <a:extLst>
              <a:ext uri="{FF2B5EF4-FFF2-40B4-BE49-F238E27FC236}">
                <a16:creationId xmlns:a16="http://schemas.microsoft.com/office/drawing/2014/main" id="{81ACB6BE-A608-DA0C-8135-FFEA56211FCB}"/>
              </a:ext>
            </a:extLst>
          </p:cNvPr>
          <p:cNvPicPr>
            <a:picLocks noChangeAspect="1"/>
          </p:cNvPicPr>
          <p:nvPr/>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17752" t="17097" r="19149" b="18959"/>
          <a:stretch/>
        </p:blipFill>
        <p:spPr>
          <a:xfrm>
            <a:off x="4845880" y="4653951"/>
            <a:ext cx="4438020" cy="603849"/>
          </a:xfrm>
          <a:prstGeom prst="roundRect">
            <a:avLst>
              <a:gd name="adj" fmla="val 12857"/>
            </a:avLst>
          </a:prstGeom>
          <a:solidFill>
            <a:srgbClr val="FFFFFF">
              <a:shade val="85000"/>
            </a:srgbClr>
          </a:solidFill>
          <a:ln w="28575">
            <a:solidFill>
              <a:srgbClr val="4BFEE1"/>
            </a:solidFill>
          </a:ln>
          <a:effectLst>
            <a:reflection blurRad="12700" stA="0" endPos="28000" dist="5000" dir="5400000" sy="-100000" algn="bl" rotWithShape="0"/>
          </a:effectLst>
        </p:spPr>
      </p:pic>
      <p:pic>
        <p:nvPicPr>
          <p:cNvPr id="13" name="Picture 12" descr="Text&#10;&#10;Description automatically generated">
            <a:extLst>
              <a:ext uri="{FF2B5EF4-FFF2-40B4-BE49-F238E27FC236}">
                <a16:creationId xmlns:a16="http://schemas.microsoft.com/office/drawing/2014/main" id="{70B72D9D-C585-F7C0-9A8A-0F472B592A91}"/>
              </a:ext>
            </a:extLst>
          </p:cNvPr>
          <p:cNvPicPr>
            <a:picLocks noChangeAspect="1"/>
          </p:cNvPicPr>
          <p:nvPr/>
        </p:nvPicPr>
        <p:blipFill rotWithShape="1">
          <a:blip r:embed="rId8">
            <a:extLst>
              <a:ext uri="{28A0092B-C50C-407E-A947-70E740481C1C}">
                <a14:useLocalDpi xmlns:a14="http://schemas.microsoft.com/office/drawing/2010/main" val="0"/>
              </a:ext>
            </a:extLst>
          </a:blip>
          <a:srcRect l="9692" t="48942" b="13924"/>
          <a:stretch/>
        </p:blipFill>
        <p:spPr>
          <a:xfrm>
            <a:off x="501982" y="476497"/>
            <a:ext cx="8109406" cy="5905006"/>
          </a:xfrm>
          <a:prstGeom prst="rect">
            <a:avLst/>
          </a:prstGeom>
        </p:spPr>
      </p:pic>
      <p:pic>
        <p:nvPicPr>
          <p:cNvPr id="21" name="Picture 20" descr="Text&#10;&#10;Description automatically generated">
            <a:extLst>
              <a:ext uri="{FF2B5EF4-FFF2-40B4-BE49-F238E27FC236}">
                <a16:creationId xmlns:a16="http://schemas.microsoft.com/office/drawing/2014/main" id="{7199D10A-1D07-4F0D-EAE9-901480DF5A4F}"/>
              </a:ext>
            </a:extLst>
          </p:cNvPr>
          <p:cNvPicPr>
            <a:picLocks noChangeAspect="1"/>
          </p:cNvPicPr>
          <p:nvPr/>
        </p:nvPicPr>
        <p:blipFill rotWithShape="1">
          <a:blip r:embed="rId9">
            <a:extLst>
              <a:ext uri="{BEBA8EAE-BF5A-486C-A8C5-ECC9F3942E4B}">
                <a14:imgProps xmlns:a14="http://schemas.microsoft.com/office/drawing/2010/main">
                  <a14:imgLayer r:embed="rId10">
                    <a14:imgEffect>
                      <a14:brightnessContrast contrast="20000"/>
                    </a14:imgEffect>
                  </a14:imgLayer>
                </a14:imgProps>
              </a:ext>
              <a:ext uri="{28A0092B-C50C-407E-A947-70E740481C1C}">
                <a14:useLocalDpi xmlns:a14="http://schemas.microsoft.com/office/drawing/2010/main" val="0"/>
              </a:ext>
            </a:extLst>
          </a:blip>
          <a:srcRect l="1368" r="3770" b="7863"/>
          <a:stretch/>
        </p:blipFill>
        <p:spPr>
          <a:xfrm>
            <a:off x="4677130" y="678270"/>
            <a:ext cx="6783097" cy="2332563"/>
          </a:xfrm>
          <a:prstGeom prst="roundRect">
            <a:avLst>
              <a:gd name="adj" fmla="val 8594"/>
            </a:avLst>
          </a:prstGeom>
          <a:solidFill>
            <a:srgbClr val="FFFFFF">
              <a:shade val="85000"/>
            </a:srgbClr>
          </a:solidFill>
          <a:ln w="38100">
            <a:solidFill>
              <a:srgbClr val="F77DEB"/>
            </a:solidFill>
          </a:ln>
          <a:effectLst>
            <a:reflection blurRad="12700" stA="0" endPos="28000" dist="5000" dir="5400000" sy="-100000" algn="bl" rotWithShape="0"/>
          </a:effectLst>
        </p:spPr>
      </p:pic>
      <p:grpSp>
        <p:nvGrpSpPr>
          <p:cNvPr id="34" name="Group 33">
            <a:extLst>
              <a:ext uri="{FF2B5EF4-FFF2-40B4-BE49-F238E27FC236}">
                <a16:creationId xmlns:a16="http://schemas.microsoft.com/office/drawing/2014/main" id="{573E2112-6668-B43C-6382-660595A7D8F6}"/>
              </a:ext>
            </a:extLst>
          </p:cNvPr>
          <p:cNvGrpSpPr/>
          <p:nvPr/>
        </p:nvGrpSpPr>
        <p:grpSpPr>
          <a:xfrm>
            <a:off x="9088637" y="2065296"/>
            <a:ext cx="2350874" cy="369332"/>
            <a:chOff x="9088637" y="2065296"/>
            <a:chExt cx="2350874" cy="369332"/>
          </a:xfrm>
        </p:grpSpPr>
        <p:sp>
          <p:nvSpPr>
            <p:cNvPr id="22" name="TextBox 21">
              <a:extLst>
                <a:ext uri="{FF2B5EF4-FFF2-40B4-BE49-F238E27FC236}">
                  <a16:creationId xmlns:a16="http://schemas.microsoft.com/office/drawing/2014/main" id="{4D7C461B-3069-F78C-4E67-4EB50A5D7D96}"/>
                </a:ext>
              </a:extLst>
            </p:cNvPr>
            <p:cNvSpPr txBox="1"/>
            <p:nvPr/>
          </p:nvSpPr>
          <p:spPr>
            <a:xfrm>
              <a:off x="9357210" y="2065296"/>
              <a:ext cx="2082301" cy="369332"/>
            </a:xfrm>
            <a:prstGeom prst="rect">
              <a:avLst/>
            </a:prstGeom>
            <a:noFill/>
          </p:spPr>
          <p:txBody>
            <a:bodyPr wrap="none" rtlCol="0">
              <a:spAutoFit/>
            </a:bodyPr>
            <a:lstStyle/>
            <a:p>
              <a:r>
                <a:rPr lang="en-US" altLang="zh-Hans-HK">
                  <a:solidFill>
                    <a:schemeClr val="bg1"/>
                  </a:solidFill>
                </a:rPr>
                <a:t>Check this condition</a:t>
              </a:r>
              <a:endParaRPr lang="zh-Hans-HK" altLang="en-US">
                <a:solidFill>
                  <a:schemeClr val="bg1"/>
                </a:solidFill>
              </a:endParaRPr>
            </a:p>
          </p:txBody>
        </p:sp>
        <p:cxnSp>
          <p:nvCxnSpPr>
            <p:cNvPr id="29" name="Straight Arrow Connector 28">
              <a:extLst>
                <a:ext uri="{FF2B5EF4-FFF2-40B4-BE49-F238E27FC236}">
                  <a16:creationId xmlns:a16="http://schemas.microsoft.com/office/drawing/2014/main" id="{8AA62797-6E24-3782-B444-933BCF26BBF7}"/>
                </a:ext>
              </a:extLst>
            </p:cNvPr>
            <p:cNvCxnSpPr>
              <a:cxnSpLocks/>
            </p:cNvCxnSpPr>
            <p:nvPr/>
          </p:nvCxnSpPr>
          <p:spPr>
            <a:xfrm flipH="1">
              <a:off x="9088637" y="2258807"/>
              <a:ext cx="293488" cy="4124"/>
            </a:xfrm>
            <a:prstGeom prst="straightConnector1">
              <a:avLst/>
            </a:prstGeom>
            <a:ln w="38100">
              <a:solidFill>
                <a:srgbClr val="4BFEE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Connector 32">
            <a:extLst>
              <a:ext uri="{FF2B5EF4-FFF2-40B4-BE49-F238E27FC236}">
                <a16:creationId xmlns:a16="http://schemas.microsoft.com/office/drawing/2014/main" id="{1258D1A0-5ABA-E731-5C02-1276C5A76145}"/>
              </a:ext>
            </a:extLst>
          </p:cNvPr>
          <p:cNvCxnSpPr/>
          <p:nvPr/>
        </p:nvCxnSpPr>
        <p:spPr>
          <a:xfrm>
            <a:off x="3419475" y="4581525"/>
            <a:ext cx="1426405" cy="0"/>
          </a:xfrm>
          <a:prstGeom prst="line">
            <a:avLst/>
          </a:prstGeom>
          <a:ln w="38100">
            <a:solidFill>
              <a:srgbClr val="4BFEE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25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17"/>
                                        </p:tgtEl>
                                      </p:cBhvr>
                                    </p:animEffect>
                                    <p:set>
                                      <p:cBhvr>
                                        <p:cTn id="15" dur="1" fill="hold">
                                          <p:stCondLst>
                                            <p:cond delay="499"/>
                                          </p:stCondLst>
                                        </p:cTn>
                                        <p:tgtEl>
                                          <p:spTgt spid="17"/>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xit" presetSubtype="0" fill="hold"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500"/>
                                        <p:tgtEl>
                                          <p:spTgt spid="34"/>
                                        </p:tgtEl>
                                      </p:cBhvr>
                                    </p:animEffect>
                                  </p:childTnLst>
                                </p:cTn>
                              </p:par>
                              <p:par>
                                <p:cTn id="37" presetID="10"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a:ln w="28575">
            <a:solidFill>
              <a:schemeClr val="tx1"/>
            </a:solidFill>
          </a:ln>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Classes</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6" name="Picture 5" descr="Text&#10;&#10;Description automatically generated">
            <a:extLst>
              <a:ext uri="{FF2B5EF4-FFF2-40B4-BE49-F238E27FC236}">
                <a16:creationId xmlns:a16="http://schemas.microsoft.com/office/drawing/2014/main" id="{6AF04E45-C83A-7A41-1FF6-B74BFB142167}"/>
              </a:ext>
            </a:extLst>
          </p:cNvPr>
          <p:cNvPicPr>
            <a:picLocks noChangeAspect="1"/>
          </p:cNvPicPr>
          <p:nvPr/>
        </p:nvPicPr>
        <p:blipFill rotWithShape="1">
          <a:blip r:embed="rId3">
            <a:extLst>
              <a:ext uri="{28A0092B-C50C-407E-A947-70E740481C1C}">
                <a14:useLocalDpi xmlns:a14="http://schemas.microsoft.com/office/drawing/2010/main" val="0"/>
              </a:ext>
            </a:extLst>
          </a:blip>
          <a:srcRect l="532" t="88006" r="-33" b="1248"/>
          <a:stretch/>
        </p:blipFill>
        <p:spPr>
          <a:xfrm>
            <a:off x="580103" y="1752512"/>
            <a:ext cx="10483551" cy="2100532"/>
          </a:xfrm>
          <a:prstGeom prst="rect">
            <a:avLst/>
          </a:prstGeom>
        </p:spPr>
      </p:pic>
      <p:cxnSp>
        <p:nvCxnSpPr>
          <p:cNvPr id="8" name="Straight Connector 7">
            <a:extLst>
              <a:ext uri="{FF2B5EF4-FFF2-40B4-BE49-F238E27FC236}">
                <a16:creationId xmlns:a16="http://schemas.microsoft.com/office/drawing/2014/main" id="{7079130B-FEEB-53CB-E0B7-2F4819683C41}"/>
              </a:ext>
            </a:extLst>
          </p:cNvPr>
          <p:cNvCxnSpPr>
            <a:cxnSpLocks/>
          </p:cNvCxnSpPr>
          <p:nvPr/>
        </p:nvCxnSpPr>
        <p:spPr>
          <a:xfrm>
            <a:off x="1411279" y="3705925"/>
            <a:ext cx="2140703" cy="2210482"/>
          </a:xfrm>
          <a:prstGeom prst="line">
            <a:avLst/>
          </a:prstGeom>
          <a:ln w="381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06DEF2A-C47B-4C53-2D9B-43F397ED6A7C}"/>
              </a:ext>
            </a:extLst>
          </p:cNvPr>
          <p:cNvSpPr/>
          <p:nvPr/>
        </p:nvSpPr>
        <p:spPr>
          <a:xfrm rot="11831615">
            <a:off x="2278006" y="5488880"/>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2" name="Oval 31">
            <a:extLst>
              <a:ext uri="{FF2B5EF4-FFF2-40B4-BE49-F238E27FC236}">
                <a16:creationId xmlns:a16="http://schemas.microsoft.com/office/drawing/2014/main" id="{05607D17-59EC-B9AD-8FDF-DF7A0A9D5475}"/>
              </a:ext>
            </a:extLst>
          </p:cNvPr>
          <p:cNvSpPr/>
          <p:nvPr/>
        </p:nvSpPr>
        <p:spPr>
          <a:xfrm rot="11831615">
            <a:off x="2829879" y="5528296"/>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3" name="Oval 32">
            <a:extLst>
              <a:ext uri="{FF2B5EF4-FFF2-40B4-BE49-F238E27FC236}">
                <a16:creationId xmlns:a16="http://schemas.microsoft.com/office/drawing/2014/main" id="{61B35B44-1537-E721-5F73-B7D17F6B0B8C}"/>
              </a:ext>
            </a:extLst>
          </p:cNvPr>
          <p:cNvSpPr/>
          <p:nvPr/>
        </p:nvSpPr>
        <p:spPr>
          <a:xfrm rot="11831615">
            <a:off x="2501557" y="5206480"/>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4" name="Oval 33">
            <a:extLst>
              <a:ext uri="{FF2B5EF4-FFF2-40B4-BE49-F238E27FC236}">
                <a16:creationId xmlns:a16="http://schemas.microsoft.com/office/drawing/2014/main" id="{806AAC94-95CF-3382-27C2-909FF782DABD}"/>
              </a:ext>
            </a:extLst>
          </p:cNvPr>
          <p:cNvSpPr/>
          <p:nvPr/>
        </p:nvSpPr>
        <p:spPr>
          <a:xfrm rot="11831615">
            <a:off x="1566349" y="5415198"/>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5" name="Oval 34">
            <a:extLst>
              <a:ext uri="{FF2B5EF4-FFF2-40B4-BE49-F238E27FC236}">
                <a16:creationId xmlns:a16="http://schemas.microsoft.com/office/drawing/2014/main" id="{13254579-C92A-304B-3BD4-793B4F2696DA}"/>
              </a:ext>
            </a:extLst>
          </p:cNvPr>
          <p:cNvSpPr/>
          <p:nvPr/>
        </p:nvSpPr>
        <p:spPr>
          <a:xfrm rot="11831615">
            <a:off x="1640718" y="4264562"/>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6" name="Oval 35">
            <a:extLst>
              <a:ext uri="{FF2B5EF4-FFF2-40B4-BE49-F238E27FC236}">
                <a16:creationId xmlns:a16="http://schemas.microsoft.com/office/drawing/2014/main" id="{43FBD6D1-99DF-0A6C-326D-1C48E34269E7}"/>
              </a:ext>
            </a:extLst>
          </p:cNvPr>
          <p:cNvSpPr/>
          <p:nvPr/>
        </p:nvSpPr>
        <p:spPr>
          <a:xfrm rot="11831615">
            <a:off x="1599398" y="4744911"/>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7" name="Oval 36">
            <a:extLst>
              <a:ext uri="{FF2B5EF4-FFF2-40B4-BE49-F238E27FC236}">
                <a16:creationId xmlns:a16="http://schemas.microsoft.com/office/drawing/2014/main" id="{A98B3479-41A7-AA35-3ACF-96537B592191}"/>
              </a:ext>
            </a:extLst>
          </p:cNvPr>
          <p:cNvSpPr/>
          <p:nvPr/>
        </p:nvSpPr>
        <p:spPr>
          <a:xfrm rot="11831615">
            <a:off x="2221202" y="4854630"/>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8" name="Oval 37">
            <a:extLst>
              <a:ext uri="{FF2B5EF4-FFF2-40B4-BE49-F238E27FC236}">
                <a16:creationId xmlns:a16="http://schemas.microsoft.com/office/drawing/2014/main" id="{A12EBA4D-BFDC-2CC4-C12E-663D3ED703FD}"/>
              </a:ext>
            </a:extLst>
          </p:cNvPr>
          <p:cNvSpPr/>
          <p:nvPr/>
        </p:nvSpPr>
        <p:spPr>
          <a:xfrm rot="5400000">
            <a:off x="3395840" y="5231773"/>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9" name="Oval 38">
            <a:extLst>
              <a:ext uri="{FF2B5EF4-FFF2-40B4-BE49-F238E27FC236}">
                <a16:creationId xmlns:a16="http://schemas.microsoft.com/office/drawing/2014/main" id="{A00EC488-B72B-F2C9-13CE-AE747623CB5F}"/>
              </a:ext>
            </a:extLst>
          </p:cNvPr>
          <p:cNvSpPr/>
          <p:nvPr/>
        </p:nvSpPr>
        <p:spPr>
          <a:xfrm rot="7937621">
            <a:off x="2863565" y="4832043"/>
            <a:ext cx="99204" cy="99204"/>
          </a:xfrm>
          <a:prstGeom prst="ellipse">
            <a:avLst/>
          </a:prstGeom>
          <a:solidFill>
            <a:srgbClr val="F77D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0" name="Oval 39">
            <a:extLst>
              <a:ext uri="{FF2B5EF4-FFF2-40B4-BE49-F238E27FC236}">
                <a16:creationId xmlns:a16="http://schemas.microsoft.com/office/drawing/2014/main" id="{CF21ACFB-1E89-4BF3-313D-C361472A025B}"/>
              </a:ext>
            </a:extLst>
          </p:cNvPr>
          <p:cNvSpPr/>
          <p:nvPr/>
        </p:nvSpPr>
        <p:spPr>
          <a:xfrm rot="5400000">
            <a:off x="1907359" y="4575558"/>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1" name="Oval 40">
            <a:extLst>
              <a:ext uri="{FF2B5EF4-FFF2-40B4-BE49-F238E27FC236}">
                <a16:creationId xmlns:a16="http://schemas.microsoft.com/office/drawing/2014/main" id="{D6869E60-202E-E9E5-51F0-3AA11BF0D217}"/>
              </a:ext>
            </a:extLst>
          </p:cNvPr>
          <p:cNvSpPr/>
          <p:nvPr/>
        </p:nvSpPr>
        <p:spPr>
          <a:xfrm rot="5400000">
            <a:off x="3038975" y="5094829"/>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2" name="Oval 41">
            <a:extLst>
              <a:ext uri="{FF2B5EF4-FFF2-40B4-BE49-F238E27FC236}">
                <a16:creationId xmlns:a16="http://schemas.microsoft.com/office/drawing/2014/main" id="{76E51B3B-A7E0-3C95-D472-9F8A767C7DFE}"/>
              </a:ext>
            </a:extLst>
          </p:cNvPr>
          <p:cNvSpPr/>
          <p:nvPr/>
        </p:nvSpPr>
        <p:spPr>
          <a:xfrm rot="5400000">
            <a:off x="3271375" y="4170105"/>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3" name="Oval 42">
            <a:extLst>
              <a:ext uri="{FF2B5EF4-FFF2-40B4-BE49-F238E27FC236}">
                <a16:creationId xmlns:a16="http://schemas.microsoft.com/office/drawing/2014/main" id="{705C21F5-9760-F0BC-C649-E4B6EE849206}"/>
              </a:ext>
            </a:extLst>
          </p:cNvPr>
          <p:cNvSpPr/>
          <p:nvPr/>
        </p:nvSpPr>
        <p:spPr>
          <a:xfrm rot="5400000">
            <a:off x="2501557" y="4318657"/>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4" name="Oval 43">
            <a:extLst>
              <a:ext uri="{FF2B5EF4-FFF2-40B4-BE49-F238E27FC236}">
                <a16:creationId xmlns:a16="http://schemas.microsoft.com/office/drawing/2014/main" id="{6FFA9316-4FE6-1415-B876-19F17D6D4BD6}"/>
              </a:ext>
            </a:extLst>
          </p:cNvPr>
          <p:cNvSpPr/>
          <p:nvPr/>
        </p:nvSpPr>
        <p:spPr>
          <a:xfrm rot="5400000">
            <a:off x="2718230" y="4041880"/>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5" name="Oval 44">
            <a:extLst>
              <a:ext uri="{FF2B5EF4-FFF2-40B4-BE49-F238E27FC236}">
                <a16:creationId xmlns:a16="http://schemas.microsoft.com/office/drawing/2014/main" id="{AA8246A5-BFA2-F439-95D8-CFFC1146085E}"/>
              </a:ext>
            </a:extLst>
          </p:cNvPr>
          <p:cNvSpPr/>
          <p:nvPr/>
        </p:nvSpPr>
        <p:spPr>
          <a:xfrm rot="5400000">
            <a:off x="3320977" y="4973611"/>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6" name="Oval 45">
            <a:extLst>
              <a:ext uri="{FF2B5EF4-FFF2-40B4-BE49-F238E27FC236}">
                <a16:creationId xmlns:a16="http://schemas.microsoft.com/office/drawing/2014/main" id="{0A2D21FA-C01A-DA19-2AC7-C237C22639EF}"/>
              </a:ext>
            </a:extLst>
          </p:cNvPr>
          <p:cNvSpPr/>
          <p:nvPr/>
        </p:nvSpPr>
        <p:spPr>
          <a:xfrm rot="5400000">
            <a:off x="2161757" y="4264561"/>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7" name="Oval 46">
            <a:extLst>
              <a:ext uri="{FF2B5EF4-FFF2-40B4-BE49-F238E27FC236}">
                <a16:creationId xmlns:a16="http://schemas.microsoft.com/office/drawing/2014/main" id="{54E0975C-3A9F-C094-868D-8BDEA4FA9723}"/>
              </a:ext>
            </a:extLst>
          </p:cNvPr>
          <p:cNvSpPr/>
          <p:nvPr/>
        </p:nvSpPr>
        <p:spPr>
          <a:xfrm rot="5400000">
            <a:off x="2135432" y="3945415"/>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8" name="Oval 47">
            <a:extLst>
              <a:ext uri="{FF2B5EF4-FFF2-40B4-BE49-F238E27FC236}">
                <a16:creationId xmlns:a16="http://schemas.microsoft.com/office/drawing/2014/main" id="{99131304-3ABB-45A3-E2B9-83A8276E1F94}"/>
              </a:ext>
            </a:extLst>
          </p:cNvPr>
          <p:cNvSpPr/>
          <p:nvPr/>
        </p:nvSpPr>
        <p:spPr>
          <a:xfrm rot="5400000">
            <a:off x="2585858" y="4713098"/>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9" name="Oval 48">
            <a:extLst>
              <a:ext uri="{FF2B5EF4-FFF2-40B4-BE49-F238E27FC236}">
                <a16:creationId xmlns:a16="http://schemas.microsoft.com/office/drawing/2014/main" id="{81D26C38-F0F6-7871-799C-5308C707B046}"/>
              </a:ext>
            </a:extLst>
          </p:cNvPr>
          <p:cNvSpPr/>
          <p:nvPr/>
        </p:nvSpPr>
        <p:spPr>
          <a:xfrm rot="5400000">
            <a:off x="3441413" y="5555593"/>
            <a:ext cx="99204" cy="99204"/>
          </a:xfrm>
          <a:prstGeom prst="ellipse">
            <a:avLst/>
          </a:prstGeom>
          <a:solidFill>
            <a:srgbClr val="4BFE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58" name="Oval 57">
            <a:extLst>
              <a:ext uri="{FF2B5EF4-FFF2-40B4-BE49-F238E27FC236}">
                <a16:creationId xmlns:a16="http://schemas.microsoft.com/office/drawing/2014/main" id="{139BC0C1-F6A3-FA54-21CA-1EF1D9FE0D23}"/>
              </a:ext>
            </a:extLst>
          </p:cNvPr>
          <p:cNvSpPr/>
          <p:nvPr/>
        </p:nvSpPr>
        <p:spPr>
          <a:xfrm rot="5400000">
            <a:off x="1832710" y="4500909"/>
            <a:ext cx="248502" cy="24850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59" name="Oval 58">
            <a:extLst>
              <a:ext uri="{FF2B5EF4-FFF2-40B4-BE49-F238E27FC236}">
                <a16:creationId xmlns:a16="http://schemas.microsoft.com/office/drawing/2014/main" id="{459D1AD2-9570-E2EF-6B65-1E0236693C0F}"/>
              </a:ext>
            </a:extLst>
          </p:cNvPr>
          <p:cNvSpPr/>
          <p:nvPr/>
        </p:nvSpPr>
        <p:spPr>
          <a:xfrm rot="5400000">
            <a:off x="3321191" y="5157124"/>
            <a:ext cx="248502" cy="24850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solidFill>
                <a:schemeClr val="bg1"/>
              </a:solidFill>
            </a:endParaRPr>
          </a:p>
        </p:txBody>
      </p:sp>
      <p:sp>
        <p:nvSpPr>
          <p:cNvPr id="60" name="Oval 59">
            <a:extLst>
              <a:ext uri="{FF2B5EF4-FFF2-40B4-BE49-F238E27FC236}">
                <a16:creationId xmlns:a16="http://schemas.microsoft.com/office/drawing/2014/main" id="{079E15BE-A462-AA82-4FF3-2CB0C38DDE4F}"/>
              </a:ext>
            </a:extLst>
          </p:cNvPr>
          <p:cNvSpPr/>
          <p:nvPr/>
        </p:nvSpPr>
        <p:spPr>
          <a:xfrm rot="7937621">
            <a:off x="2788916" y="4757394"/>
            <a:ext cx="248502" cy="248502"/>
          </a:xfrm>
          <a:prstGeom prst="ellipse">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solidFill>
                <a:schemeClr val="bg1"/>
              </a:solidFill>
            </a:endParaRPr>
          </a:p>
        </p:txBody>
      </p:sp>
      <p:sp>
        <p:nvSpPr>
          <p:cNvPr id="64" name="TextBox 63">
            <a:extLst>
              <a:ext uri="{FF2B5EF4-FFF2-40B4-BE49-F238E27FC236}">
                <a16:creationId xmlns:a16="http://schemas.microsoft.com/office/drawing/2014/main" id="{CC6CF8F1-1B04-E249-873A-EE7D7C54425B}"/>
              </a:ext>
            </a:extLst>
          </p:cNvPr>
          <p:cNvSpPr txBox="1"/>
          <p:nvPr/>
        </p:nvSpPr>
        <p:spPr>
          <a:xfrm>
            <a:off x="3908807" y="4549053"/>
            <a:ext cx="1127232" cy="461665"/>
          </a:xfrm>
          <a:prstGeom prst="rect">
            <a:avLst/>
          </a:prstGeom>
          <a:noFill/>
        </p:spPr>
        <p:txBody>
          <a:bodyPr wrap="none" rtlCol="0">
            <a:spAutoFit/>
          </a:bodyPr>
          <a:lstStyle/>
          <a:p>
            <a:r>
              <a:rPr lang="en-US" altLang="zh-Hans-HK" sz="2400">
                <a:solidFill>
                  <a:schemeClr val="bg1">
                    <a:lumMod val="95000"/>
                  </a:schemeClr>
                </a:solidFill>
                <a:latin typeface="Poppins" panose="00000500000000000000" pitchFamily="50" charset="0"/>
                <a:cs typeface="Poppins" panose="00000500000000000000" pitchFamily="50" charset="0"/>
              </a:rPr>
              <a:t>y</a:t>
            </a:r>
            <a:r>
              <a:rPr lang="en-US" altLang="zh-Hans-HK" sz="2400" baseline="-25000">
                <a:solidFill>
                  <a:schemeClr val="bg1">
                    <a:lumMod val="95000"/>
                  </a:schemeClr>
                </a:solidFill>
                <a:latin typeface="Poppins" panose="00000500000000000000" pitchFamily="50" charset="0"/>
                <a:cs typeface="Poppins" panose="00000500000000000000" pitchFamily="50" charset="0"/>
              </a:rPr>
              <a:t>i</a:t>
            </a:r>
            <a:r>
              <a:rPr lang="en-US" altLang="zh-Hans-HK" sz="2400">
                <a:solidFill>
                  <a:schemeClr val="bg1">
                    <a:lumMod val="95000"/>
                  </a:schemeClr>
                </a:solidFill>
                <a:latin typeface="Poppins" panose="00000500000000000000" pitchFamily="50" charset="0"/>
                <a:cs typeface="Poppins" panose="00000500000000000000" pitchFamily="50" charset="0"/>
              </a:rPr>
              <a:t>X</a:t>
            </a:r>
            <a:r>
              <a:rPr lang="el-GR" altLang="zh-CN" sz="2400">
                <a:solidFill>
                  <a:schemeClr val="bg1"/>
                </a:solidFill>
                <a:latin typeface="Calibri (Body)"/>
                <a:cs typeface="Poppins" panose="00000500000000000000" pitchFamily="50" charset="0"/>
              </a:rPr>
              <a:t>θ</a:t>
            </a:r>
            <a:r>
              <a:rPr lang="en-US" altLang="zh-CN" sz="2400">
                <a:solidFill>
                  <a:schemeClr val="bg1"/>
                </a:solidFill>
                <a:latin typeface="Poppins" panose="00000500000000000000" pitchFamily="50" charset="0"/>
                <a:cs typeface="Poppins" panose="00000500000000000000" pitchFamily="50" charset="0"/>
              </a:rPr>
              <a:t>&lt;0</a:t>
            </a:r>
            <a:endParaRPr lang="zh-Hans-HK" altLang="en-US" sz="2400">
              <a:solidFill>
                <a:schemeClr val="bg1">
                  <a:lumMod val="95000"/>
                </a:schemeClr>
              </a:solidFill>
              <a:latin typeface="Poppins" panose="00000500000000000000" pitchFamily="50" charset="0"/>
              <a:cs typeface="Poppins" panose="00000500000000000000" pitchFamily="50" charset="0"/>
            </a:endParaRPr>
          </a:p>
        </p:txBody>
      </p:sp>
      <p:sp>
        <p:nvSpPr>
          <p:cNvPr id="71" name="TextBox 70">
            <a:extLst>
              <a:ext uri="{FF2B5EF4-FFF2-40B4-BE49-F238E27FC236}">
                <a16:creationId xmlns:a16="http://schemas.microsoft.com/office/drawing/2014/main" id="{AC12A11B-A5FB-C84A-635B-FEB37234EE4A}"/>
              </a:ext>
            </a:extLst>
          </p:cNvPr>
          <p:cNvSpPr txBox="1"/>
          <p:nvPr/>
        </p:nvSpPr>
        <p:spPr>
          <a:xfrm>
            <a:off x="3603193" y="5674956"/>
            <a:ext cx="1240972" cy="461665"/>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X</a:t>
            </a:r>
            <a:r>
              <a:rPr lang="el-GR" altLang="zh-Hans-HK" sz="2400">
                <a:solidFill>
                  <a:schemeClr val="bg1"/>
                </a:solidFill>
                <a:cs typeface="Poppins" panose="00000500000000000000" pitchFamily="50" charset="0"/>
              </a:rPr>
              <a:t>θ</a:t>
            </a:r>
            <a:r>
              <a:rPr lang="en-US" altLang="zh-Hans-HK" sz="2400">
                <a:solidFill>
                  <a:schemeClr val="bg1"/>
                </a:solidFill>
                <a:latin typeface="Poppins" panose="00000500000000000000" pitchFamily="50" charset="0"/>
                <a:cs typeface="Poppins" panose="00000500000000000000" pitchFamily="50" charset="0"/>
              </a:rPr>
              <a:t>=0</a:t>
            </a:r>
            <a:endParaRPr lang="zh-Hans-HK" altLang="en-US" sz="2400">
              <a:solidFill>
                <a:schemeClr val="bg1"/>
              </a:solidFill>
              <a:latin typeface="Poppins" panose="00000500000000000000" pitchFamily="50" charset="0"/>
              <a:cs typeface="Poppins" panose="00000500000000000000" pitchFamily="50" charset="0"/>
            </a:endParaRPr>
          </a:p>
        </p:txBody>
      </p:sp>
      <p:cxnSp>
        <p:nvCxnSpPr>
          <p:cNvPr id="80" name="Straight Arrow Connector 79">
            <a:extLst>
              <a:ext uri="{FF2B5EF4-FFF2-40B4-BE49-F238E27FC236}">
                <a16:creationId xmlns:a16="http://schemas.microsoft.com/office/drawing/2014/main" id="{01DF1AD4-3019-BAD8-6803-BA71D47EE0EB}"/>
              </a:ext>
            </a:extLst>
          </p:cNvPr>
          <p:cNvCxnSpPr>
            <a:cxnSpLocks/>
          </p:cNvCxnSpPr>
          <p:nvPr/>
        </p:nvCxnSpPr>
        <p:spPr>
          <a:xfrm flipV="1">
            <a:off x="3123577" y="4833219"/>
            <a:ext cx="743190" cy="5780"/>
          </a:xfrm>
          <a:prstGeom prst="straightConnector1">
            <a:avLst/>
          </a:prstGeom>
          <a:ln w="38100">
            <a:solidFill>
              <a:srgbClr val="4BFEE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9FAE401-8DB3-7C55-AB55-00B7D3A8EB0D}"/>
              </a:ext>
            </a:extLst>
          </p:cNvPr>
          <p:cNvCxnSpPr>
            <a:cxnSpLocks/>
          </p:cNvCxnSpPr>
          <p:nvPr/>
        </p:nvCxnSpPr>
        <p:spPr>
          <a:xfrm flipV="1">
            <a:off x="3603193" y="4950996"/>
            <a:ext cx="263574" cy="203262"/>
          </a:xfrm>
          <a:prstGeom prst="straightConnector1">
            <a:avLst/>
          </a:prstGeom>
          <a:ln w="38100">
            <a:solidFill>
              <a:srgbClr val="4BFEE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8236AC4-304E-F541-3DD8-77B0CC13EC91}"/>
              </a:ext>
            </a:extLst>
          </p:cNvPr>
          <p:cNvCxnSpPr>
            <a:cxnSpLocks/>
          </p:cNvCxnSpPr>
          <p:nvPr/>
        </p:nvCxnSpPr>
        <p:spPr>
          <a:xfrm>
            <a:off x="2145031" y="4609339"/>
            <a:ext cx="1721736" cy="84537"/>
          </a:xfrm>
          <a:prstGeom prst="straightConnector1">
            <a:avLst/>
          </a:prstGeom>
          <a:ln w="38100">
            <a:solidFill>
              <a:srgbClr val="4BFEE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0E0E96E-F8A3-8BCA-5D0F-2A9EF1723716}"/>
              </a:ext>
            </a:extLst>
          </p:cNvPr>
          <p:cNvSpPr txBox="1"/>
          <p:nvPr/>
        </p:nvSpPr>
        <p:spPr>
          <a:xfrm>
            <a:off x="7400305" y="2326556"/>
            <a:ext cx="1975221" cy="400110"/>
          </a:xfrm>
          <a:prstGeom prst="rect">
            <a:avLst/>
          </a:prstGeom>
          <a:noFill/>
        </p:spPr>
        <p:txBody>
          <a:bodyPr wrap="none" rtlCol="0">
            <a:spAutoFit/>
          </a:bodyPr>
          <a:lstStyle/>
          <a:p>
            <a:pPr algn="just"/>
            <a:r>
              <a:rPr lang="en-US" altLang="zh-Hans-HK" sz="2000">
                <a:solidFill>
                  <a:schemeClr val="bg1">
                    <a:lumMod val="95000"/>
                  </a:schemeClr>
                </a:solidFill>
                <a:latin typeface="Poppins" panose="00000500000000000000" pitchFamily="50" charset="0"/>
                <a:cs typeface="Poppins" panose="00000500000000000000" pitchFamily="50" charset="0"/>
              </a:rPr>
              <a:t>Calculate y</a:t>
            </a:r>
            <a:r>
              <a:rPr lang="en-US" altLang="zh-Hans-HK" sz="2000" baseline="-25000">
                <a:solidFill>
                  <a:schemeClr val="bg1">
                    <a:lumMod val="95000"/>
                  </a:schemeClr>
                </a:solidFill>
                <a:latin typeface="Poppins" panose="00000500000000000000" pitchFamily="50" charset="0"/>
                <a:cs typeface="Poppins" panose="00000500000000000000" pitchFamily="50" charset="0"/>
              </a:rPr>
              <a:t>i</a:t>
            </a:r>
            <a:r>
              <a:rPr lang="en-US" altLang="zh-Hans-HK" sz="2000">
                <a:solidFill>
                  <a:schemeClr val="bg1">
                    <a:lumMod val="95000"/>
                  </a:schemeClr>
                </a:solidFill>
                <a:latin typeface="Poppins" panose="00000500000000000000" pitchFamily="50" charset="0"/>
                <a:cs typeface="Poppins" panose="00000500000000000000" pitchFamily="50" charset="0"/>
              </a:rPr>
              <a:t>X</a:t>
            </a:r>
            <a:r>
              <a:rPr lang="el-GR" altLang="zh-CN" sz="2000">
                <a:solidFill>
                  <a:schemeClr val="bg1">
                    <a:lumMod val="95000"/>
                  </a:schemeClr>
                </a:solidFill>
                <a:latin typeface="Calibri (Body)"/>
                <a:cs typeface="Poppins" panose="00000500000000000000" pitchFamily="50" charset="0"/>
              </a:rPr>
              <a:t>θ</a:t>
            </a:r>
            <a:endParaRPr lang="en-US" altLang="zh-CN" sz="2000">
              <a:solidFill>
                <a:schemeClr val="bg1">
                  <a:lumMod val="95000"/>
                </a:schemeClr>
              </a:solidFill>
              <a:latin typeface="Poppins" panose="00000500000000000000" pitchFamily="50" charset="0"/>
              <a:cs typeface="Poppins" panose="00000500000000000000" pitchFamily="50" charset="0"/>
            </a:endParaRPr>
          </a:p>
        </p:txBody>
      </p:sp>
      <p:sp>
        <p:nvSpPr>
          <p:cNvPr id="105" name="TextBox 104">
            <a:extLst>
              <a:ext uri="{FF2B5EF4-FFF2-40B4-BE49-F238E27FC236}">
                <a16:creationId xmlns:a16="http://schemas.microsoft.com/office/drawing/2014/main" id="{1749DB72-1C58-D804-ED9E-B16CAF6DFAA5}"/>
              </a:ext>
            </a:extLst>
          </p:cNvPr>
          <p:cNvSpPr txBox="1"/>
          <p:nvPr/>
        </p:nvSpPr>
        <p:spPr>
          <a:xfrm>
            <a:off x="7400305" y="2641965"/>
            <a:ext cx="1818126" cy="400110"/>
          </a:xfrm>
          <a:prstGeom prst="rect">
            <a:avLst/>
          </a:prstGeom>
          <a:noFill/>
        </p:spPr>
        <p:txBody>
          <a:bodyPr wrap="none" rtlCol="0">
            <a:spAutoFit/>
          </a:bodyPr>
          <a:lstStyle/>
          <a:p>
            <a:pPr algn="just"/>
            <a:r>
              <a:rPr lang="en-US" altLang="zh-Hans-HK" sz="2000">
                <a:solidFill>
                  <a:schemeClr val="bg1">
                    <a:lumMod val="95000"/>
                  </a:schemeClr>
                </a:solidFill>
                <a:latin typeface="Poppins" panose="00000500000000000000" pitchFamily="50" charset="0"/>
                <a:cs typeface="Poppins" panose="00000500000000000000" pitchFamily="50" charset="0"/>
              </a:rPr>
              <a:t>Less than 0 ?</a:t>
            </a:r>
          </a:p>
        </p:txBody>
      </p:sp>
      <p:sp>
        <p:nvSpPr>
          <p:cNvPr id="106" name="TextBox 105">
            <a:extLst>
              <a:ext uri="{FF2B5EF4-FFF2-40B4-BE49-F238E27FC236}">
                <a16:creationId xmlns:a16="http://schemas.microsoft.com/office/drawing/2014/main" id="{29F8C43E-0A47-B39B-EE9B-D623174A66BB}"/>
              </a:ext>
            </a:extLst>
          </p:cNvPr>
          <p:cNvSpPr txBox="1"/>
          <p:nvPr/>
        </p:nvSpPr>
        <p:spPr>
          <a:xfrm>
            <a:off x="7400305" y="2957374"/>
            <a:ext cx="2528256" cy="400110"/>
          </a:xfrm>
          <a:prstGeom prst="rect">
            <a:avLst/>
          </a:prstGeom>
          <a:noFill/>
        </p:spPr>
        <p:txBody>
          <a:bodyPr wrap="none" rtlCol="0">
            <a:spAutoFit/>
          </a:bodyPr>
          <a:lstStyle/>
          <a:p>
            <a:pPr algn="just"/>
            <a:r>
              <a:rPr lang="en-US" altLang="zh-Hans-HK" sz="2000">
                <a:solidFill>
                  <a:srgbClr val="5397CF"/>
                </a:solidFill>
                <a:latin typeface="Poppins" panose="00000500000000000000" pitchFamily="50" charset="0"/>
                <a:cs typeface="Poppins" panose="00000500000000000000" pitchFamily="50" charset="0"/>
              </a:rPr>
              <a:t>True</a:t>
            </a:r>
            <a:r>
              <a:rPr lang="en-US" altLang="zh-Hans-HK" sz="2000">
                <a:solidFill>
                  <a:schemeClr val="bg1">
                    <a:lumMod val="95000"/>
                  </a:schemeClr>
                </a:solidFill>
                <a:latin typeface="Poppins" panose="00000500000000000000" pitchFamily="50" charset="0"/>
                <a:cs typeface="Poppins" panose="00000500000000000000" pitchFamily="50" charset="0"/>
              </a:rPr>
              <a:t> -&gt; </a:t>
            </a:r>
            <a:r>
              <a:rPr lang="en-US" altLang="zh-Hans-HK" sz="2000">
                <a:solidFill>
                  <a:srgbClr val="A9C09D"/>
                </a:solidFill>
                <a:latin typeface="Poppins" panose="00000500000000000000" pitchFamily="50" charset="0"/>
                <a:cs typeface="Poppins" panose="00000500000000000000" pitchFamily="50" charset="0"/>
              </a:rPr>
              <a:t>0</a:t>
            </a:r>
            <a:r>
              <a:rPr lang="en-US" altLang="zh-Hans-HK" sz="2000">
                <a:solidFill>
                  <a:schemeClr val="bg1">
                    <a:lumMod val="95000"/>
                  </a:schemeClr>
                </a:solidFill>
                <a:latin typeface="Poppins" panose="00000500000000000000" pitchFamily="50" charset="0"/>
                <a:cs typeface="Poppins" panose="00000500000000000000" pitchFamily="50" charset="0"/>
              </a:rPr>
              <a:t>, </a:t>
            </a:r>
            <a:r>
              <a:rPr lang="en-US" altLang="zh-Hans-HK" sz="2000">
                <a:solidFill>
                  <a:srgbClr val="5397CF"/>
                </a:solidFill>
                <a:latin typeface="Poppins" panose="00000500000000000000" pitchFamily="50" charset="0"/>
                <a:cs typeface="Poppins" panose="00000500000000000000" pitchFamily="50" charset="0"/>
              </a:rPr>
              <a:t>False</a:t>
            </a:r>
            <a:r>
              <a:rPr lang="en-US" altLang="zh-Hans-HK" sz="2000">
                <a:solidFill>
                  <a:schemeClr val="bg1">
                    <a:lumMod val="95000"/>
                  </a:schemeClr>
                </a:solidFill>
                <a:latin typeface="Poppins" panose="00000500000000000000" pitchFamily="50" charset="0"/>
                <a:cs typeface="Poppins" panose="00000500000000000000" pitchFamily="50" charset="0"/>
              </a:rPr>
              <a:t> -&gt;</a:t>
            </a:r>
            <a:r>
              <a:rPr lang="en-US" altLang="zh-Hans-HK" sz="2000">
                <a:solidFill>
                  <a:srgbClr val="A9C09D"/>
                </a:solidFill>
                <a:latin typeface="Poppins" panose="00000500000000000000" pitchFamily="50" charset="0"/>
                <a:cs typeface="Poppins" panose="00000500000000000000" pitchFamily="50" charset="0"/>
              </a:rPr>
              <a:t>1</a:t>
            </a:r>
          </a:p>
        </p:txBody>
      </p:sp>
      <p:sp>
        <p:nvSpPr>
          <p:cNvPr id="107" name="TextBox 106">
            <a:extLst>
              <a:ext uri="{FF2B5EF4-FFF2-40B4-BE49-F238E27FC236}">
                <a16:creationId xmlns:a16="http://schemas.microsoft.com/office/drawing/2014/main" id="{86658C21-3F1E-75EB-5C3B-636B49CB82B5}"/>
              </a:ext>
            </a:extLst>
          </p:cNvPr>
          <p:cNvSpPr txBox="1"/>
          <p:nvPr/>
        </p:nvSpPr>
        <p:spPr>
          <a:xfrm>
            <a:off x="7400305" y="3272782"/>
            <a:ext cx="3480440" cy="400110"/>
          </a:xfrm>
          <a:prstGeom prst="rect">
            <a:avLst/>
          </a:prstGeom>
          <a:noFill/>
        </p:spPr>
        <p:txBody>
          <a:bodyPr wrap="none" rtlCol="0">
            <a:spAutoFit/>
          </a:bodyPr>
          <a:lstStyle/>
          <a:p>
            <a:pPr algn="just"/>
            <a:r>
              <a:rPr lang="en-US" altLang="zh-Hans-HK" sz="2000">
                <a:solidFill>
                  <a:schemeClr val="bg1">
                    <a:lumMod val="95000"/>
                  </a:schemeClr>
                </a:solidFill>
                <a:latin typeface="Poppins" panose="00000500000000000000" pitchFamily="50" charset="0"/>
                <a:cs typeface="Poppins" panose="00000500000000000000" pitchFamily="50" charset="0"/>
              </a:rPr>
              <a:t>Sum all and take average</a:t>
            </a:r>
          </a:p>
        </p:txBody>
      </p:sp>
    </p:spTree>
    <p:extLst>
      <p:ext uri="{BB962C8B-B14F-4D97-AF65-F5344CB8AC3E}">
        <p14:creationId xmlns:p14="http://schemas.microsoft.com/office/powerpoint/2010/main" val="3054228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fade">
                                      <p:cBhvr>
                                        <p:cTn id="11" dur="500"/>
                                        <p:tgtEl>
                                          <p:spTgt spid="71"/>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heel(1)">
                                      <p:cBhvr>
                                        <p:cTn id="16" dur="500"/>
                                        <p:tgtEl>
                                          <p:spTgt spid="5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wheel(1)">
                                      <p:cBhvr>
                                        <p:cTn id="19" dur="500"/>
                                        <p:tgtEl>
                                          <p:spTgt spid="5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heel(1)">
                                      <p:cBhvr>
                                        <p:cTn id="22" dur="500"/>
                                        <p:tgtEl>
                                          <p:spTgt spid="6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par>
                                <p:cTn id="29" presetID="10"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500"/>
                                        <p:tgtEl>
                                          <p:spTgt spid="81"/>
                                        </p:tgtEl>
                                      </p:cBhvr>
                                    </p:animEffect>
                                  </p:childTnLst>
                                </p:cTn>
                              </p:par>
                              <p:par>
                                <p:cTn id="32" presetID="10" presetClass="entr" presetSubtype="0" fill="hold" nodeType="with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fade">
                                      <p:cBhvr>
                                        <p:cTn id="34" dur="500"/>
                                        <p:tgtEl>
                                          <p:spTgt spid="8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0">
                                            <p:txEl>
                                              <p:pRg st="0" end="0"/>
                                            </p:txEl>
                                          </p:spTgt>
                                        </p:tgtEl>
                                        <p:attrNameLst>
                                          <p:attrName>style.visibility</p:attrName>
                                        </p:attrNameLst>
                                      </p:cBhvr>
                                      <p:to>
                                        <p:strVal val="visible"/>
                                      </p:to>
                                    </p:set>
                                    <p:animEffect transition="in" filter="fade">
                                      <p:cBhvr>
                                        <p:cTn id="39" dur="500"/>
                                        <p:tgtEl>
                                          <p:spTgt spid="100">
                                            <p:txEl>
                                              <p:pRg st="0" end="0"/>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105">
                                            <p:txEl>
                                              <p:pRg st="0" end="0"/>
                                            </p:txEl>
                                          </p:spTgt>
                                        </p:tgtEl>
                                        <p:attrNameLst>
                                          <p:attrName>style.visibility</p:attrName>
                                        </p:attrNameLst>
                                      </p:cBhvr>
                                      <p:to>
                                        <p:strVal val="visible"/>
                                      </p:to>
                                    </p:set>
                                    <p:animEffect transition="in" filter="fade">
                                      <p:cBhvr>
                                        <p:cTn id="43" dur="500"/>
                                        <p:tgtEl>
                                          <p:spTgt spid="105">
                                            <p:txEl>
                                              <p:pRg st="0" end="0"/>
                                            </p:txEl>
                                          </p:spTgt>
                                        </p:tgtEl>
                                      </p:cBhvr>
                                    </p:animEffect>
                                  </p:childTnLst>
                                </p:cTn>
                              </p:par>
                            </p:childTnLst>
                          </p:cTn>
                        </p:par>
                        <p:par>
                          <p:cTn id="44" fill="hold">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106">
                                            <p:txEl>
                                              <p:pRg st="0" end="0"/>
                                            </p:txEl>
                                          </p:spTgt>
                                        </p:tgtEl>
                                        <p:attrNameLst>
                                          <p:attrName>style.visibility</p:attrName>
                                        </p:attrNameLst>
                                      </p:cBhvr>
                                      <p:to>
                                        <p:strVal val="visible"/>
                                      </p:to>
                                    </p:set>
                                    <p:animEffect transition="in" filter="fade">
                                      <p:cBhvr>
                                        <p:cTn id="47" dur="500"/>
                                        <p:tgtEl>
                                          <p:spTgt spid="106">
                                            <p:txEl>
                                              <p:pRg st="0" end="0"/>
                                            </p:txEl>
                                          </p:spTgt>
                                        </p:tgtEl>
                                      </p:cBhvr>
                                    </p:animEffect>
                                  </p:childTnLst>
                                </p:cTn>
                              </p:par>
                            </p:childTnLst>
                          </p:cTn>
                        </p:par>
                        <p:par>
                          <p:cTn id="48" fill="hold">
                            <p:stCondLst>
                              <p:cond delay="1500"/>
                            </p:stCondLst>
                            <p:childTnLst>
                              <p:par>
                                <p:cTn id="49" presetID="10" presetClass="entr" presetSubtype="0" fill="hold" grpId="0" nodeType="afterEffect">
                                  <p:stCondLst>
                                    <p:cond delay="0"/>
                                  </p:stCondLst>
                                  <p:childTnLst>
                                    <p:set>
                                      <p:cBhvr>
                                        <p:cTn id="50" dur="1" fill="hold">
                                          <p:stCondLst>
                                            <p:cond delay="0"/>
                                          </p:stCondLst>
                                        </p:cTn>
                                        <p:tgtEl>
                                          <p:spTgt spid="107">
                                            <p:txEl>
                                              <p:pRg st="0" end="0"/>
                                            </p:txEl>
                                          </p:spTgt>
                                        </p:tgtEl>
                                        <p:attrNameLst>
                                          <p:attrName>style.visibility</p:attrName>
                                        </p:attrNameLst>
                                      </p:cBhvr>
                                      <p:to>
                                        <p:strVal val="visible"/>
                                      </p:to>
                                    </p:set>
                                    <p:animEffect transition="in" filter="fade">
                                      <p:cBhvr>
                                        <p:cTn id="51" dur="500"/>
                                        <p:tgtEl>
                                          <p:spTgt spid="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4" grpId="0"/>
      <p:bldP spid="71" grpId="0"/>
      <p:bldP spid="100" grpId="0" build="allAtOnce"/>
      <p:bldP spid="105" grpId="0" build="allAtOnce"/>
      <p:bldP spid="106" grpId="0" build="allAtOnce"/>
      <p:bldP spid="107"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dirty="0">
                <a:solidFill>
                  <a:schemeClr val="bg1"/>
                </a:solidFill>
                <a:latin typeface="Poppins" panose="00000500000000000000" pitchFamily="50" charset="0"/>
                <a:cs typeface="Poppins" panose="00000500000000000000" pitchFamily="50" charset="0"/>
              </a:rPr>
              <a:t>Training</a:t>
            </a:r>
            <a:endParaRPr lang="zh-Hans-HK" altLang="en-US" sz="3600" dirty="0">
              <a:solidFill>
                <a:schemeClr val="bg1"/>
              </a:solidFill>
              <a:latin typeface="Poppins" panose="00000500000000000000" pitchFamily="50" charset="0"/>
              <a:cs typeface="Poppins" panose="00000500000000000000" pitchFamily="50" charset="0"/>
            </a:endParaRPr>
          </a:p>
        </p:txBody>
      </p:sp>
      <p:pic>
        <p:nvPicPr>
          <p:cNvPr id="4" name="Picture 3" descr="Text&#10;&#10;Description automatically generated">
            <a:extLst>
              <a:ext uri="{FF2B5EF4-FFF2-40B4-BE49-F238E27FC236}">
                <a16:creationId xmlns:a16="http://schemas.microsoft.com/office/drawing/2014/main" id="{532DC256-479A-4871-7D59-B55A99F6937A}"/>
              </a:ext>
            </a:extLst>
          </p:cNvPr>
          <p:cNvPicPr>
            <a:picLocks noChangeAspect="1"/>
          </p:cNvPicPr>
          <p:nvPr/>
        </p:nvPicPr>
        <p:blipFill rotWithShape="1">
          <a:blip r:embed="rId3">
            <a:extLst>
              <a:ext uri="{28A0092B-C50C-407E-A947-70E740481C1C}">
                <a14:useLocalDpi xmlns:a14="http://schemas.microsoft.com/office/drawing/2010/main" val="0"/>
              </a:ext>
            </a:extLst>
          </a:blip>
          <a:srcRect l="1027" t="3126" r="815" b="6028"/>
          <a:stretch/>
        </p:blipFill>
        <p:spPr>
          <a:xfrm>
            <a:off x="589935" y="1600200"/>
            <a:ext cx="9223225" cy="4249044"/>
          </a:xfrm>
          <a:prstGeom prst="rect">
            <a:avLst/>
          </a:prstGeom>
        </p:spPr>
      </p:pic>
      <p:sp>
        <p:nvSpPr>
          <p:cNvPr id="20" name="Rectangle 19">
            <a:extLst>
              <a:ext uri="{FF2B5EF4-FFF2-40B4-BE49-F238E27FC236}">
                <a16:creationId xmlns:a16="http://schemas.microsoft.com/office/drawing/2014/main" id="{E72BE26C-26F5-84AC-EC76-2960570FC2D2}"/>
              </a:ext>
            </a:extLst>
          </p:cNvPr>
          <p:cNvSpPr/>
          <p:nvPr/>
        </p:nvSpPr>
        <p:spPr>
          <a:xfrm>
            <a:off x="1079252" y="1682525"/>
            <a:ext cx="10094514" cy="388586"/>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1" name="Rectangle 20">
            <a:extLst>
              <a:ext uri="{FF2B5EF4-FFF2-40B4-BE49-F238E27FC236}">
                <a16:creationId xmlns:a16="http://schemas.microsoft.com/office/drawing/2014/main" id="{C1A36B4C-61FF-B6FD-7D08-015A6B8CB44A}"/>
              </a:ext>
            </a:extLst>
          </p:cNvPr>
          <p:cNvSpPr/>
          <p:nvPr/>
        </p:nvSpPr>
        <p:spPr>
          <a:xfrm>
            <a:off x="1079252" y="2594707"/>
            <a:ext cx="10094514" cy="943772"/>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2" name="Rectangle 21">
            <a:extLst>
              <a:ext uri="{FF2B5EF4-FFF2-40B4-BE49-F238E27FC236}">
                <a16:creationId xmlns:a16="http://schemas.microsoft.com/office/drawing/2014/main" id="{3F5842D3-20CE-5D45-8ECD-360AEFBB9A6D}"/>
              </a:ext>
            </a:extLst>
          </p:cNvPr>
          <p:cNvSpPr/>
          <p:nvPr/>
        </p:nvSpPr>
        <p:spPr>
          <a:xfrm>
            <a:off x="1079252" y="4075002"/>
            <a:ext cx="10094514" cy="1336812"/>
          </a:xfrm>
          <a:prstGeom prst="rect">
            <a:avLst/>
          </a:prstGeom>
          <a:gradFill flip="none" rotWithShape="1">
            <a:gsLst>
              <a:gs pos="23000">
                <a:srgbClr val="00DFEA">
                  <a:lumMod val="55000"/>
                  <a:alpha val="0"/>
                </a:srgbClr>
              </a:gs>
              <a:gs pos="48000">
                <a:srgbClr val="4BFEE1">
                  <a:alpha val="7000"/>
                  <a:lumMod val="54000"/>
                </a:srgbClr>
              </a:gs>
              <a:gs pos="100000">
                <a:srgbClr val="F77DEB">
                  <a:alpha val="52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3" name="TextBox 12">
            <a:extLst>
              <a:ext uri="{FF2B5EF4-FFF2-40B4-BE49-F238E27FC236}">
                <a16:creationId xmlns:a16="http://schemas.microsoft.com/office/drawing/2014/main" id="{5EDE47A6-30B6-BE8A-6903-CCA68704C7DF}"/>
              </a:ext>
            </a:extLst>
          </p:cNvPr>
          <p:cNvSpPr txBox="1"/>
          <p:nvPr/>
        </p:nvSpPr>
        <p:spPr>
          <a:xfrm>
            <a:off x="8227788" y="5026967"/>
            <a:ext cx="2795354" cy="461665"/>
          </a:xfrm>
          <a:prstGeom prst="rect">
            <a:avLst/>
          </a:prstGeom>
          <a:noFill/>
        </p:spPr>
        <p:txBody>
          <a:bodyPr wrap="square" rtlCol="0">
            <a:spAutoFit/>
          </a:bodyPr>
          <a:lstStyle/>
          <a:p>
            <a:r>
              <a:rPr lang="en-US" altLang="zh-Hans-HK" sz="2400">
                <a:solidFill>
                  <a:schemeClr val="bg1"/>
                </a:solidFill>
                <a:latin typeface="Poppins" panose="00000500000000000000" pitchFamily="50" charset="0"/>
                <a:cs typeface="Poppins" panose="00000500000000000000" pitchFamily="50" charset="0"/>
              </a:rPr>
              <a:t>Train the models</a:t>
            </a:r>
          </a:p>
        </p:txBody>
      </p:sp>
      <p:sp>
        <p:nvSpPr>
          <p:cNvPr id="27" name="TextBox 26">
            <a:extLst>
              <a:ext uri="{FF2B5EF4-FFF2-40B4-BE49-F238E27FC236}">
                <a16:creationId xmlns:a16="http://schemas.microsoft.com/office/drawing/2014/main" id="{45DF21AF-E114-A4CD-546F-049554F45D91}"/>
              </a:ext>
            </a:extLst>
          </p:cNvPr>
          <p:cNvSpPr txBox="1"/>
          <p:nvPr/>
        </p:nvSpPr>
        <p:spPr>
          <a:xfrm>
            <a:off x="8227788" y="1677486"/>
            <a:ext cx="2778141" cy="461665"/>
          </a:xfrm>
          <a:prstGeom prst="rect">
            <a:avLst/>
          </a:prstGeom>
          <a:noFill/>
        </p:spPr>
        <p:txBody>
          <a:bodyPr wrap="square">
            <a:spAutoFit/>
          </a:bodyPr>
          <a:lstStyle/>
          <a:p>
            <a:r>
              <a:rPr lang="en-GB" altLang="zh-Hans-HK" sz="2400">
                <a:solidFill>
                  <a:schemeClr val="bg1"/>
                </a:solidFill>
                <a:latin typeface="Poppins" panose="00000500000000000000" pitchFamily="50" charset="0"/>
                <a:cs typeface="Poppins" panose="00000500000000000000" pitchFamily="50" charset="0"/>
              </a:rPr>
              <a:t>Create </a:t>
            </a:r>
            <a:r>
              <a:rPr lang="en-US" altLang="zh-Hans-HK" sz="2400">
                <a:solidFill>
                  <a:schemeClr val="bg1"/>
                </a:solidFill>
                <a:latin typeface="Poppins" panose="00000500000000000000" pitchFamily="50" charset="0"/>
                <a:cs typeface="Poppins" panose="00000500000000000000" pitchFamily="50" charset="0"/>
              </a:rPr>
              <a:t>samples</a:t>
            </a:r>
            <a:endParaRPr lang="en-GB" altLang="zh-Hans-HK" sz="2400">
              <a:solidFill>
                <a:schemeClr val="bg1"/>
              </a:solidFill>
              <a:latin typeface="Poppins" panose="00000500000000000000" pitchFamily="50" charset="0"/>
              <a:cs typeface="Poppins" panose="00000500000000000000" pitchFamily="50" charset="0"/>
            </a:endParaRPr>
          </a:p>
        </p:txBody>
      </p:sp>
      <p:sp>
        <p:nvSpPr>
          <p:cNvPr id="28" name="TextBox 27">
            <a:extLst>
              <a:ext uri="{FF2B5EF4-FFF2-40B4-BE49-F238E27FC236}">
                <a16:creationId xmlns:a16="http://schemas.microsoft.com/office/drawing/2014/main" id="{83922FFC-7D19-A135-6F63-31FF811DD165}"/>
              </a:ext>
            </a:extLst>
          </p:cNvPr>
          <p:cNvSpPr txBox="1"/>
          <p:nvPr/>
        </p:nvSpPr>
        <p:spPr>
          <a:xfrm>
            <a:off x="8227788" y="3175907"/>
            <a:ext cx="2778141" cy="461665"/>
          </a:xfrm>
          <a:prstGeom prst="rect">
            <a:avLst/>
          </a:prstGeom>
          <a:noFill/>
        </p:spPr>
        <p:txBody>
          <a:bodyPr wrap="square">
            <a:spAutoFit/>
          </a:bodyPr>
          <a:lstStyle/>
          <a:p>
            <a:r>
              <a:rPr lang="en-US" altLang="zh-Hans-HK" sz="2400">
                <a:solidFill>
                  <a:schemeClr val="bg1"/>
                </a:solidFill>
                <a:latin typeface="Poppins" panose="00000500000000000000" pitchFamily="50" charset="0"/>
                <a:cs typeface="Poppins" panose="00000500000000000000" pitchFamily="50" charset="0"/>
              </a:rPr>
              <a:t>Create models</a:t>
            </a:r>
          </a:p>
        </p:txBody>
      </p:sp>
    </p:spTree>
    <p:extLst>
      <p:ext uri="{BB962C8B-B14F-4D97-AF65-F5344CB8AC3E}">
        <p14:creationId xmlns:p14="http://schemas.microsoft.com/office/powerpoint/2010/main" val="377266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rectangle&#10;&#10;Description automatically generated">
            <a:extLst>
              <a:ext uri="{FF2B5EF4-FFF2-40B4-BE49-F238E27FC236}">
                <a16:creationId xmlns:a16="http://schemas.microsoft.com/office/drawing/2014/main" id="{9F1039F9-5615-15EF-339D-7F95C7D183D2}"/>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tretch>
            <a:fillRect/>
          </a:stretch>
        </p:blipFill>
        <p:spPr>
          <a:xfrm>
            <a:off x="-243840" y="-260985"/>
            <a:ext cx="12679680" cy="7379970"/>
          </a:xfrm>
          <a:prstGeom prst="rect">
            <a:avLst/>
          </a:prstGeom>
        </p:spPr>
      </p:pic>
      <p:sp>
        <p:nvSpPr>
          <p:cNvPr id="2" name="Title 1">
            <a:extLst>
              <a:ext uri="{FF2B5EF4-FFF2-40B4-BE49-F238E27FC236}">
                <a16:creationId xmlns:a16="http://schemas.microsoft.com/office/drawing/2014/main" id="{11E1370A-20E2-1B1D-09CA-88E4572C6CDE}"/>
              </a:ext>
            </a:extLst>
          </p:cNvPr>
          <p:cNvSpPr>
            <a:spLocks noGrp="1"/>
          </p:cNvSpPr>
          <p:nvPr>
            <p:ph type="ctrTitle"/>
          </p:nvPr>
        </p:nvSpPr>
        <p:spPr>
          <a:xfrm>
            <a:off x="580103" y="941593"/>
            <a:ext cx="11021962" cy="658607"/>
          </a:xfrm>
        </p:spPr>
        <p:txBody>
          <a:bodyPr>
            <a:normAutofit fontScale="90000"/>
          </a:bodyPr>
          <a:lstStyle/>
          <a:p>
            <a:pPr algn="l">
              <a:lnSpc>
                <a:spcPct val="150000"/>
              </a:lnSpc>
            </a:pPr>
            <a:r>
              <a:rPr lang="en-GB" altLang="zh-Hans-HK" sz="3600">
                <a:solidFill>
                  <a:schemeClr val="bg1"/>
                </a:solidFill>
                <a:latin typeface="Poppins" panose="00000500000000000000" pitchFamily="50" charset="0"/>
                <a:cs typeface="Poppins" panose="00000500000000000000" pitchFamily="50" charset="0"/>
              </a:rPr>
              <a:t>Introduction</a:t>
            </a:r>
            <a:endParaRPr lang="zh-Hans-HK" altLang="en-US" sz="3600">
              <a:solidFill>
                <a:schemeClr val="bg1"/>
              </a:solidFill>
              <a:latin typeface="Poppins" panose="00000500000000000000" pitchFamily="50" charset="0"/>
              <a:cs typeface="Poppins" panose="00000500000000000000" pitchFamily="50" charset="0"/>
            </a:endParaRPr>
          </a:p>
        </p:txBody>
      </p:sp>
      <p:sp>
        <p:nvSpPr>
          <p:cNvPr id="4" name="TextBox 3">
            <a:extLst>
              <a:ext uri="{FF2B5EF4-FFF2-40B4-BE49-F238E27FC236}">
                <a16:creationId xmlns:a16="http://schemas.microsoft.com/office/drawing/2014/main" id="{71580798-AD98-EECE-BE7A-CAE91A706CD4}"/>
              </a:ext>
            </a:extLst>
          </p:cNvPr>
          <p:cNvSpPr txBox="1"/>
          <p:nvPr/>
        </p:nvSpPr>
        <p:spPr>
          <a:xfrm>
            <a:off x="3840535" y="2659559"/>
            <a:ext cx="2291012" cy="769441"/>
          </a:xfrm>
          <a:prstGeom prst="rect">
            <a:avLst/>
          </a:prstGeom>
          <a:noFill/>
        </p:spPr>
        <p:txBody>
          <a:bodyPr wrap="none" rtlCol="0">
            <a:spAutoFit/>
          </a:bodyPr>
          <a:lstStyle/>
          <a:p>
            <a:r>
              <a:rPr lang="en-US" altLang="zh-CN" sz="4400">
                <a:solidFill>
                  <a:schemeClr val="bg1"/>
                </a:solidFill>
              </a:rPr>
              <a:t>METHOD</a:t>
            </a:r>
            <a:endParaRPr lang="zh-Hans-HK" altLang="en-US" sz="4400">
              <a:solidFill>
                <a:schemeClr val="bg1"/>
              </a:solidFill>
            </a:endParaRPr>
          </a:p>
        </p:txBody>
      </p:sp>
      <p:sp>
        <p:nvSpPr>
          <p:cNvPr id="12" name="TextBox 11">
            <a:extLst>
              <a:ext uri="{FF2B5EF4-FFF2-40B4-BE49-F238E27FC236}">
                <a16:creationId xmlns:a16="http://schemas.microsoft.com/office/drawing/2014/main" id="{FAC542CD-D7BF-04E1-D0ED-545D14EEC2AB}"/>
              </a:ext>
            </a:extLst>
          </p:cNvPr>
          <p:cNvSpPr txBox="1"/>
          <p:nvPr/>
        </p:nvSpPr>
        <p:spPr>
          <a:xfrm>
            <a:off x="5986254" y="3429000"/>
            <a:ext cx="2264350" cy="769441"/>
          </a:xfrm>
          <a:prstGeom prst="rect">
            <a:avLst/>
          </a:prstGeom>
          <a:noFill/>
        </p:spPr>
        <p:txBody>
          <a:bodyPr wrap="square" lIns="91440" tIns="45720" rIns="91440" bIns="45720" anchor="t">
            <a:spAutoFit/>
          </a:bodyPr>
          <a:lstStyle/>
          <a:p>
            <a:r>
              <a:rPr lang="en-GB" sz="4400">
                <a:solidFill>
                  <a:srgbClr val="FFC000"/>
                </a:solidFill>
                <a:ea typeface="等线"/>
              </a:rPr>
              <a:t>RESULTS</a:t>
            </a:r>
            <a:endParaRPr lang="zh-CN" sz="4400">
              <a:solidFill>
                <a:srgbClr val="FFC000"/>
              </a:solidFill>
              <a:ea typeface="等线"/>
              <a:cs typeface="Calibri"/>
            </a:endParaRPr>
          </a:p>
        </p:txBody>
      </p:sp>
      <p:cxnSp>
        <p:nvCxnSpPr>
          <p:cNvPr id="25" name="Straight Connector 24">
            <a:extLst>
              <a:ext uri="{FF2B5EF4-FFF2-40B4-BE49-F238E27FC236}">
                <a16:creationId xmlns:a16="http://schemas.microsoft.com/office/drawing/2014/main" id="{18368088-67A3-594C-6A5E-D87187449669}"/>
              </a:ext>
            </a:extLst>
          </p:cNvPr>
          <p:cNvCxnSpPr>
            <a:cxnSpLocks/>
          </p:cNvCxnSpPr>
          <p:nvPr/>
        </p:nvCxnSpPr>
        <p:spPr>
          <a:xfrm>
            <a:off x="3900881" y="3429000"/>
            <a:ext cx="4093827" cy="0"/>
          </a:xfrm>
          <a:prstGeom prst="line">
            <a:avLst/>
          </a:prstGeom>
          <a:ln w="28575" cap="rnd" cmpd="sng">
            <a:gradFill>
              <a:gsLst>
                <a:gs pos="0">
                  <a:srgbClr val="F879EA">
                    <a:lumMod val="100000"/>
                  </a:srgbClr>
                </a:gs>
                <a:gs pos="55000">
                  <a:schemeClr val="accent1">
                    <a:lumMod val="45000"/>
                    <a:lumOff val="55000"/>
                  </a:schemeClr>
                </a:gs>
                <a:gs pos="100000">
                  <a:srgbClr val="4BFEE1"/>
                </a:gs>
              </a:gsLst>
              <a:lin ang="4800000" scaled="0"/>
            </a:gradFill>
          </a:ln>
          <a:effectLst>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417518"/>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Words>
  <Application>Microsoft Office PowerPoint</Application>
  <PresentationFormat>宽屏</PresentationFormat>
  <Paragraphs>53</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Theme</vt:lpstr>
      <vt:lpstr>Locating Fermi Surface with SVM and Logistic Regression</vt:lpstr>
      <vt:lpstr>Introduction</vt:lpstr>
      <vt:lpstr>Python Codes</vt:lpstr>
      <vt:lpstr>Functions</vt:lpstr>
      <vt:lpstr>Classes</vt:lpstr>
      <vt:lpstr>Implementation</vt:lpstr>
      <vt:lpstr>Classes</vt:lpstr>
      <vt:lpstr>Training</vt:lpstr>
      <vt:lpstr>Introduction</vt:lpstr>
      <vt:lpstr>Results for N=30</vt:lpstr>
      <vt:lpstr>Symmetric Features</vt:lpstr>
      <vt:lpstr>Testing Forecastability: Hinge Cost</vt:lpstr>
      <vt:lpstr>Testing Forecastability: Accuracy</vt:lpstr>
      <vt:lpstr>Advantages of Using X2</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u3576731@connect.hku.hk</dc:creator>
  <cp:lastModifiedBy>u3576731@connect.hku.hk</cp:lastModifiedBy>
  <cp:revision>73</cp:revision>
  <dcterms:created xsi:type="dcterms:W3CDTF">2023-03-09T10:12:28Z</dcterms:created>
  <dcterms:modified xsi:type="dcterms:W3CDTF">2023-03-14T04:52:49Z</dcterms:modified>
</cp:coreProperties>
</file>