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4" r:id="rId3"/>
    <p:sldId id="269" r:id="rId4"/>
    <p:sldId id="280" r:id="rId5"/>
    <p:sldId id="270" r:id="rId6"/>
    <p:sldId id="277" r:id="rId7"/>
    <p:sldId id="278" r:id="rId8"/>
    <p:sldId id="279" r:id="rId9"/>
    <p:sldId id="274" r:id="rId10"/>
    <p:sldId id="275" r:id="rId11"/>
    <p:sldId id="265" r:id="rId12"/>
    <p:sldId id="266" r:id="rId13"/>
    <p:sldId id="267" r:id="rId14"/>
    <p:sldId id="276" r:id="rId15"/>
    <p:sldId id="262" r:id="rId16"/>
  </p:sldIdLst>
  <p:sldSz cx="12192000" cy="6858000"/>
  <p:notesSz cx="6858000" cy="914400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7C142-B4A8-B9D3-C72E-3DFE4D43CB00}" name="来宾用户" initials="来宾" userId="S::urn:spo:anon#e8556701f9b11adc0f15f2c387591672818843de80ad22a3371c0078701c4b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66FF"/>
    <a:srgbClr val="FFCCCC"/>
    <a:srgbClr val="F586FE"/>
    <a:srgbClr val="3D98F5"/>
    <a:srgbClr val="111213"/>
    <a:srgbClr val="F486FE"/>
    <a:srgbClr val="3F92EB"/>
    <a:srgbClr val="C00EE4"/>
    <a:srgbClr val="F68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9B3EF-A27C-44AA-9D5B-66013D61B5F0}" v="1198" dt="2023-04-24T15:43:39.456"/>
    <p1510:client id="{E99FD2AC-269C-7DDD-3D1A-79CCF00CF8B7}" v="4" dt="2023-04-24T15:43:14.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c211f73bc028db807abbe333373c280e434778ff361f736bb4fb2750b29d8406::" providerId="AD" clId="Web-{E99FD2AC-269C-7DDD-3D1A-79CCF00CF8B7}"/>
    <pc:docChg chg="modSld">
      <pc:chgData name="来宾用户" userId="S::urn:spo:anon#c211f73bc028db807abbe333373c280e434778ff361f736bb4fb2750b29d8406::" providerId="AD" clId="Web-{E99FD2AC-269C-7DDD-3D1A-79CCF00CF8B7}" dt="2023-04-24T15:43:14.668" v="2" actId="20577"/>
      <pc:docMkLst>
        <pc:docMk/>
      </pc:docMkLst>
      <pc:sldChg chg="modSp">
        <pc:chgData name="来宾用户" userId="S::urn:spo:anon#c211f73bc028db807abbe333373c280e434778ff361f736bb4fb2750b29d8406::" providerId="AD" clId="Web-{E99FD2AC-269C-7DDD-3D1A-79CCF00CF8B7}" dt="2023-04-24T15:43:14.668" v="2" actId="20577"/>
        <pc:sldMkLst>
          <pc:docMk/>
          <pc:sldMk cId="2266166171" sldId="261"/>
        </pc:sldMkLst>
        <pc:spChg chg="mod">
          <ac:chgData name="来宾用户" userId="S::urn:spo:anon#c211f73bc028db807abbe333373c280e434778ff361f736bb4fb2750b29d8406::" providerId="AD" clId="Web-{E99FD2AC-269C-7DDD-3D1A-79CCF00CF8B7}" dt="2023-04-24T15:43:14.668" v="2" actId="20577"/>
          <ac:spMkLst>
            <pc:docMk/>
            <pc:sldMk cId="2266166171" sldId="261"/>
            <ac:spMk id="3" creationId="{B6C157C3-CCB7-2CCB-8B5B-67137A4A96EC}"/>
          </ac:spMkLst>
        </pc:spChg>
      </pc:sldChg>
    </pc:docChg>
  </pc:docChgLst>
  <pc:docChgLst>
    <pc:chgData name="u3576731@connect.hku.hk" userId="0de5b9f1-4841-4bf4-9210-fdfbf365d198" providerId="ADAL" clId="{3E39B3EF-A27C-44AA-9D5B-66013D61B5F0}"/>
    <pc:docChg chg="undo redo custSel addSld delSld modSld sldOrd modMainMaster">
      <pc:chgData name="u3576731@connect.hku.hk" userId="0de5b9f1-4841-4bf4-9210-fdfbf365d198" providerId="ADAL" clId="{3E39B3EF-A27C-44AA-9D5B-66013D61B5F0}" dt="2023-04-24T15:43:39.456" v="4914" actId="20577"/>
      <pc:docMkLst>
        <pc:docMk/>
      </pc:docMkLst>
      <pc:sldChg chg="addSp delSp modSp mod setBg modAnim modNotesTx">
        <pc:chgData name="u3576731@connect.hku.hk" userId="0de5b9f1-4841-4bf4-9210-fdfbf365d198" providerId="ADAL" clId="{3E39B3EF-A27C-44AA-9D5B-66013D61B5F0}" dt="2023-04-24T15:43:39.456" v="4914" actId="20577"/>
        <pc:sldMkLst>
          <pc:docMk/>
          <pc:sldMk cId="2266166171" sldId="261"/>
        </pc:sldMkLst>
        <pc:spChg chg="mod">
          <ac:chgData name="u3576731@connect.hku.hk" userId="0de5b9f1-4841-4bf4-9210-fdfbf365d198" providerId="ADAL" clId="{3E39B3EF-A27C-44AA-9D5B-66013D61B5F0}" dt="2023-04-17T16:19:55.521" v="488" actId="20577"/>
          <ac:spMkLst>
            <pc:docMk/>
            <pc:sldMk cId="2266166171" sldId="261"/>
            <ac:spMk id="2" creationId="{11E1370A-20E2-1B1D-09CA-88E4572C6CDE}"/>
          </ac:spMkLst>
        </pc:spChg>
        <pc:spChg chg="mod">
          <ac:chgData name="u3576731@connect.hku.hk" userId="0de5b9f1-4841-4bf4-9210-fdfbf365d198" providerId="ADAL" clId="{3E39B3EF-A27C-44AA-9D5B-66013D61B5F0}" dt="2023-04-24T15:43:39.456" v="4914" actId="20577"/>
          <ac:spMkLst>
            <pc:docMk/>
            <pc:sldMk cId="2266166171" sldId="261"/>
            <ac:spMk id="3" creationId="{B6C157C3-CCB7-2CCB-8B5B-67137A4A96EC}"/>
          </ac:spMkLst>
        </pc:spChg>
        <pc:spChg chg="mod">
          <ac:chgData name="u3576731@connect.hku.hk" userId="0de5b9f1-4841-4bf4-9210-fdfbf365d198" providerId="ADAL" clId="{3E39B3EF-A27C-44AA-9D5B-66013D61B5F0}" dt="2023-04-17T14:53:26.784" v="199"/>
          <ac:spMkLst>
            <pc:docMk/>
            <pc:sldMk cId="2266166171" sldId="261"/>
            <ac:spMk id="5" creationId="{6AED8549-8772-7E1A-790B-D7AA8D91F714}"/>
          </ac:spMkLst>
        </pc:spChg>
        <pc:spChg chg="mod">
          <ac:chgData name="u3576731@connect.hku.hk" userId="0de5b9f1-4841-4bf4-9210-fdfbf365d198" providerId="ADAL" clId="{3E39B3EF-A27C-44AA-9D5B-66013D61B5F0}" dt="2023-04-17T14:53:26.784" v="199"/>
          <ac:spMkLst>
            <pc:docMk/>
            <pc:sldMk cId="2266166171" sldId="261"/>
            <ac:spMk id="6" creationId="{278D4E02-E938-8EB4-9D88-90EB3A65CA28}"/>
          </ac:spMkLst>
        </pc:spChg>
        <pc:spChg chg="mod">
          <ac:chgData name="u3576731@connect.hku.hk" userId="0de5b9f1-4841-4bf4-9210-fdfbf365d198" providerId="ADAL" clId="{3E39B3EF-A27C-44AA-9D5B-66013D61B5F0}" dt="2023-04-17T14:53:33.864" v="203"/>
          <ac:spMkLst>
            <pc:docMk/>
            <pc:sldMk cId="2266166171" sldId="261"/>
            <ac:spMk id="8" creationId="{221D46A3-1ACB-87E2-140C-2B921E328F61}"/>
          </ac:spMkLst>
        </pc:spChg>
        <pc:spChg chg="mod">
          <ac:chgData name="u3576731@connect.hku.hk" userId="0de5b9f1-4841-4bf4-9210-fdfbf365d198" providerId="ADAL" clId="{3E39B3EF-A27C-44AA-9D5B-66013D61B5F0}" dt="2023-04-17T14:53:33.864" v="203"/>
          <ac:spMkLst>
            <pc:docMk/>
            <pc:sldMk cId="2266166171" sldId="261"/>
            <ac:spMk id="9" creationId="{253C5741-36D0-00B1-170B-46FF67AE5037}"/>
          </ac:spMkLst>
        </pc:spChg>
        <pc:spChg chg="mod">
          <ac:chgData name="u3576731@connect.hku.hk" userId="0de5b9f1-4841-4bf4-9210-fdfbf365d198" providerId="ADAL" clId="{3E39B3EF-A27C-44AA-9D5B-66013D61B5F0}" dt="2023-04-17T14:53:37.246" v="207"/>
          <ac:spMkLst>
            <pc:docMk/>
            <pc:sldMk cId="2266166171" sldId="261"/>
            <ac:spMk id="11" creationId="{932BE54A-E1B9-D562-BFB2-ADF38D89B7FC}"/>
          </ac:spMkLst>
        </pc:spChg>
        <pc:spChg chg="mod">
          <ac:chgData name="u3576731@connect.hku.hk" userId="0de5b9f1-4841-4bf4-9210-fdfbf365d198" providerId="ADAL" clId="{3E39B3EF-A27C-44AA-9D5B-66013D61B5F0}" dt="2023-04-17T14:54:24.013" v="213" actId="1076"/>
          <ac:spMkLst>
            <pc:docMk/>
            <pc:sldMk cId="2266166171" sldId="261"/>
            <ac:spMk id="12" creationId="{6F4831A2-EF8D-9F57-412F-D195841CE7A5}"/>
          </ac:spMkLst>
        </pc:spChg>
        <pc:grpChg chg="add del mod">
          <ac:chgData name="u3576731@connect.hku.hk" userId="0de5b9f1-4841-4bf4-9210-fdfbf365d198" providerId="ADAL" clId="{3E39B3EF-A27C-44AA-9D5B-66013D61B5F0}" dt="2023-04-17T14:53:32.847" v="202"/>
          <ac:grpSpMkLst>
            <pc:docMk/>
            <pc:sldMk cId="2266166171" sldId="261"/>
            <ac:grpSpMk id="4" creationId="{756E7305-C39D-EF83-2E6E-54E1CB3777B3}"/>
          </ac:grpSpMkLst>
        </pc:grpChg>
        <pc:grpChg chg="add del mod">
          <ac:chgData name="u3576731@connect.hku.hk" userId="0de5b9f1-4841-4bf4-9210-fdfbf365d198" providerId="ADAL" clId="{3E39B3EF-A27C-44AA-9D5B-66013D61B5F0}" dt="2023-04-17T14:53:37.207" v="206"/>
          <ac:grpSpMkLst>
            <pc:docMk/>
            <pc:sldMk cId="2266166171" sldId="261"/>
            <ac:grpSpMk id="7" creationId="{A2E53BD3-5F23-301E-B758-F3472D5EC9E0}"/>
          </ac:grpSpMkLst>
        </pc:grpChg>
        <pc:grpChg chg="add del mod">
          <ac:chgData name="u3576731@connect.hku.hk" userId="0de5b9f1-4841-4bf4-9210-fdfbf365d198" providerId="ADAL" clId="{3E39B3EF-A27C-44AA-9D5B-66013D61B5F0}" dt="2023-04-17T14:54:35.704" v="214" actId="478"/>
          <ac:grpSpMkLst>
            <pc:docMk/>
            <pc:sldMk cId="2266166171" sldId="261"/>
            <ac:grpSpMk id="10" creationId="{0D0628DD-D618-463E-B5B4-F35E8FAECBFD}"/>
          </ac:grpSpMkLst>
        </pc:grpChg>
        <pc:grpChg chg="add mod">
          <ac:chgData name="u3576731@connect.hku.hk" userId="0de5b9f1-4841-4bf4-9210-fdfbf365d198" providerId="ADAL" clId="{3E39B3EF-A27C-44AA-9D5B-66013D61B5F0}" dt="2023-04-17T16:31:41.272" v="633" actId="164"/>
          <ac:grpSpMkLst>
            <pc:docMk/>
            <pc:sldMk cId="2266166171" sldId="261"/>
            <ac:grpSpMk id="44" creationId="{07320BB0-736F-C4FE-1207-A2095E13BE2C}"/>
          </ac:grpSpMkLst>
        </pc:grpChg>
        <pc:picChg chg="add del mod">
          <ac:chgData name="u3576731@connect.hku.hk" userId="0de5b9f1-4841-4bf4-9210-fdfbf365d198" providerId="ADAL" clId="{3E39B3EF-A27C-44AA-9D5B-66013D61B5F0}" dt="2023-04-17T16:02:37.441" v="219" actId="478"/>
          <ac:picMkLst>
            <pc:docMk/>
            <pc:sldMk cId="2266166171" sldId="261"/>
            <ac:picMk id="15" creationId="{CE642ECA-5CCB-65C9-5A97-A9FFB674EC7B}"/>
          </ac:picMkLst>
        </pc:picChg>
        <pc:picChg chg="add del mod">
          <ac:chgData name="u3576731@connect.hku.hk" userId="0de5b9f1-4841-4bf4-9210-fdfbf365d198" providerId="ADAL" clId="{3E39B3EF-A27C-44AA-9D5B-66013D61B5F0}" dt="2023-04-17T16:23:23.124" v="506" actId="478"/>
          <ac:picMkLst>
            <pc:docMk/>
            <pc:sldMk cId="2266166171" sldId="261"/>
            <ac:picMk id="18" creationId="{CEAC0880-8D64-85EE-1C2A-4802FBEE59F6}"/>
          </ac:picMkLst>
        </pc:picChg>
        <pc:picChg chg="add del mod">
          <ac:chgData name="u3576731@connect.hku.hk" userId="0de5b9f1-4841-4bf4-9210-fdfbf365d198" providerId="ADAL" clId="{3E39B3EF-A27C-44AA-9D5B-66013D61B5F0}" dt="2023-04-17T16:23:51.334" v="514" actId="478"/>
          <ac:picMkLst>
            <pc:docMk/>
            <pc:sldMk cId="2266166171" sldId="261"/>
            <ac:picMk id="20" creationId="{6B432807-CB3C-1FAB-C472-C5B6A93CD312}"/>
          </ac:picMkLst>
        </pc:picChg>
        <pc:picChg chg="add del mod">
          <ac:chgData name="u3576731@connect.hku.hk" userId="0de5b9f1-4841-4bf4-9210-fdfbf365d198" providerId="ADAL" clId="{3E39B3EF-A27C-44AA-9D5B-66013D61B5F0}" dt="2023-04-17T16:24:17.057" v="521" actId="478"/>
          <ac:picMkLst>
            <pc:docMk/>
            <pc:sldMk cId="2266166171" sldId="261"/>
            <ac:picMk id="22" creationId="{EC16F806-F22A-4592-CD0F-454038DE9252}"/>
          </ac:picMkLst>
        </pc:picChg>
        <pc:picChg chg="add del mod">
          <ac:chgData name="u3576731@connect.hku.hk" userId="0de5b9f1-4841-4bf4-9210-fdfbf365d198" providerId="ADAL" clId="{3E39B3EF-A27C-44AA-9D5B-66013D61B5F0}" dt="2023-04-17T16:24:26.150" v="526" actId="478"/>
          <ac:picMkLst>
            <pc:docMk/>
            <pc:sldMk cId="2266166171" sldId="261"/>
            <ac:picMk id="24" creationId="{8FE35F3B-54AB-72A8-9556-287476C847D8}"/>
          </ac:picMkLst>
        </pc:picChg>
        <pc:picChg chg="add del mod">
          <ac:chgData name="u3576731@connect.hku.hk" userId="0de5b9f1-4841-4bf4-9210-fdfbf365d198" providerId="ADAL" clId="{3E39B3EF-A27C-44AA-9D5B-66013D61B5F0}" dt="2023-04-17T16:24:39.230" v="534" actId="478"/>
          <ac:picMkLst>
            <pc:docMk/>
            <pc:sldMk cId="2266166171" sldId="261"/>
            <ac:picMk id="26" creationId="{2F757349-ADFC-394C-AEA7-326433897A4B}"/>
          </ac:picMkLst>
        </pc:picChg>
        <pc:picChg chg="add del mod">
          <ac:chgData name="u3576731@connect.hku.hk" userId="0de5b9f1-4841-4bf4-9210-fdfbf365d198" providerId="ADAL" clId="{3E39B3EF-A27C-44AA-9D5B-66013D61B5F0}" dt="2023-04-17T16:24:58.255" v="539" actId="478"/>
          <ac:picMkLst>
            <pc:docMk/>
            <pc:sldMk cId="2266166171" sldId="261"/>
            <ac:picMk id="28" creationId="{DF9F33AD-C76C-5DCD-9901-D374210EAFE9}"/>
          </ac:picMkLst>
        </pc:picChg>
        <pc:picChg chg="add del mod">
          <ac:chgData name="u3576731@connect.hku.hk" userId="0de5b9f1-4841-4bf4-9210-fdfbf365d198" providerId="ADAL" clId="{3E39B3EF-A27C-44AA-9D5B-66013D61B5F0}" dt="2023-04-17T16:25:16.072" v="545" actId="478"/>
          <ac:picMkLst>
            <pc:docMk/>
            <pc:sldMk cId="2266166171" sldId="261"/>
            <ac:picMk id="30" creationId="{8D7793F2-9DA0-F47F-A355-5DCCB9132DB9}"/>
          </ac:picMkLst>
        </pc:picChg>
        <pc:picChg chg="add del mod">
          <ac:chgData name="u3576731@connect.hku.hk" userId="0de5b9f1-4841-4bf4-9210-fdfbf365d198" providerId="ADAL" clId="{3E39B3EF-A27C-44AA-9D5B-66013D61B5F0}" dt="2023-04-17T16:25:31.381" v="552" actId="478"/>
          <ac:picMkLst>
            <pc:docMk/>
            <pc:sldMk cId="2266166171" sldId="261"/>
            <ac:picMk id="32" creationId="{FE35E5D0-BA6F-6721-3A35-6AA57D814341}"/>
          </ac:picMkLst>
        </pc:picChg>
        <pc:picChg chg="add del mod">
          <ac:chgData name="u3576731@connect.hku.hk" userId="0de5b9f1-4841-4bf4-9210-fdfbf365d198" providerId="ADAL" clId="{3E39B3EF-A27C-44AA-9D5B-66013D61B5F0}" dt="2023-04-17T16:25:47.568" v="557" actId="478"/>
          <ac:picMkLst>
            <pc:docMk/>
            <pc:sldMk cId="2266166171" sldId="261"/>
            <ac:picMk id="34" creationId="{8EFDD11F-27D0-EB66-6AC0-7ADFCB127758}"/>
          </ac:picMkLst>
        </pc:picChg>
        <pc:picChg chg="add del mod">
          <ac:chgData name="u3576731@connect.hku.hk" userId="0de5b9f1-4841-4bf4-9210-fdfbf365d198" providerId="ADAL" clId="{3E39B3EF-A27C-44AA-9D5B-66013D61B5F0}" dt="2023-04-17T16:26:00.294" v="563" actId="478"/>
          <ac:picMkLst>
            <pc:docMk/>
            <pc:sldMk cId="2266166171" sldId="261"/>
            <ac:picMk id="36" creationId="{62F6B2DE-D47C-5867-835D-D6D93D518EEA}"/>
          </ac:picMkLst>
        </pc:picChg>
        <pc:picChg chg="add del mod">
          <ac:chgData name="u3576731@connect.hku.hk" userId="0de5b9f1-4841-4bf4-9210-fdfbf365d198" providerId="ADAL" clId="{3E39B3EF-A27C-44AA-9D5B-66013D61B5F0}" dt="2023-04-17T16:26:09.014" v="568" actId="478"/>
          <ac:picMkLst>
            <pc:docMk/>
            <pc:sldMk cId="2266166171" sldId="261"/>
            <ac:picMk id="38" creationId="{2C1F4B79-4F26-FBD3-170E-28493B7397AC}"/>
          </ac:picMkLst>
        </pc:picChg>
        <pc:picChg chg="add mod">
          <ac:chgData name="u3576731@connect.hku.hk" userId="0de5b9f1-4841-4bf4-9210-fdfbf365d198" providerId="ADAL" clId="{3E39B3EF-A27C-44AA-9D5B-66013D61B5F0}" dt="2023-04-17T16:31:41.272" v="633" actId="164"/>
          <ac:picMkLst>
            <pc:docMk/>
            <pc:sldMk cId="2266166171" sldId="261"/>
            <ac:picMk id="40" creationId="{9CCC1C87-7C92-843D-051B-B8E54C6DFF62}"/>
          </ac:picMkLst>
        </pc:picChg>
        <pc:picChg chg="add mod">
          <ac:chgData name="u3576731@connect.hku.hk" userId="0de5b9f1-4841-4bf4-9210-fdfbf365d198" providerId="ADAL" clId="{3E39B3EF-A27C-44AA-9D5B-66013D61B5F0}" dt="2023-04-17T16:31:41.272" v="633" actId="164"/>
          <ac:picMkLst>
            <pc:docMk/>
            <pc:sldMk cId="2266166171" sldId="261"/>
            <ac:picMk id="41" creationId="{B8B929AB-CB8D-6CE7-E841-6514BA227AE9}"/>
          </ac:picMkLst>
        </pc:picChg>
        <pc:picChg chg="add del mod">
          <ac:chgData name="u3576731@connect.hku.hk" userId="0de5b9f1-4841-4bf4-9210-fdfbf365d198" providerId="ADAL" clId="{3E39B3EF-A27C-44AA-9D5B-66013D61B5F0}" dt="2023-04-17T16:29:58.671" v="603" actId="478"/>
          <ac:picMkLst>
            <pc:docMk/>
            <pc:sldMk cId="2266166171" sldId="261"/>
            <ac:picMk id="43" creationId="{E7D0172A-BABF-FE7E-2287-A4B8B79E4DE1}"/>
          </ac:picMkLst>
        </pc:picChg>
        <pc:picChg chg="add del mod">
          <ac:chgData name="u3576731@connect.hku.hk" userId="0de5b9f1-4841-4bf4-9210-fdfbf365d198" providerId="ADAL" clId="{3E39B3EF-A27C-44AA-9D5B-66013D61B5F0}" dt="2023-04-17T16:33:22.776" v="653" actId="478"/>
          <ac:picMkLst>
            <pc:docMk/>
            <pc:sldMk cId="2266166171" sldId="261"/>
            <ac:picMk id="46" creationId="{87E1FB08-B226-B655-4CE2-AB475076680B}"/>
          </ac:picMkLst>
        </pc:picChg>
        <pc:picChg chg="add del mod">
          <ac:chgData name="u3576731@connect.hku.hk" userId="0de5b9f1-4841-4bf4-9210-fdfbf365d198" providerId="ADAL" clId="{3E39B3EF-A27C-44AA-9D5B-66013D61B5F0}" dt="2023-04-17T16:33:41.212" v="659" actId="478"/>
          <ac:picMkLst>
            <pc:docMk/>
            <pc:sldMk cId="2266166171" sldId="261"/>
            <ac:picMk id="48" creationId="{C14F6EC1-C59D-14C4-1085-528510BAEABF}"/>
          </ac:picMkLst>
        </pc:picChg>
        <pc:cxnChg chg="mod">
          <ac:chgData name="u3576731@connect.hku.hk" userId="0de5b9f1-4841-4bf4-9210-fdfbf365d198" providerId="ADAL" clId="{3E39B3EF-A27C-44AA-9D5B-66013D61B5F0}" dt="2023-04-17T16:18:30.639" v="413" actId="692"/>
          <ac:cxnSpMkLst>
            <pc:docMk/>
            <pc:sldMk cId="2266166171" sldId="261"/>
            <ac:cxnSpMk id="16" creationId="{5D2BD860-A6E8-C1B0-EC19-5BEA4522E629}"/>
          </ac:cxnSpMkLst>
        </pc:cxnChg>
      </pc:sldChg>
      <pc:sldChg chg="addSp modSp mod modAnim">
        <pc:chgData name="u3576731@connect.hku.hk" userId="0de5b9f1-4841-4bf4-9210-fdfbf365d198" providerId="ADAL" clId="{3E39B3EF-A27C-44AA-9D5B-66013D61B5F0}" dt="2023-04-24T15:39:31.051" v="4899"/>
        <pc:sldMkLst>
          <pc:docMk/>
          <pc:sldMk cId="1208938695" sldId="262"/>
        </pc:sldMkLst>
        <pc:grpChg chg="add mod">
          <ac:chgData name="u3576731@connect.hku.hk" userId="0de5b9f1-4841-4bf4-9210-fdfbf365d198" providerId="ADAL" clId="{3E39B3EF-A27C-44AA-9D5B-66013D61B5F0}" dt="2023-04-17T16:31:47.313" v="634"/>
          <ac:grpSpMkLst>
            <pc:docMk/>
            <pc:sldMk cId="1208938695" sldId="262"/>
            <ac:grpSpMk id="3" creationId="{D47C27A7-9835-8030-B0FA-C6486CC23CAE}"/>
          </ac:grpSpMkLst>
        </pc:grpChg>
        <pc:picChg chg="mod">
          <ac:chgData name="u3576731@connect.hku.hk" userId="0de5b9f1-4841-4bf4-9210-fdfbf365d198" providerId="ADAL" clId="{3E39B3EF-A27C-44AA-9D5B-66013D61B5F0}" dt="2023-04-17T16:31:47.313" v="634"/>
          <ac:picMkLst>
            <pc:docMk/>
            <pc:sldMk cId="1208938695" sldId="262"/>
            <ac:picMk id="4" creationId="{3B4D3A10-5439-B099-84E0-F7D58BB23853}"/>
          </ac:picMkLst>
        </pc:picChg>
        <pc:picChg chg="mod">
          <ac:chgData name="u3576731@connect.hku.hk" userId="0de5b9f1-4841-4bf4-9210-fdfbf365d198" providerId="ADAL" clId="{3E39B3EF-A27C-44AA-9D5B-66013D61B5F0}" dt="2023-04-17T16:31:47.313" v="634"/>
          <ac:picMkLst>
            <pc:docMk/>
            <pc:sldMk cId="1208938695" sldId="262"/>
            <ac:picMk id="5" creationId="{3C4A5360-E2DB-17DE-B62C-2EBFADB8DEA5}"/>
          </ac:picMkLst>
        </pc:picChg>
        <pc:cxnChg chg="mod">
          <ac:chgData name="u3576731@connect.hku.hk" userId="0de5b9f1-4841-4bf4-9210-fdfbf365d198" providerId="ADAL" clId="{3E39B3EF-A27C-44AA-9D5B-66013D61B5F0}" dt="2023-04-17T16:32:07.942" v="635" actId="692"/>
          <ac:cxnSpMkLst>
            <pc:docMk/>
            <pc:sldMk cId="1208938695" sldId="262"/>
            <ac:cxnSpMk id="26" creationId="{94190567-ECF1-1EA8-506C-F481FA3F6460}"/>
          </ac:cxnSpMkLst>
        </pc:cxnChg>
      </pc:sldChg>
      <pc:sldChg chg="addSp delSp modSp mod modAnim modNotesTx">
        <pc:chgData name="u3576731@connect.hku.hk" userId="0de5b9f1-4841-4bf4-9210-fdfbf365d198" providerId="ADAL" clId="{3E39B3EF-A27C-44AA-9D5B-66013D61B5F0}" dt="2023-04-24T14:57:21.767" v="4646"/>
        <pc:sldMkLst>
          <pc:docMk/>
          <pc:sldMk cId="3704382441" sldId="264"/>
        </pc:sldMkLst>
        <pc:spChg chg="del">
          <ac:chgData name="u3576731@connect.hku.hk" userId="0de5b9f1-4841-4bf4-9210-fdfbf365d198" providerId="ADAL" clId="{3E39B3EF-A27C-44AA-9D5B-66013D61B5F0}" dt="2023-04-19T10:32:54.689" v="1483" actId="478"/>
          <ac:spMkLst>
            <pc:docMk/>
            <pc:sldMk cId="3704382441" sldId="264"/>
            <ac:spMk id="2" creationId="{11E1370A-20E2-1B1D-09CA-88E4572C6CDE}"/>
          </ac:spMkLst>
        </pc:spChg>
        <pc:spChg chg="add del mod ord">
          <ac:chgData name="u3576731@connect.hku.hk" userId="0de5b9f1-4841-4bf4-9210-fdfbf365d198" providerId="ADAL" clId="{3E39B3EF-A27C-44AA-9D5B-66013D61B5F0}" dt="2023-04-19T10:48:05.602" v="2406" actId="171"/>
          <ac:spMkLst>
            <pc:docMk/>
            <pc:sldMk cId="3704382441" sldId="264"/>
            <ac:spMk id="4" creationId="{71580798-AD98-EECE-BE7A-CAE91A706CD4}"/>
          </ac:spMkLst>
        </pc:spChg>
        <pc:spChg chg="add del mod">
          <ac:chgData name="u3576731@connect.hku.hk" userId="0de5b9f1-4841-4bf4-9210-fdfbf365d198" providerId="ADAL" clId="{3E39B3EF-A27C-44AA-9D5B-66013D61B5F0}" dt="2023-04-19T10:32:59.324" v="1484" actId="478"/>
          <ac:spMkLst>
            <pc:docMk/>
            <pc:sldMk cId="3704382441" sldId="264"/>
            <ac:spMk id="6" creationId="{85C6F7B5-C2FE-0BA1-AC13-AE01276C59F8}"/>
          </ac:spMkLst>
        </pc:spChg>
        <pc:spChg chg="add mod ord">
          <ac:chgData name="u3576731@connect.hku.hk" userId="0de5b9f1-4841-4bf4-9210-fdfbf365d198" providerId="ADAL" clId="{3E39B3EF-A27C-44AA-9D5B-66013D61B5F0}" dt="2023-04-19T10:48:17.755" v="2409" actId="14100"/>
          <ac:spMkLst>
            <pc:docMk/>
            <pc:sldMk cId="3704382441" sldId="264"/>
            <ac:spMk id="9" creationId="{0C7BA1FA-75FF-61A7-D746-8D4A3305B281}"/>
          </ac:spMkLst>
        </pc:spChg>
        <pc:spChg chg="del">
          <ac:chgData name="u3576731@connect.hku.hk" userId="0de5b9f1-4841-4bf4-9210-fdfbf365d198" providerId="ADAL" clId="{3E39B3EF-A27C-44AA-9D5B-66013D61B5F0}" dt="2023-04-19T10:51:15.110" v="2523" actId="478"/>
          <ac:spMkLst>
            <pc:docMk/>
            <pc:sldMk cId="3704382441" sldId="264"/>
            <ac:spMk id="12" creationId="{FAC542CD-D7BF-04E1-D0ED-545D14EEC2AB}"/>
          </ac:spMkLst>
        </pc:spChg>
        <pc:spChg chg="add mod">
          <ac:chgData name="u3576731@connect.hku.hk" userId="0de5b9f1-4841-4bf4-9210-fdfbf365d198" providerId="ADAL" clId="{3E39B3EF-A27C-44AA-9D5B-66013D61B5F0}" dt="2023-04-19T10:51:15.581" v="2524"/>
          <ac:spMkLst>
            <pc:docMk/>
            <pc:sldMk cId="3704382441" sldId="264"/>
            <ac:spMk id="19" creationId="{7BA7B458-17AE-3645-BE55-096F6F8317BE}"/>
          </ac:spMkLst>
        </pc:spChg>
        <pc:picChg chg="add del mod">
          <ac:chgData name="u3576731@connect.hku.hk" userId="0de5b9f1-4841-4bf4-9210-fdfbf365d198" providerId="ADAL" clId="{3E39B3EF-A27C-44AA-9D5B-66013D61B5F0}" dt="2023-04-17T16:30:25.307" v="608" actId="478"/>
          <ac:picMkLst>
            <pc:docMk/>
            <pc:sldMk cId="3704382441" sldId="264"/>
            <ac:picMk id="6" creationId="{9189C9C0-C20D-5BA2-658D-9F0BB84F2713}"/>
          </ac:picMkLst>
        </pc:picChg>
        <pc:picChg chg="add del mod">
          <ac:chgData name="u3576731@connect.hku.hk" userId="0de5b9f1-4841-4bf4-9210-fdfbf365d198" providerId="ADAL" clId="{3E39B3EF-A27C-44AA-9D5B-66013D61B5F0}" dt="2023-04-17T16:30:31.620" v="613" actId="478"/>
          <ac:picMkLst>
            <pc:docMk/>
            <pc:sldMk cId="3704382441" sldId="264"/>
            <ac:picMk id="8" creationId="{0F2759EF-054B-EEB0-6701-8B4D43FB180D}"/>
          </ac:picMkLst>
        </pc:picChg>
        <pc:picChg chg="add del mod ord">
          <ac:chgData name="u3576731@connect.hku.hk" userId="0de5b9f1-4841-4bf4-9210-fdfbf365d198" providerId="ADAL" clId="{3E39B3EF-A27C-44AA-9D5B-66013D61B5F0}" dt="2023-04-19T10:37:14.450" v="1689" actId="478"/>
          <ac:picMkLst>
            <pc:docMk/>
            <pc:sldMk cId="3704382441" sldId="264"/>
            <ac:picMk id="8" creationId="{24B6CBD9-2227-96BA-63EF-6E3F2411004A}"/>
          </ac:picMkLst>
        </pc:picChg>
        <pc:picChg chg="add del mod">
          <ac:chgData name="u3576731@connect.hku.hk" userId="0de5b9f1-4841-4bf4-9210-fdfbf365d198" providerId="ADAL" clId="{3E39B3EF-A27C-44AA-9D5B-66013D61B5F0}" dt="2023-04-17T16:30:36.969" v="616" actId="478"/>
          <ac:picMkLst>
            <pc:docMk/>
            <pc:sldMk cId="3704382441" sldId="264"/>
            <ac:picMk id="10" creationId="{F9CCBCF1-757E-2667-6794-3775D9CC88FA}"/>
          </ac:picMkLst>
        </pc:picChg>
        <pc:picChg chg="add del mod">
          <ac:chgData name="u3576731@connect.hku.hk" userId="0de5b9f1-4841-4bf4-9210-fdfbf365d198" providerId="ADAL" clId="{3E39B3EF-A27C-44AA-9D5B-66013D61B5F0}" dt="2023-04-17T16:30:57.310" v="621" actId="478"/>
          <ac:picMkLst>
            <pc:docMk/>
            <pc:sldMk cId="3704382441" sldId="264"/>
            <ac:picMk id="13" creationId="{1AB359B1-73AE-E491-AA74-136B06EA067F}"/>
          </ac:picMkLst>
        </pc:picChg>
        <pc:picChg chg="add del mod">
          <ac:chgData name="u3576731@connect.hku.hk" userId="0de5b9f1-4841-4bf4-9210-fdfbf365d198" providerId="ADAL" clId="{3E39B3EF-A27C-44AA-9D5B-66013D61B5F0}" dt="2023-04-17T16:31:14.868" v="626" actId="478"/>
          <ac:picMkLst>
            <pc:docMk/>
            <pc:sldMk cId="3704382441" sldId="264"/>
            <ac:picMk id="15" creationId="{36158F5C-B1F7-69E0-FCEE-8BC39BD0D597}"/>
          </ac:picMkLst>
        </pc:picChg>
        <pc:picChg chg="add del mod">
          <ac:chgData name="u3576731@connect.hku.hk" userId="0de5b9f1-4841-4bf4-9210-fdfbf365d198" providerId="ADAL" clId="{3E39B3EF-A27C-44AA-9D5B-66013D61B5F0}" dt="2023-04-17T16:31:35.329" v="632" actId="478"/>
          <ac:picMkLst>
            <pc:docMk/>
            <pc:sldMk cId="3704382441" sldId="264"/>
            <ac:picMk id="17" creationId="{D477FC36-A548-F276-AF0E-684C57DE59CD}"/>
          </ac:picMkLst>
        </pc:picChg>
        <pc:picChg chg="add del mod">
          <ac:chgData name="u3576731@connect.hku.hk" userId="0de5b9f1-4841-4bf4-9210-fdfbf365d198" providerId="ADAL" clId="{3E39B3EF-A27C-44AA-9D5B-66013D61B5F0}" dt="2023-04-17T16:34:05.454" v="664" actId="478"/>
          <ac:picMkLst>
            <pc:docMk/>
            <pc:sldMk cId="3704382441" sldId="264"/>
            <ac:picMk id="19" creationId="{68194957-192F-66A1-D52A-C5EA327FB107}"/>
          </ac:picMkLst>
        </pc:picChg>
        <pc:picChg chg="add del mod">
          <ac:chgData name="u3576731@connect.hku.hk" userId="0de5b9f1-4841-4bf4-9210-fdfbf365d198" providerId="ADAL" clId="{3E39B3EF-A27C-44AA-9D5B-66013D61B5F0}" dt="2023-04-17T16:34:09.927" v="669" actId="478"/>
          <ac:picMkLst>
            <pc:docMk/>
            <pc:sldMk cId="3704382441" sldId="264"/>
            <ac:picMk id="21" creationId="{BD907473-5CCB-F062-19BA-35907601FD6E}"/>
          </ac:picMkLst>
        </pc:picChg>
        <pc:picChg chg="add del mod">
          <ac:chgData name="u3576731@connect.hku.hk" userId="0de5b9f1-4841-4bf4-9210-fdfbf365d198" providerId="ADAL" clId="{3E39B3EF-A27C-44AA-9D5B-66013D61B5F0}" dt="2023-04-17T16:34:17.869" v="674" actId="478"/>
          <ac:picMkLst>
            <pc:docMk/>
            <pc:sldMk cId="3704382441" sldId="264"/>
            <ac:picMk id="23" creationId="{89625F74-2A78-5410-6041-C2DA6537C659}"/>
          </ac:picMkLst>
        </pc:picChg>
        <pc:picChg chg="add del mod">
          <ac:chgData name="u3576731@connect.hku.hk" userId="0de5b9f1-4841-4bf4-9210-fdfbf365d198" providerId="ADAL" clId="{3E39B3EF-A27C-44AA-9D5B-66013D61B5F0}" dt="2023-04-17T16:34:22.277" v="679" actId="478"/>
          <ac:picMkLst>
            <pc:docMk/>
            <pc:sldMk cId="3704382441" sldId="264"/>
            <ac:picMk id="26" creationId="{986E2F35-871E-3614-972E-7B6E6DD46A3A}"/>
          </ac:picMkLst>
        </pc:picChg>
        <pc:picChg chg="add del mod">
          <ac:chgData name="u3576731@connect.hku.hk" userId="0de5b9f1-4841-4bf4-9210-fdfbf365d198" providerId="ADAL" clId="{3E39B3EF-A27C-44AA-9D5B-66013D61B5F0}" dt="2023-04-17T16:35:01.063" v="684" actId="478"/>
          <ac:picMkLst>
            <pc:docMk/>
            <pc:sldMk cId="3704382441" sldId="264"/>
            <ac:picMk id="28" creationId="{1E66D066-12B6-08AE-77B8-25B0FD66F2F5}"/>
          </ac:picMkLst>
        </pc:picChg>
        <pc:picChg chg="add del mod">
          <ac:chgData name="u3576731@connect.hku.hk" userId="0de5b9f1-4841-4bf4-9210-fdfbf365d198" providerId="ADAL" clId="{3E39B3EF-A27C-44AA-9D5B-66013D61B5F0}" dt="2023-04-17T16:35:04.575" v="688" actId="478"/>
          <ac:picMkLst>
            <pc:docMk/>
            <pc:sldMk cId="3704382441" sldId="264"/>
            <ac:picMk id="30" creationId="{DFE72DDC-43EE-6D22-B262-6EF96ADE27C4}"/>
          </ac:picMkLst>
        </pc:picChg>
        <pc:picChg chg="add del mod">
          <ac:chgData name="u3576731@connect.hku.hk" userId="0de5b9f1-4841-4bf4-9210-fdfbf365d198" providerId="ADAL" clId="{3E39B3EF-A27C-44AA-9D5B-66013D61B5F0}" dt="2023-04-17T16:35:31.939" v="693" actId="478"/>
          <ac:picMkLst>
            <pc:docMk/>
            <pc:sldMk cId="3704382441" sldId="264"/>
            <ac:picMk id="32" creationId="{46BDEA53-EDB2-153B-9148-F0F3FACEAB8A}"/>
          </ac:picMkLst>
        </pc:picChg>
        <pc:picChg chg="add del mod">
          <ac:chgData name="u3576731@connect.hku.hk" userId="0de5b9f1-4841-4bf4-9210-fdfbf365d198" providerId="ADAL" clId="{3E39B3EF-A27C-44AA-9D5B-66013D61B5F0}" dt="2023-04-17T16:36:53.483" v="704" actId="478"/>
          <ac:picMkLst>
            <pc:docMk/>
            <pc:sldMk cId="3704382441" sldId="264"/>
            <ac:picMk id="34" creationId="{D514BCD3-39C4-BDD5-1D8F-0007FC60A4CD}"/>
          </ac:picMkLst>
        </pc:picChg>
        <pc:picChg chg="add del mod">
          <ac:chgData name="u3576731@connect.hku.hk" userId="0de5b9f1-4841-4bf4-9210-fdfbf365d198" providerId="ADAL" clId="{3E39B3EF-A27C-44AA-9D5B-66013D61B5F0}" dt="2023-04-17T16:37:12.481" v="709" actId="478"/>
          <ac:picMkLst>
            <pc:docMk/>
            <pc:sldMk cId="3704382441" sldId="264"/>
            <ac:picMk id="36" creationId="{766DF92A-8A05-EA42-19BE-5C8838EBB5FD}"/>
          </ac:picMkLst>
        </pc:picChg>
        <pc:picChg chg="add del mod">
          <ac:chgData name="u3576731@connect.hku.hk" userId="0de5b9f1-4841-4bf4-9210-fdfbf365d198" providerId="ADAL" clId="{3E39B3EF-A27C-44AA-9D5B-66013D61B5F0}" dt="2023-04-17T16:37:21.072" v="714" actId="478"/>
          <ac:picMkLst>
            <pc:docMk/>
            <pc:sldMk cId="3704382441" sldId="264"/>
            <ac:picMk id="38" creationId="{75FE6D80-83B4-3237-92E3-38AE46204309}"/>
          </ac:picMkLst>
        </pc:picChg>
        <pc:picChg chg="add del mod">
          <ac:chgData name="u3576731@connect.hku.hk" userId="0de5b9f1-4841-4bf4-9210-fdfbf365d198" providerId="ADAL" clId="{3E39B3EF-A27C-44AA-9D5B-66013D61B5F0}" dt="2023-04-17T16:37:27.121" v="719" actId="478"/>
          <ac:picMkLst>
            <pc:docMk/>
            <pc:sldMk cId="3704382441" sldId="264"/>
            <ac:picMk id="40" creationId="{486E2866-A9A6-F445-35C7-82D749387EF5}"/>
          </ac:picMkLst>
        </pc:picChg>
        <pc:picChg chg="add del mod">
          <ac:chgData name="u3576731@connect.hku.hk" userId="0de5b9f1-4841-4bf4-9210-fdfbf365d198" providerId="ADAL" clId="{3E39B3EF-A27C-44AA-9D5B-66013D61B5F0}" dt="2023-04-17T16:37:59.615" v="726" actId="478"/>
          <ac:picMkLst>
            <pc:docMk/>
            <pc:sldMk cId="3704382441" sldId="264"/>
            <ac:picMk id="42" creationId="{D58BDCE5-F415-DCE7-C024-BF4D658EB796}"/>
          </ac:picMkLst>
        </pc:picChg>
        <pc:picChg chg="add del mod">
          <ac:chgData name="u3576731@connect.hku.hk" userId="0de5b9f1-4841-4bf4-9210-fdfbf365d198" providerId="ADAL" clId="{3E39B3EF-A27C-44AA-9D5B-66013D61B5F0}" dt="2023-04-17T16:38:17.937" v="730" actId="478"/>
          <ac:picMkLst>
            <pc:docMk/>
            <pc:sldMk cId="3704382441" sldId="264"/>
            <ac:picMk id="44" creationId="{343CD982-2FCD-0AD0-E2B5-A3AB5889AADD}"/>
          </ac:picMkLst>
        </pc:picChg>
        <pc:picChg chg="add del mod">
          <ac:chgData name="u3576731@connect.hku.hk" userId="0de5b9f1-4841-4bf4-9210-fdfbf365d198" providerId="ADAL" clId="{3E39B3EF-A27C-44AA-9D5B-66013D61B5F0}" dt="2023-04-17T16:38:22.626" v="735" actId="478"/>
          <ac:picMkLst>
            <pc:docMk/>
            <pc:sldMk cId="3704382441" sldId="264"/>
            <ac:picMk id="46" creationId="{A706F865-9A41-581A-1F92-08AB8E85CBAF}"/>
          </ac:picMkLst>
        </pc:picChg>
        <pc:picChg chg="add del mod">
          <ac:chgData name="u3576731@connect.hku.hk" userId="0de5b9f1-4841-4bf4-9210-fdfbf365d198" providerId="ADAL" clId="{3E39B3EF-A27C-44AA-9D5B-66013D61B5F0}" dt="2023-04-17T16:38:31.769" v="739" actId="478"/>
          <ac:picMkLst>
            <pc:docMk/>
            <pc:sldMk cId="3704382441" sldId="264"/>
            <ac:picMk id="48" creationId="{184E31D0-F9DA-2C4E-A44A-930E1CA1C059}"/>
          </ac:picMkLst>
        </pc:picChg>
        <pc:picChg chg="add del mod">
          <ac:chgData name="u3576731@connect.hku.hk" userId="0de5b9f1-4841-4bf4-9210-fdfbf365d198" providerId="ADAL" clId="{3E39B3EF-A27C-44AA-9D5B-66013D61B5F0}" dt="2023-04-17T16:39:19.141" v="937" actId="478"/>
          <ac:picMkLst>
            <pc:docMk/>
            <pc:sldMk cId="3704382441" sldId="264"/>
            <ac:picMk id="50" creationId="{8B642461-0621-FA27-AF4E-627551D9FDF0}"/>
          </ac:picMkLst>
        </pc:picChg>
        <pc:picChg chg="add del mod ord">
          <ac:chgData name="u3576731@connect.hku.hk" userId="0de5b9f1-4841-4bf4-9210-fdfbf365d198" providerId="ADAL" clId="{3E39B3EF-A27C-44AA-9D5B-66013D61B5F0}" dt="2023-04-17T16:41:56.614" v="1209" actId="478"/>
          <ac:picMkLst>
            <pc:docMk/>
            <pc:sldMk cId="3704382441" sldId="264"/>
            <ac:picMk id="52" creationId="{F6F30E25-25E6-4132-9866-60011DA72A51}"/>
          </ac:picMkLst>
        </pc:picChg>
        <pc:cxnChg chg="add del mod">
          <ac:chgData name="u3576731@connect.hku.hk" userId="0de5b9f1-4841-4bf4-9210-fdfbf365d198" providerId="ADAL" clId="{3E39B3EF-A27C-44AA-9D5B-66013D61B5F0}" dt="2023-04-19T10:47:31.047" v="2400" actId="478"/>
          <ac:cxnSpMkLst>
            <pc:docMk/>
            <pc:sldMk cId="3704382441" sldId="264"/>
            <ac:cxnSpMk id="10" creationId="{A21109D6-4158-FE09-0C66-2BC89C97203F}"/>
          </ac:cxnSpMkLst>
        </pc:cxnChg>
        <pc:cxnChg chg="add del mod ord">
          <ac:chgData name="u3576731@connect.hku.hk" userId="0de5b9f1-4841-4bf4-9210-fdfbf365d198" providerId="ADAL" clId="{3E39B3EF-A27C-44AA-9D5B-66013D61B5F0}" dt="2023-04-19T10:48:08.553" v="2407" actId="478"/>
          <ac:cxnSpMkLst>
            <pc:docMk/>
            <pc:sldMk cId="3704382441" sldId="264"/>
            <ac:cxnSpMk id="16" creationId="{4D506DF1-A2D5-B422-EE17-9C46BEA59E01}"/>
          </ac:cxnSpMkLst>
        </pc:cxnChg>
        <pc:cxnChg chg="mod">
          <ac:chgData name="u3576731@connect.hku.hk" userId="0de5b9f1-4841-4bf4-9210-fdfbf365d198" providerId="ADAL" clId="{3E39B3EF-A27C-44AA-9D5B-66013D61B5F0}" dt="2023-04-19T10:41:06.218" v="1727" actId="552"/>
          <ac:cxnSpMkLst>
            <pc:docMk/>
            <pc:sldMk cId="3704382441" sldId="264"/>
            <ac:cxnSpMk id="25" creationId="{18368088-67A3-594C-6A5E-D87187449669}"/>
          </ac:cxnSpMkLst>
        </pc:cxnChg>
      </pc:sldChg>
      <pc:sldChg chg="addSp delSp modSp add del mod setBg addAnim delAnim modAnim delCm">
        <pc:chgData name="u3576731@connect.hku.hk" userId="0de5b9f1-4841-4bf4-9210-fdfbf365d198" providerId="ADAL" clId="{3E39B3EF-A27C-44AA-9D5B-66013D61B5F0}" dt="2023-04-24T15:33:50.915" v="4888"/>
        <pc:sldMkLst>
          <pc:docMk/>
          <pc:sldMk cId="2115501710" sldId="265"/>
        </pc:sldMkLst>
        <pc:spChg chg="mod">
          <ac:chgData name="u3576731@connect.hku.hk" userId="0de5b9f1-4841-4bf4-9210-fdfbf365d198" providerId="ADAL" clId="{3E39B3EF-A27C-44AA-9D5B-66013D61B5F0}" dt="2023-04-19T10:32:27.623" v="1445" actId="20577"/>
          <ac:spMkLst>
            <pc:docMk/>
            <pc:sldMk cId="2115501710" sldId="265"/>
            <ac:spMk id="2" creationId="{11E1370A-20E2-1B1D-09CA-88E4572C6CDE}"/>
          </ac:spMkLst>
        </pc:spChg>
        <pc:spChg chg="add del mod">
          <ac:chgData name="u3576731@connect.hku.hk" userId="0de5b9f1-4841-4bf4-9210-fdfbf365d198" providerId="ADAL" clId="{3E39B3EF-A27C-44AA-9D5B-66013D61B5F0}" dt="2023-04-17T16:32:45.080" v="647" actId="20577"/>
          <ac:spMkLst>
            <pc:docMk/>
            <pc:sldMk cId="2115501710" sldId="265"/>
            <ac:spMk id="3" creationId="{B6C157C3-CCB7-2CCB-8B5B-67137A4A96EC}"/>
          </ac:spMkLst>
        </pc:spChg>
        <pc:spChg chg="add del mod">
          <ac:chgData name="u3576731@connect.hku.hk" userId="0de5b9f1-4841-4bf4-9210-fdfbf365d198" providerId="ADAL" clId="{3E39B3EF-A27C-44AA-9D5B-66013D61B5F0}" dt="2023-04-17T16:32:38.549" v="643" actId="478"/>
          <ac:spMkLst>
            <pc:docMk/>
            <pc:sldMk cId="2115501710" sldId="265"/>
            <ac:spMk id="6" creationId="{A10A97A2-C76A-3967-1522-1BD5AB2B0853}"/>
          </ac:spMkLst>
        </pc:spChg>
        <pc:spChg chg="add del mod">
          <ac:chgData name="u3576731@connect.hku.hk" userId="0de5b9f1-4841-4bf4-9210-fdfbf365d198" providerId="ADAL" clId="{3E39B3EF-A27C-44AA-9D5B-66013D61B5F0}" dt="2023-04-17T16:32:41.841" v="645" actId="478"/>
          <ac:spMkLst>
            <pc:docMk/>
            <pc:sldMk cId="2115501710" sldId="265"/>
            <ac:spMk id="10" creationId="{D6F1AD6B-50AE-74DB-47C5-38F114C1E118}"/>
          </ac:spMkLst>
        </pc:spChg>
        <pc:spChg chg="add del">
          <ac:chgData name="u3576731@connect.hku.hk" userId="0de5b9f1-4841-4bf4-9210-fdfbf365d198" providerId="ADAL" clId="{3E39B3EF-A27C-44AA-9D5B-66013D61B5F0}" dt="2023-04-17T16:32:47.009" v="648" actId="478"/>
          <ac:spMkLst>
            <pc:docMk/>
            <pc:sldMk cId="2115501710" sldId="265"/>
            <ac:spMk id="12" creationId="{9885868C-0E9A-E17A-0F4E-1B054F4ECFEB}"/>
          </ac:spMkLst>
        </pc:spChg>
        <pc:grpChg chg="add del">
          <ac:chgData name="u3576731@connect.hku.hk" userId="0de5b9f1-4841-4bf4-9210-fdfbf365d198" providerId="ADAL" clId="{3E39B3EF-A27C-44AA-9D5B-66013D61B5F0}" dt="2023-04-17T16:32:43.371" v="646" actId="478"/>
          <ac:grpSpMkLst>
            <pc:docMk/>
            <pc:sldMk cId="2115501710" sldId="265"/>
            <ac:grpSpMk id="14" creationId="{42593C3E-D9D9-93EF-F65F-9868800A7A22}"/>
          </ac:grpSpMkLst>
        </pc:grpChg>
        <pc:cxnChg chg="add del mod">
          <ac:chgData name="u3576731@connect.hku.hk" userId="0de5b9f1-4841-4bf4-9210-fdfbf365d198" providerId="ADAL" clId="{3E39B3EF-A27C-44AA-9D5B-66013D61B5F0}" dt="2023-04-19T10:47:50.155" v="2403" actId="478"/>
          <ac:cxnSpMkLst>
            <pc:docMk/>
            <pc:sldMk cId="2115501710" sldId="265"/>
            <ac:cxnSpMk id="4" creationId="{1A6D3BDD-7F33-CFFD-473B-38389C2EBAC3}"/>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8.724" v="1423"/>
              <pc2:cmMkLst xmlns:pc2="http://schemas.microsoft.com/office/powerpoint/2019/9/main/command">
                <pc:docMk/>
                <pc:sldMk cId="2115501710" sldId="265"/>
                <pc2:cmMk id="{4084DD06-90F0-4093-BFEE-4771C84A0F93}"/>
              </pc2:cmMkLst>
            </pc226:cmChg>
          </p:ext>
        </pc:extLst>
      </pc:sldChg>
      <pc:sldChg chg="delSp modSp add del mod delAnim delCm">
        <pc:chgData name="u3576731@connect.hku.hk" userId="0de5b9f1-4841-4bf4-9210-fdfbf365d198" providerId="ADAL" clId="{3E39B3EF-A27C-44AA-9D5B-66013D61B5F0}" dt="2023-04-24T15:33:50.915" v="4888"/>
        <pc:sldMkLst>
          <pc:docMk/>
          <pc:sldMk cId="2932351163" sldId="266"/>
        </pc:sldMkLst>
        <pc:spChg chg="mod">
          <ac:chgData name="u3576731@connect.hku.hk" userId="0de5b9f1-4841-4bf4-9210-fdfbf365d198" providerId="ADAL" clId="{3E39B3EF-A27C-44AA-9D5B-66013D61B5F0}" dt="2023-04-19T10:32:32.484" v="1455" actId="20577"/>
          <ac:spMkLst>
            <pc:docMk/>
            <pc:sldMk cId="2932351163" sldId="266"/>
            <ac:spMk id="2" creationId="{11E1370A-20E2-1B1D-09CA-88E4572C6CDE}"/>
          </ac:spMkLst>
        </pc:spChg>
        <pc:spChg chg="del">
          <ac:chgData name="u3576731@connect.hku.hk" userId="0de5b9f1-4841-4bf4-9210-fdfbf365d198" providerId="ADAL" clId="{3E39B3EF-A27C-44AA-9D5B-66013D61B5F0}" dt="2023-04-17T16:32:25.721" v="638" actId="478"/>
          <ac:spMkLst>
            <pc:docMk/>
            <pc:sldMk cId="2932351163" sldId="266"/>
            <ac:spMk id="17" creationId="{8FC21B5E-68F4-D176-5A4F-648A670560B3}"/>
          </ac:spMkLst>
        </pc:spChg>
        <pc:grpChg chg="del">
          <ac:chgData name="u3576731@connect.hku.hk" userId="0de5b9f1-4841-4bf4-9210-fdfbf365d198" providerId="ADAL" clId="{3E39B3EF-A27C-44AA-9D5B-66013D61B5F0}" dt="2023-04-17T16:32:23.801" v="637" actId="478"/>
          <ac:grpSpMkLst>
            <pc:docMk/>
            <pc:sldMk cId="2932351163" sldId="266"/>
            <ac:grpSpMk id="13" creationId="{7D51E6F2-D0B2-4EF2-18AF-6899DDBBC6E7}"/>
          </ac:grpSpMkLst>
        </pc:grpChg>
        <pc:picChg chg="del">
          <ac:chgData name="u3576731@connect.hku.hk" userId="0de5b9f1-4841-4bf4-9210-fdfbf365d198" providerId="ADAL" clId="{3E39B3EF-A27C-44AA-9D5B-66013D61B5F0}" dt="2023-04-17T16:32:22.650" v="636" actId="478"/>
          <ac:picMkLst>
            <pc:docMk/>
            <pc:sldMk cId="2932351163" sldId="266"/>
            <ac:picMk id="7" creationId="{D3281A02-E174-9058-858C-6BC348F79571}"/>
          </ac:picMkLst>
        </pc:pic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5.656" v="1422"/>
              <pc2:cmMkLst xmlns:pc2="http://schemas.microsoft.com/office/powerpoint/2019/9/main/command">
                <pc:docMk/>
                <pc:sldMk cId="2932351163" sldId="266"/>
                <pc2:cmMk id="{3AA9686E-32F1-4996-9AFC-728D78B423A8}"/>
              </pc2:cmMkLst>
            </pc226:cmChg>
          </p:ext>
        </pc:extLst>
      </pc:sldChg>
      <pc:sldChg chg="delSp modSp add del mod delAnim modAnim delCm">
        <pc:chgData name="u3576731@connect.hku.hk" userId="0de5b9f1-4841-4bf4-9210-fdfbf365d198" providerId="ADAL" clId="{3E39B3EF-A27C-44AA-9D5B-66013D61B5F0}" dt="2023-04-24T15:33:50.915" v="4888"/>
        <pc:sldMkLst>
          <pc:docMk/>
          <pc:sldMk cId="2976592220" sldId="267"/>
        </pc:sldMkLst>
        <pc:spChg chg="mod">
          <ac:chgData name="u3576731@connect.hku.hk" userId="0de5b9f1-4841-4bf4-9210-fdfbf365d198" providerId="ADAL" clId="{3E39B3EF-A27C-44AA-9D5B-66013D61B5F0}" dt="2023-04-19T10:32:41.260" v="1471" actId="20577"/>
          <ac:spMkLst>
            <pc:docMk/>
            <pc:sldMk cId="2976592220" sldId="267"/>
            <ac:spMk id="2" creationId="{11E1370A-20E2-1B1D-09CA-88E4572C6CDE}"/>
          </ac:spMkLst>
        </pc:spChg>
        <pc:spChg chg="mod">
          <ac:chgData name="u3576731@connect.hku.hk" userId="0de5b9f1-4841-4bf4-9210-fdfbf365d198" providerId="ADAL" clId="{3E39B3EF-A27C-44AA-9D5B-66013D61B5F0}" dt="2023-04-17T16:32:33.450" v="641" actId="20577"/>
          <ac:spMkLst>
            <pc:docMk/>
            <pc:sldMk cId="2976592220" sldId="267"/>
            <ac:spMk id="3" creationId="{B6C157C3-CCB7-2CCB-8B5B-67137A4A96EC}"/>
          </ac:spMkLst>
        </pc:spChg>
        <pc:spChg chg="del">
          <ac:chgData name="u3576731@connect.hku.hk" userId="0de5b9f1-4841-4bf4-9210-fdfbf365d198" providerId="ADAL" clId="{3E39B3EF-A27C-44AA-9D5B-66013D61B5F0}" dt="2023-04-17T16:32:30.625" v="640" actId="478"/>
          <ac:spMkLst>
            <pc:docMk/>
            <pc:sldMk cId="2976592220" sldId="267"/>
            <ac:spMk id="16" creationId="{4B0F138E-4BDD-BC57-FFF2-28734C35047F}"/>
          </ac:spMkLst>
        </pc:spChg>
        <pc:grpChg chg="del">
          <ac:chgData name="u3576731@connect.hku.hk" userId="0de5b9f1-4841-4bf4-9210-fdfbf365d198" providerId="ADAL" clId="{3E39B3EF-A27C-44AA-9D5B-66013D61B5F0}" dt="2023-04-17T16:32:27.562" v="639" actId="478"/>
          <ac:grpSpMkLst>
            <pc:docMk/>
            <pc:sldMk cId="2976592220" sldId="267"/>
            <ac:grpSpMk id="13" creationId="{0D315CDE-23E2-A99E-89F4-BF25F65A15AA}"/>
          </ac:grpSpMkLst>
        </pc:grpChg>
        <pc:grpChg chg="del">
          <ac:chgData name="u3576731@connect.hku.hk" userId="0de5b9f1-4841-4bf4-9210-fdfbf365d198" providerId="ADAL" clId="{3E39B3EF-A27C-44AA-9D5B-66013D61B5F0}" dt="2023-04-17T16:32:30.625" v="640" actId="478"/>
          <ac:grpSpMkLst>
            <pc:docMk/>
            <pc:sldMk cId="2976592220" sldId="267"/>
            <ac:grpSpMk id="14" creationId="{F5142FD2-7C50-31BD-6785-F305CDE7F185}"/>
          </ac:grpSpMkLst>
        </pc:grpChg>
        <pc:grpChg chg="del">
          <ac:chgData name="u3576731@connect.hku.hk" userId="0de5b9f1-4841-4bf4-9210-fdfbf365d198" providerId="ADAL" clId="{3E39B3EF-A27C-44AA-9D5B-66013D61B5F0}" dt="2023-04-17T16:32:30.625" v="640" actId="478"/>
          <ac:grpSpMkLst>
            <pc:docMk/>
            <pc:sldMk cId="2976592220" sldId="267"/>
            <ac:grpSpMk id="15" creationId="{D9DA1AFB-7FB7-5CA4-FA15-9AB8400B5C0B}"/>
          </ac:grpSpMkLst>
        </pc:grpChg>
        <pc:cxnChg chg="del">
          <ac:chgData name="u3576731@connect.hku.hk" userId="0de5b9f1-4841-4bf4-9210-fdfbf365d198" providerId="ADAL" clId="{3E39B3EF-A27C-44AA-9D5B-66013D61B5F0}" dt="2023-04-17T16:32:30.625" v="640" actId="478"/>
          <ac:cxnSpMkLst>
            <pc:docMk/>
            <pc:sldMk cId="2976592220" sldId="267"/>
            <ac:cxnSpMk id="12" creationId="{51FBF744-1DAF-9BE0-7A9B-A59A22E5944E}"/>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21.984" v="1421"/>
              <pc2:cmMkLst xmlns:pc2="http://schemas.microsoft.com/office/powerpoint/2019/9/main/command">
                <pc:docMk/>
                <pc:sldMk cId="2976592220" sldId="267"/>
                <pc2:cmMk id="{395F087A-A207-416F-9718-273438802E2F}"/>
              </pc2:cmMkLst>
            </pc226:cmChg>
          </p:ext>
        </pc:extLst>
      </pc:sldChg>
      <pc:sldChg chg="addSp delSp modSp mod modNotesTx">
        <pc:chgData name="u3576731@connect.hku.hk" userId="0de5b9f1-4841-4bf4-9210-fdfbf365d198" providerId="ADAL" clId="{3E39B3EF-A27C-44AA-9D5B-66013D61B5F0}" dt="2023-04-24T15:25:17.515" v="4880"/>
        <pc:sldMkLst>
          <pc:docMk/>
          <pc:sldMk cId="2484361493" sldId="269"/>
        </pc:sldMkLst>
        <pc:spChg chg="add mod">
          <ac:chgData name="u3576731@connect.hku.hk" userId="0de5b9f1-4841-4bf4-9210-fdfbf365d198" providerId="ADAL" clId="{3E39B3EF-A27C-44AA-9D5B-66013D61B5F0}" dt="2023-04-23T17:02:59.916" v="2927" actId="207"/>
          <ac:spMkLst>
            <pc:docMk/>
            <pc:sldMk cId="2484361493" sldId="269"/>
            <ac:spMk id="3" creationId="{3F1DD02B-8AD7-B84C-B0CB-D4BEC9F90840}"/>
          </ac:spMkLst>
        </pc:spChg>
        <pc:spChg chg="add del">
          <ac:chgData name="u3576731@connect.hku.hk" userId="0de5b9f1-4841-4bf4-9210-fdfbf365d198" providerId="ADAL" clId="{3E39B3EF-A27C-44AA-9D5B-66013D61B5F0}" dt="2023-04-23T16:55:13.524" v="2802" actId="22"/>
          <ac:spMkLst>
            <pc:docMk/>
            <pc:sldMk cId="2484361493" sldId="269"/>
            <ac:spMk id="6" creationId="{6403B7A1-27B6-275F-A24B-931ABE6C518E}"/>
          </ac:spMkLst>
        </pc:spChg>
        <pc:spChg chg="add mod">
          <ac:chgData name="u3576731@connect.hku.hk" userId="0de5b9f1-4841-4bf4-9210-fdfbf365d198" providerId="ADAL" clId="{3E39B3EF-A27C-44AA-9D5B-66013D61B5F0}" dt="2023-04-23T16:57:29.981" v="2849" actId="1076"/>
          <ac:spMkLst>
            <pc:docMk/>
            <pc:sldMk cId="2484361493" sldId="269"/>
            <ac:spMk id="10" creationId="{61BCD239-6193-F873-3A75-46E7E14C9B89}"/>
          </ac:spMkLst>
        </pc:spChg>
        <pc:spChg chg="add del mod ord">
          <ac:chgData name="u3576731@connect.hku.hk" userId="0de5b9f1-4841-4bf4-9210-fdfbf365d198" providerId="ADAL" clId="{3E39B3EF-A27C-44AA-9D5B-66013D61B5F0}" dt="2023-04-23T17:00:02.807" v="2869" actId="478"/>
          <ac:spMkLst>
            <pc:docMk/>
            <pc:sldMk cId="2484361493" sldId="269"/>
            <ac:spMk id="11" creationId="{B537DAA9-E99B-FDA5-6B3E-4825DA66571D}"/>
          </ac:spMkLst>
        </pc:spChg>
        <pc:spChg chg="add del mod">
          <ac:chgData name="u3576731@connect.hku.hk" userId="0de5b9f1-4841-4bf4-9210-fdfbf365d198" providerId="ADAL" clId="{3E39B3EF-A27C-44AA-9D5B-66013D61B5F0}" dt="2023-04-23T17:03:08.136" v="2928" actId="207"/>
          <ac:spMkLst>
            <pc:docMk/>
            <pc:sldMk cId="2484361493" sldId="269"/>
            <ac:spMk id="20" creationId="{E72BE26C-26F5-84AC-EC76-2960570FC2D2}"/>
          </ac:spMkLst>
        </pc:spChg>
        <pc:spChg chg="del">
          <ac:chgData name="u3576731@connect.hku.hk" userId="0de5b9f1-4841-4bf4-9210-fdfbf365d198" providerId="ADAL" clId="{3E39B3EF-A27C-44AA-9D5B-66013D61B5F0}" dt="2023-04-17T16:43:43.713" v="1270" actId="478"/>
          <ac:spMkLst>
            <pc:docMk/>
            <pc:sldMk cId="2484361493" sldId="269"/>
            <ac:spMk id="22" creationId="{3F5842D3-20CE-5D45-8ECD-360AEFBB9A6D}"/>
          </ac:spMkLst>
        </pc:spChg>
        <pc:spChg chg="mod">
          <ac:chgData name="u3576731@connect.hku.hk" userId="0de5b9f1-4841-4bf4-9210-fdfbf365d198" providerId="ADAL" clId="{3E39B3EF-A27C-44AA-9D5B-66013D61B5F0}" dt="2023-04-23T16:55:07.191" v="2800" actId="1076"/>
          <ac:spMkLst>
            <pc:docMk/>
            <pc:sldMk cId="2484361493" sldId="269"/>
            <ac:spMk id="27" creationId="{45DF21AF-E114-A4CD-546F-049554F45D91}"/>
          </ac:spMkLst>
        </pc:spChg>
        <pc:spChg chg="del">
          <ac:chgData name="u3576731@connect.hku.hk" userId="0de5b9f1-4841-4bf4-9210-fdfbf365d198" providerId="ADAL" clId="{3E39B3EF-A27C-44AA-9D5B-66013D61B5F0}" dt="2023-04-19T12:00:39.347" v="2547" actId="478"/>
          <ac:spMkLst>
            <pc:docMk/>
            <pc:sldMk cId="2484361493" sldId="269"/>
            <ac:spMk id="29" creationId="{D26C60EC-0CA2-3B56-BFA0-529ED03A08CC}"/>
          </ac:spMkLst>
        </pc:spChg>
        <pc:picChg chg="del">
          <ac:chgData name="u3576731@connect.hku.hk" userId="0de5b9f1-4841-4bf4-9210-fdfbf365d198" providerId="ADAL" clId="{3E39B3EF-A27C-44AA-9D5B-66013D61B5F0}" dt="2023-04-17T16:45:54.558" v="1417" actId="478"/>
          <ac:picMkLst>
            <pc:docMk/>
            <pc:sldMk cId="2484361493" sldId="269"/>
            <ac:picMk id="3" creationId="{11E25F98-38F8-96F4-8EC8-1B49CAACA4D7}"/>
          </ac:picMkLst>
        </pc:picChg>
        <pc:picChg chg="add del mod">
          <ac:chgData name="u3576731@connect.hku.hk" userId="0de5b9f1-4841-4bf4-9210-fdfbf365d198" providerId="ADAL" clId="{3E39B3EF-A27C-44AA-9D5B-66013D61B5F0}" dt="2023-04-21T16:40:43.706" v="2555" actId="478"/>
          <ac:picMkLst>
            <pc:docMk/>
            <pc:sldMk cId="2484361493" sldId="269"/>
            <ac:picMk id="4" creationId="{DA895735-C790-EB57-5BB9-1BA8A894054B}"/>
          </ac:picMkLst>
        </pc:picChg>
        <pc:picChg chg="add mod ord modCrop">
          <ac:chgData name="u3576731@connect.hku.hk" userId="0de5b9f1-4841-4bf4-9210-fdfbf365d198" providerId="ADAL" clId="{3E39B3EF-A27C-44AA-9D5B-66013D61B5F0}" dt="2023-04-23T17:00:02.057" v="2867" actId="166"/>
          <ac:picMkLst>
            <pc:docMk/>
            <pc:sldMk cId="2484361493" sldId="269"/>
            <ac:picMk id="7" creationId="{E7FC9D15-F488-53C8-813C-749094885ECD}"/>
          </ac:picMkLst>
        </pc:picChg>
        <pc:picChg chg="add del mod modCrop">
          <ac:chgData name="u3576731@connect.hku.hk" userId="0de5b9f1-4841-4bf4-9210-fdfbf365d198" providerId="ADAL" clId="{3E39B3EF-A27C-44AA-9D5B-66013D61B5F0}" dt="2023-04-21T17:01:14.120" v="2579" actId="478"/>
          <ac:picMkLst>
            <pc:docMk/>
            <pc:sldMk cId="2484361493" sldId="269"/>
            <ac:picMk id="8" creationId="{FD55705E-7E86-2F79-CAA3-058C4B1591D5}"/>
          </ac:picMkLst>
        </pc:picChg>
        <pc:picChg chg="add del mod ord modCrop">
          <ac:chgData name="u3576731@connect.hku.hk" userId="0de5b9f1-4841-4bf4-9210-fdfbf365d198" providerId="ADAL" clId="{3E39B3EF-A27C-44AA-9D5B-66013D61B5F0}" dt="2023-04-23T17:20:52.761" v="3041" actId="166"/>
          <ac:picMkLst>
            <pc:docMk/>
            <pc:sldMk cId="2484361493" sldId="269"/>
            <ac:picMk id="9" creationId="{20C22518-9E3A-FA78-486D-41594E15036F}"/>
          </ac:picMkLst>
        </pc:picChg>
        <pc:picChg chg="add del mod">
          <ac:chgData name="u3576731@connect.hku.hk" userId="0de5b9f1-4841-4bf4-9210-fdfbf365d198" providerId="ADAL" clId="{3E39B3EF-A27C-44AA-9D5B-66013D61B5F0}" dt="2023-04-23T17:21:28.986" v="3044" actId="478"/>
          <ac:picMkLst>
            <pc:docMk/>
            <pc:sldMk cId="2484361493" sldId="269"/>
            <ac:picMk id="12" creationId="{8E03AB7E-7C34-E75D-AEEB-68BF0F07A5DC}"/>
          </ac:picMkLst>
        </pc:picChg>
        <pc:picChg chg="del">
          <ac:chgData name="u3576731@connect.hku.hk" userId="0de5b9f1-4841-4bf4-9210-fdfbf365d198" providerId="ADAL" clId="{3E39B3EF-A27C-44AA-9D5B-66013D61B5F0}" dt="2023-04-17T16:45:55.517" v="1418" actId="478"/>
          <ac:picMkLst>
            <pc:docMk/>
            <pc:sldMk cId="2484361493" sldId="269"/>
            <ac:picMk id="12" creationId="{D18BA5F3-82AF-5286-44C7-19128F16A921}"/>
          </ac:picMkLst>
        </pc:picChg>
      </pc:sldChg>
      <pc:sldChg chg="addSp delSp modSp mod addAnim delAnim modAnim modNotesTx">
        <pc:chgData name="u3576731@connect.hku.hk" userId="0de5b9f1-4841-4bf4-9210-fdfbf365d198" providerId="ADAL" clId="{3E39B3EF-A27C-44AA-9D5B-66013D61B5F0}" dt="2023-04-24T14:58:39.245" v="4649"/>
        <pc:sldMkLst>
          <pc:docMk/>
          <pc:sldMk cId="4015023268" sldId="270"/>
        </pc:sldMkLst>
        <pc:spChg chg="del">
          <ac:chgData name="u3576731@connect.hku.hk" userId="0de5b9f1-4841-4bf4-9210-fdfbf365d198" providerId="ADAL" clId="{3E39B3EF-A27C-44AA-9D5B-66013D61B5F0}" dt="2023-04-21T17:15:00.321" v="2652" actId="478"/>
          <ac:spMkLst>
            <pc:docMk/>
            <pc:sldMk cId="4015023268" sldId="270"/>
            <ac:spMk id="2" creationId="{11E1370A-20E2-1B1D-09CA-88E4572C6CDE}"/>
          </ac:spMkLst>
        </pc:spChg>
        <pc:spChg chg="add mod">
          <ac:chgData name="u3576731@connect.hku.hk" userId="0de5b9f1-4841-4bf4-9210-fdfbf365d198" providerId="ADAL" clId="{3E39B3EF-A27C-44AA-9D5B-66013D61B5F0}" dt="2023-04-24T11:01:38.186" v="4332" actId="164"/>
          <ac:spMkLst>
            <pc:docMk/>
            <pc:sldMk cId="4015023268" sldId="270"/>
            <ac:spMk id="2" creationId="{89769FF1-FF7E-A5E3-69A5-657D1AD0686E}"/>
          </ac:spMkLst>
        </pc:spChg>
        <pc:spChg chg="add mod">
          <ac:chgData name="u3576731@connect.hku.hk" userId="0de5b9f1-4841-4bf4-9210-fdfbf365d198" providerId="ADAL" clId="{3E39B3EF-A27C-44AA-9D5B-66013D61B5F0}" dt="2023-04-24T05:29:51.771" v="3988" actId="164"/>
          <ac:spMkLst>
            <pc:docMk/>
            <pc:sldMk cId="4015023268" sldId="270"/>
            <ac:spMk id="3" creationId="{E76AB970-3672-EFA6-5D3D-0D62554715A0}"/>
          </ac:spMkLst>
        </pc:spChg>
        <pc:spChg chg="add mod">
          <ac:chgData name="u3576731@connect.hku.hk" userId="0de5b9f1-4841-4bf4-9210-fdfbf365d198" providerId="ADAL" clId="{3E39B3EF-A27C-44AA-9D5B-66013D61B5F0}" dt="2023-04-24T05:29:51.771" v="3988" actId="164"/>
          <ac:spMkLst>
            <pc:docMk/>
            <pc:sldMk cId="4015023268" sldId="270"/>
            <ac:spMk id="4" creationId="{42DD9E50-4622-8553-AE0D-DCD8DEC1CBB3}"/>
          </ac:spMkLst>
        </pc:spChg>
        <pc:spChg chg="add mod">
          <ac:chgData name="u3576731@connect.hku.hk" userId="0de5b9f1-4841-4bf4-9210-fdfbf365d198" providerId="ADAL" clId="{3E39B3EF-A27C-44AA-9D5B-66013D61B5F0}" dt="2023-04-24T05:29:51.771" v="3988" actId="164"/>
          <ac:spMkLst>
            <pc:docMk/>
            <pc:sldMk cId="4015023268" sldId="270"/>
            <ac:spMk id="6" creationId="{DCFB7944-422B-2A1F-9D2D-AA9E45866AAB}"/>
          </ac:spMkLst>
        </pc:spChg>
        <pc:spChg chg="add mod">
          <ac:chgData name="u3576731@connect.hku.hk" userId="0de5b9f1-4841-4bf4-9210-fdfbf365d198" providerId="ADAL" clId="{3E39B3EF-A27C-44AA-9D5B-66013D61B5F0}" dt="2023-04-24T05:29:51.771" v="3988" actId="164"/>
          <ac:spMkLst>
            <pc:docMk/>
            <pc:sldMk cId="4015023268" sldId="270"/>
            <ac:spMk id="7" creationId="{089EE06A-FF0A-A397-1C61-F63DB470CB2C}"/>
          </ac:spMkLst>
        </pc:spChg>
        <pc:spChg chg="add mod">
          <ac:chgData name="u3576731@connect.hku.hk" userId="0de5b9f1-4841-4bf4-9210-fdfbf365d198" providerId="ADAL" clId="{3E39B3EF-A27C-44AA-9D5B-66013D61B5F0}" dt="2023-04-24T05:29:51.771" v="3988" actId="164"/>
          <ac:spMkLst>
            <pc:docMk/>
            <pc:sldMk cId="4015023268" sldId="270"/>
            <ac:spMk id="8" creationId="{FF4CAF87-498E-47A4-BD95-BB5F46DB0434}"/>
          </ac:spMkLst>
        </pc:spChg>
        <pc:spChg chg="add del mod">
          <ac:chgData name="u3576731@connect.hku.hk" userId="0de5b9f1-4841-4bf4-9210-fdfbf365d198" providerId="ADAL" clId="{3E39B3EF-A27C-44AA-9D5B-66013D61B5F0}" dt="2023-04-24T05:22:05.904" v="3933" actId="478"/>
          <ac:spMkLst>
            <pc:docMk/>
            <pc:sldMk cId="4015023268" sldId="270"/>
            <ac:spMk id="9" creationId="{11D0C290-08E0-4028-60EE-C2836971E6E5}"/>
          </ac:spMkLst>
        </pc:spChg>
        <pc:spChg chg="add mod">
          <ac:chgData name="u3576731@connect.hku.hk" userId="0de5b9f1-4841-4bf4-9210-fdfbf365d198" providerId="ADAL" clId="{3E39B3EF-A27C-44AA-9D5B-66013D61B5F0}" dt="2023-04-24T05:29:51.771" v="3988" actId="164"/>
          <ac:spMkLst>
            <pc:docMk/>
            <pc:sldMk cId="4015023268" sldId="270"/>
            <ac:spMk id="10" creationId="{EAA93F92-DF88-C7D4-4634-AFE514488EC9}"/>
          </ac:spMkLst>
        </pc:spChg>
        <pc:spChg chg="add del mod">
          <ac:chgData name="u3576731@connect.hku.hk" userId="0de5b9f1-4841-4bf4-9210-fdfbf365d198" providerId="ADAL" clId="{3E39B3EF-A27C-44AA-9D5B-66013D61B5F0}" dt="2023-04-24T05:20:49.349" v="3912"/>
          <ac:spMkLst>
            <pc:docMk/>
            <pc:sldMk cId="4015023268" sldId="270"/>
            <ac:spMk id="12" creationId="{AC73F5E4-4914-F096-E388-A3924259100A}"/>
          </ac:spMkLst>
        </pc:spChg>
        <pc:spChg chg="add del mod">
          <ac:chgData name="u3576731@connect.hku.hk" userId="0de5b9f1-4841-4bf4-9210-fdfbf365d198" providerId="ADAL" clId="{3E39B3EF-A27C-44AA-9D5B-66013D61B5F0}" dt="2023-04-24T05:20:49.349" v="3912"/>
          <ac:spMkLst>
            <pc:docMk/>
            <pc:sldMk cId="4015023268" sldId="270"/>
            <ac:spMk id="14" creationId="{79702D4A-11BA-A015-1BF5-51263E896E78}"/>
          </ac:spMkLst>
        </pc:spChg>
        <pc:spChg chg="add del mod">
          <ac:chgData name="u3576731@connect.hku.hk" userId="0de5b9f1-4841-4bf4-9210-fdfbf365d198" providerId="ADAL" clId="{3E39B3EF-A27C-44AA-9D5B-66013D61B5F0}" dt="2023-04-21T17:15:03.188" v="2653" actId="478"/>
          <ac:spMkLst>
            <pc:docMk/>
            <pc:sldMk cId="4015023268" sldId="270"/>
            <ac:spMk id="15" creationId="{8DA8DDD5-861D-87C9-7165-86DEE7309467}"/>
          </ac:spMkLst>
        </pc:spChg>
        <pc:spChg chg="add del mod">
          <ac:chgData name="u3576731@connect.hku.hk" userId="0de5b9f1-4841-4bf4-9210-fdfbf365d198" providerId="ADAL" clId="{3E39B3EF-A27C-44AA-9D5B-66013D61B5F0}" dt="2023-04-24T05:20:49.349" v="3912"/>
          <ac:spMkLst>
            <pc:docMk/>
            <pc:sldMk cId="4015023268" sldId="270"/>
            <ac:spMk id="15" creationId="{E77F2F02-78F4-DF35-7768-31E40B271EEA}"/>
          </ac:spMkLst>
        </pc:spChg>
        <pc:spChg chg="add del mod">
          <ac:chgData name="u3576731@connect.hku.hk" userId="0de5b9f1-4841-4bf4-9210-fdfbf365d198" providerId="ADAL" clId="{3E39B3EF-A27C-44AA-9D5B-66013D61B5F0}" dt="2023-04-24T05:20:49.349" v="3912"/>
          <ac:spMkLst>
            <pc:docMk/>
            <pc:sldMk cId="4015023268" sldId="270"/>
            <ac:spMk id="16" creationId="{7C407A79-5A18-B494-131A-F13682A40D01}"/>
          </ac:spMkLst>
        </pc:spChg>
        <pc:spChg chg="add del mod">
          <ac:chgData name="u3576731@connect.hku.hk" userId="0de5b9f1-4841-4bf4-9210-fdfbf365d198" providerId="ADAL" clId="{3E39B3EF-A27C-44AA-9D5B-66013D61B5F0}" dt="2023-04-21T17:25:25.223" v="2700" actId="478"/>
          <ac:spMkLst>
            <pc:docMk/>
            <pc:sldMk cId="4015023268" sldId="270"/>
            <ac:spMk id="17" creationId="{BCB6BB52-6A8A-DD6A-E2EA-1D1D385D03AD}"/>
          </ac:spMkLst>
        </pc:spChg>
        <pc:spChg chg="add del mod">
          <ac:chgData name="u3576731@connect.hku.hk" userId="0de5b9f1-4841-4bf4-9210-fdfbf365d198" providerId="ADAL" clId="{3E39B3EF-A27C-44AA-9D5B-66013D61B5F0}" dt="2023-04-24T05:20:49.349" v="3912"/>
          <ac:spMkLst>
            <pc:docMk/>
            <pc:sldMk cId="4015023268" sldId="270"/>
            <ac:spMk id="17" creationId="{F04AB088-99EE-D8F1-F7E7-CC27565ADA1A}"/>
          </ac:spMkLst>
        </pc:spChg>
        <pc:spChg chg="add del mod">
          <ac:chgData name="u3576731@connect.hku.hk" userId="0de5b9f1-4841-4bf4-9210-fdfbf365d198" providerId="ADAL" clId="{3E39B3EF-A27C-44AA-9D5B-66013D61B5F0}" dt="2023-04-24T05:20:49.349" v="3912"/>
          <ac:spMkLst>
            <pc:docMk/>
            <pc:sldMk cId="4015023268" sldId="270"/>
            <ac:spMk id="18" creationId="{4090622A-B8E3-6202-3713-B23CFF88F57F}"/>
          </ac:spMkLst>
        </pc:spChg>
        <pc:spChg chg="add del mod">
          <ac:chgData name="u3576731@connect.hku.hk" userId="0de5b9f1-4841-4bf4-9210-fdfbf365d198" providerId="ADAL" clId="{3E39B3EF-A27C-44AA-9D5B-66013D61B5F0}" dt="2023-04-24T05:20:49.349" v="3912"/>
          <ac:spMkLst>
            <pc:docMk/>
            <pc:sldMk cId="4015023268" sldId="270"/>
            <ac:spMk id="19" creationId="{2815E3ED-1AA5-83ED-A307-B58D672AE02F}"/>
          </ac:spMkLst>
        </pc:spChg>
        <pc:spChg chg="add del mod">
          <ac:chgData name="u3576731@connect.hku.hk" userId="0de5b9f1-4841-4bf4-9210-fdfbf365d198" providerId="ADAL" clId="{3E39B3EF-A27C-44AA-9D5B-66013D61B5F0}" dt="2023-04-21T17:25:30.636" v="2701" actId="478"/>
          <ac:spMkLst>
            <pc:docMk/>
            <pc:sldMk cId="4015023268" sldId="270"/>
            <ac:spMk id="19" creationId="{E93DB225-EB27-85D1-1106-B3A0F805B0C4}"/>
          </ac:spMkLst>
        </pc:spChg>
        <pc:spChg chg="add mod">
          <ac:chgData name="u3576731@connect.hku.hk" userId="0de5b9f1-4841-4bf4-9210-fdfbf365d198" providerId="ADAL" clId="{3E39B3EF-A27C-44AA-9D5B-66013D61B5F0}" dt="2023-04-21T17:45:08.380" v="2763" actId="20577"/>
          <ac:spMkLst>
            <pc:docMk/>
            <pc:sldMk cId="4015023268" sldId="270"/>
            <ac:spMk id="20" creationId="{5AC47B85-557D-DAC7-7254-6CF8044E2310}"/>
          </ac:spMkLst>
        </pc:spChg>
        <pc:spChg chg="add del mod">
          <ac:chgData name="u3576731@connect.hku.hk" userId="0de5b9f1-4841-4bf4-9210-fdfbf365d198" providerId="ADAL" clId="{3E39B3EF-A27C-44AA-9D5B-66013D61B5F0}" dt="2023-04-24T05:21:06.630" v="3918" actId="478"/>
          <ac:spMkLst>
            <pc:docMk/>
            <pc:sldMk cId="4015023268" sldId="270"/>
            <ac:spMk id="21" creationId="{49D86A8F-E682-6DD0-DA1E-973683316F2C}"/>
          </ac:spMkLst>
        </pc:spChg>
        <pc:spChg chg="add del mod">
          <ac:chgData name="u3576731@connect.hku.hk" userId="0de5b9f1-4841-4bf4-9210-fdfbf365d198" providerId="ADAL" clId="{3E39B3EF-A27C-44AA-9D5B-66013D61B5F0}" dt="2023-04-24T05:21:07.569" v="3919" actId="478"/>
          <ac:spMkLst>
            <pc:docMk/>
            <pc:sldMk cId="4015023268" sldId="270"/>
            <ac:spMk id="22" creationId="{7FD18824-8481-0AFF-A186-22325A4CF1F3}"/>
          </ac:spMkLst>
        </pc:spChg>
        <pc:spChg chg="add del mod">
          <ac:chgData name="u3576731@connect.hku.hk" userId="0de5b9f1-4841-4bf4-9210-fdfbf365d198" providerId="ADAL" clId="{3E39B3EF-A27C-44AA-9D5B-66013D61B5F0}" dt="2023-04-24T05:21:09.281" v="3920" actId="478"/>
          <ac:spMkLst>
            <pc:docMk/>
            <pc:sldMk cId="4015023268" sldId="270"/>
            <ac:spMk id="23" creationId="{9C93A983-C417-99AE-5494-50C301085456}"/>
          </ac:spMkLst>
        </pc:spChg>
        <pc:spChg chg="add mod">
          <ac:chgData name="u3576731@connect.hku.hk" userId="0de5b9f1-4841-4bf4-9210-fdfbf365d198" providerId="ADAL" clId="{3E39B3EF-A27C-44AA-9D5B-66013D61B5F0}" dt="2023-04-24T05:29:58.692" v="3989" actId="164"/>
          <ac:spMkLst>
            <pc:docMk/>
            <pc:sldMk cId="4015023268" sldId="270"/>
            <ac:spMk id="24" creationId="{0C8C314A-E3DA-8F12-C2D2-D5891220C393}"/>
          </ac:spMkLst>
        </pc:spChg>
        <pc:spChg chg="add mod">
          <ac:chgData name="u3576731@connect.hku.hk" userId="0de5b9f1-4841-4bf4-9210-fdfbf365d198" providerId="ADAL" clId="{3E39B3EF-A27C-44AA-9D5B-66013D61B5F0}" dt="2023-04-24T05:29:58.692" v="3989" actId="164"/>
          <ac:spMkLst>
            <pc:docMk/>
            <pc:sldMk cId="4015023268" sldId="270"/>
            <ac:spMk id="25" creationId="{AE5E909A-BECC-8B80-B16C-200FFEED2B31}"/>
          </ac:spMkLst>
        </pc:spChg>
        <pc:spChg chg="add del mod">
          <ac:chgData name="u3576731@connect.hku.hk" userId="0de5b9f1-4841-4bf4-9210-fdfbf365d198" providerId="ADAL" clId="{3E39B3EF-A27C-44AA-9D5B-66013D61B5F0}" dt="2023-04-24T05:21:10.704" v="3921" actId="478"/>
          <ac:spMkLst>
            <pc:docMk/>
            <pc:sldMk cId="4015023268" sldId="270"/>
            <ac:spMk id="26" creationId="{D80199AC-A55D-7782-FD4F-8F821C4528C3}"/>
          </ac:spMkLst>
        </pc:spChg>
        <pc:spChg chg="add del mod">
          <ac:chgData name="u3576731@connect.hku.hk" userId="0de5b9f1-4841-4bf4-9210-fdfbf365d198" providerId="ADAL" clId="{3E39B3EF-A27C-44AA-9D5B-66013D61B5F0}" dt="2023-04-24T05:21:11.498" v="3922" actId="478"/>
          <ac:spMkLst>
            <pc:docMk/>
            <pc:sldMk cId="4015023268" sldId="270"/>
            <ac:spMk id="27" creationId="{FB931072-AF1F-0B89-0503-A83ACBB6353C}"/>
          </ac:spMkLst>
        </pc:spChg>
        <pc:spChg chg="add mod ord">
          <ac:chgData name="u3576731@connect.hku.hk" userId="0de5b9f1-4841-4bf4-9210-fdfbf365d198" providerId="ADAL" clId="{3E39B3EF-A27C-44AA-9D5B-66013D61B5F0}" dt="2023-04-24T13:15:49.544" v="4580" actId="166"/>
          <ac:spMkLst>
            <pc:docMk/>
            <pc:sldMk cId="4015023268" sldId="270"/>
            <ac:spMk id="28" creationId="{8801B3F4-F66D-42BC-D19D-2B1E12E35AA8}"/>
          </ac:spMkLst>
        </pc:spChg>
        <pc:spChg chg="add mod">
          <ac:chgData name="u3576731@connect.hku.hk" userId="0de5b9f1-4841-4bf4-9210-fdfbf365d198" providerId="ADAL" clId="{3E39B3EF-A27C-44AA-9D5B-66013D61B5F0}" dt="2023-04-24T05:29:51.771" v="3988" actId="164"/>
          <ac:spMkLst>
            <pc:docMk/>
            <pc:sldMk cId="4015023268" sldId="270"/>
            <ac:spMk id="29" creationId="{8F142339-1C06-CE54-55A6-03731B7C8E29}"/>
          </ac:spMkLst>
        </pc:spChg>
        <pc:spChg chg="add mod">
          <ac:chgData name="u3576731@connect.hku.hk" userId="0de5b9f1-4841-4bf4-9210-fdfbf365d198" providerId="ADAL" clId="{3E39B3EF-A27C-44AA-9D5B-66013D61B5F0}" dt="2023-04-24T11:01:38.186" v="4332" actId="164"/>
          <ac:spMkLst>
            <pc:docMk/>
            <pc:sldMk cId="4015023268" sldId="270"/>
            <ac:spMk id="63" creationId="{32E226A0-C0C0-CE74-365E-8FC0C1991FED}"/>
          </ac:spMkLst>
        </pc:spChg>
        <pc:spChg chg="add mod">
          <ac:chgData name="u3576731@connect.hku.hk" userId="0de5b9f1-4841-4bf4-9210-fdfbf365d198" providerId="ADAL" clId="{3E39B3EF-A27C-44AA-9D5B-66013D61B5F0}" dt="2023-04-24T11:01:38.186" v="4332" actId="164"/>
          <ac:spMkLst>
            <pc:docMk/>
            <pc:sldMk cId="4015023268" sldId="270"/>
            <ac:spMk id="64" creationId="{1CD2AD86-A076-8F44-9DCF-707F817E4F6D}"/>
          </ac:spMkLst>
        </pc:spChg>
        <pc:spChg chg="add mod ord">
          <ac:chgData name="u3576731@connect.hku.hk" userId="0de5b9f1-4841-4bf4-9210-fdfbf365d198" providerId="ADAL" clId="{3E39B3EF-A27C-44AA-9D5B-66013D61B5F0}" dt="2023-04-24T13:17:28.641" v="4597" actId="164"/>
          <ac:spMkLst>
            <pc:docMk/>
            <pc:sldMk cId="4015023268" sldId="270"/>
            <ac:spMk id="85" creationId="{EC6952A6-DFD3-8419-9504-FE0E7B861EEB}"/>
          </ac:spMkLst>
        </pc:spChg>
        <pc:spChg chg="add del mod">
          <ac:chgData name="u3576731@connect.hku.hk" userId="0de5b9f1-4841-4bf4-9210-fdfbf365d198" providerId="ADAL" clId="{3E39B3EF-A27C-44AA-9D5B-66013D61B5F0}" dt="2023-04-24T11:52:48.871" v="4501" actId="478"/>
          <ac:spMkLst>
            <pc:docMk/>
            <pc:sldMk cId="4015023268" sldId="270"/>
            <ac:spMk id="86" creationId="{79CCAF32-2975-FCA1-0C5D-F094289F0796}"/>
          </ac:spMkLst>
        </pc:spChg>
        <pc:spChg chg="add del mod">
          <ac:chgData name="u3576731@connect.hku.hk" userId="0de5b9f1-4841-4bf4-9210-fdfbf365d198" providerId="ADAL" clId="{3E39B3EF-A27C-44AA-9D5B-66013D61B5F0}" dt="2023-04-24T11:52:50.150" v="4502" actId="478"/>
          <ac:spMkLst>
            <pc:docMk/>
            <pc:sldMk cId="4015023268" sldId="270"/>
            <ac:spMk id="87" creationId="{93ECB487-8D74-6378-E7AE-3A4FE87B07ED}"/>
          </ac:spMkLst>
        </pc:spChg>
        <pc:spChg chg="add del mod">
          <ac:chgData name="u3576731@connect.hku.hk" userId="0de5b9f1-4841-4bf4-9210-fdfbf365d198" providerId="ADAL" clId="{3E39B3EF-A27C-44AA-9D5B-66013D61B5F0}" dt="2023-04-24T11:52:51.875" v="4503" actId="478"/>
          <ac:spMkLst>
            <pc:docMk/>
            <pc:sldMk cId="4015023268" sldId="270"/>
            <ac:spMk id="88" creationId="{1515B95F-040F-6BCB-E28A-F3A2BE47DFAC}"/>
          </ac:spMkLst>
        </pc:spChg>
        <pc:spChg chg="add mod ord">
          <ac:chgData name="u3576731@connect.hku.hk" userId="0de5b9f1-4841-4bf4-9210-fdfbf365d198" providerId="ADAL" clId="{3E39B3EF-A27C-44AA-9D5B-66013D61B5F0}" dt="2023-04-24T13:21:43.515" v="4635" actId="14100"/>
          <ac:spMkLst>
            <pc:docMk/>
            <pc:sldMk cId="4015023268" sldId="270"/>
            <ac:spMk id="89" creationId="{3B4836B8-6140-B706-A14F-AA323FDD1796}"/>
          </ac:spMkLst>
        </pc:spChg>
        <pc:spChg chg="add del mod ord">
          <ac:chgData name="u3576731@connect.hku.hk" userId="0de5b9f1-4841-4bf4-9210-fdfbf365d198" providerId="ADAL" clId="{3E39B3EF-A27C-44AA-9D5B-66013D61B5F0}" dt="2023-04-24T13:21:47.486" v="4636" actId="14100"/>
          <ac:spMkLst>
            <pc:docMk/>
            <pc:sldMk cId="4015023268" sldId="270"/>
            <ac:spMk id="90" creationId="{8A7D8105-3641-9B5D-D2D2-9792BDDCBD09}"/>
          </ac:spMkLst>
        </pc:spChg>
        <pc:spChg chg="add mod">
          <ac:chgData name="u3576731@connect.hku.hk" userId="0de5b9f1-4841-4bf4-9210-fdfbf365d198" providerId="ADAL" clId="{3E39B3EF-A27C-44AA-9D5B-66013D61B5F0}" dt="2023-04-24T11:01:38.186" v="4332" actId="164"/>
          <ac:spMkLst>
            <pc:docMk/>
            <pc:sldMk cId="4015023268" sldId="270"/>
            <ac:spMk id="94" creationId="{5A7E76D3-2085-13FD-D46E-25FEDE89D31D}"/>
          </ac:spMkLst>
        </pc:spChg>
        <pc:spChg chg="add mod">
          <ac:chgData name="u3576731@connect.hku.hk" userId="0de5b9f1-4841-4bf4-9210-fdfbf365d198" providerId="ADAL" clId="{3E39B3EF-A27C-44AA-9D5B-66013D61B5F0}" dt="2023-04-24T11:01:38.186" v="4332" actId="164"/>
          <ac:spMkLst>
            <pc:docMk/>
            <pc:sldMk cId="4015023268" sldId="270"/>
            <ac:spMk id="95" creationId="{A7088D31-1193-808A-3CF4-F4C9BD5964FB}"/>
          </ac:spMkLst>
        </pc:spChg>
        <pc:spChg chg="add mod">
          <ac:chgData name="u3576731@connect.hku.hk" userId="0de5b9f1-4841-4bf4-9210-fdfbf365d198" providerId="ADAL" clId="{3E39B3EF-A27C-44AA-9D5B-66013D61B5F0}" dt="2023-04-24T11:01:38.186" v="4332" actId="164"/>
          <ac:spMkLst>
            <pc:docMk/>
            <pc:sldMk cId="4015023268" sldId="270"/>
            <ac:spMk id="97" creationId="{DB8C6A93-5170-554E-D393-D614C4411F24}"/>
          </ac:spMkLst>
        </pc:spChg>
        <pc:spChg chg="add mod">
          <ac:chgData name="u3576731@connect.hku.hk" userId="0de5b9f1-4841-4bf4-9210-fdfbf365d198" providerId="ADAL" clId="{3E39B3EF-A27C-44AA-9D5B-66013D61B5F0}" dt="2023-04-24T11:01:38.186" v="4332" actId="164"/>
          <ac:spMkLst>
            <pc:docMk/>
            <pc:sldMk cId="4015023268" sldId="270"/>
            <ac:spMk id="98" creationId="{B820A87C-4281-3170-DF9D-46A7E77B6692}"/>
          </ac:spMkLst>
        </pc:spChg>
        <pc:spChg chg="add del mod">
          <ac:chgData name="u3576731@connect.hku.hk" userId="0de5b9f1-4841-4bf4-9210-fdfbf365d198" providerId="ADAL" clId="{3E39B3EF-A27C-44AA-9D5B-66013D61B5F0}" dt="2023-04-24T06:13:01.306" v="4176" actId="478"/>
          <ac:spMkLst>
            <pc:docMk/>
            <pc:sldMk cId="4015023268" sldId="270"/>
            <ac:spMk id="99" creationId="{E9132A22-0D84-A3C8-503D-A56E872E6094}"/>
          </ac:spMkLst>
        </pc:spChg>
        <pc:grpChg chg="add del mod">
          <ac:chgData name="u3576731@connect.hku.hk" userId="0de5b9f1-4841-4bf4-9210-fdfbf365d198" providerId="ADAL" clId="{3E39B3EF-A27C-44AA-9D5B-66013D61B5F0}" dt="2023-04-24T10:36:57.615" v="4188"/>
          <ac:grpSpMkLst>
            <pc:docMk/>
            <pc:sldMk cId="4015023268" sldId="270"/>
            <ac:grpSpMk id="9" creationId="{1BB064FA-E774-E0DD-B850-160D686DD41F}"/>
          </ac:grpSpMkLst>
        </pc:grpChg>
        <pc:grpChg chg="add del mod">
          <ac:chgData name="u3576731@connect.hku.hk" userId="0de5b9f1-4841-4bf4-9210-fdfbf365d198" providerId="ADAL" clId="{3E39B3EF-A27C-44AA-9D5B-66013D61B5F0}" dt="2023-04-24T10:44:05.258" v="4241"/>
          <ac:grpSpMkLst>
            <pc:docMk/>
            <pc:sldMk cId="4015023268" sldId="270"/>
            <ac:grpSpMk id="18" creationId="{62E89954-12C8-6258-7241-DACB19039924}"/>
          </ac:grpSpMkLst>
        </pc:grpChg>
        <pc:grpChg chg="add del mod ord">
          <ac:chgData name="u3576731@connect.hku.hk" userId="0de5b9f1-4841-4bf4-9210-fdfbf365d198" providerId="ADAL" clId="{3E39B3EF-A27C-44AA-9D5B-66013D61B5F0}" dt="2023-04-24T10:44:03.743" v="4239"/>
          <ac:grpSpMkLst>
            <pc:docMk/>
            <pc:sldMk cId="4015023268" sldId="270"/>
            <ac:grpSpMk id="22" creationId="{6920E121-A5AC-77E0-119D-2BF420F03545}"/>
          </ac:grpSpMkLst>
        </pc:grpChg>
        <pc:grpChg chg="add del mod ord">
          <ac:chgData name="u3576731@connect.hku.hk" userId="0de5b9f1-4841-4bf4-9210-fdfbf365d198" providerId="ADAL" clId="{3E39B3EF-A27C-44AA-9D5B-66013D61B5F0}" dt="2023-04-24T10:44:01.644" v="4235"/>
          <ac:grpSpMkLst>
            <pc:docMk/>
            <pc:sldMk cId="4015023268" sldId="270"/>
            <ac:grpSpMk id="36" creationId="{5BBAEF94-2887-C1EA-E346-C1A0222B171F}"/>
          </ac:grpSpMkLst>
        </pc:grpChg>
        <pc:grpChg chg="del">
          <ac:chgData name="u3576731@connect.hku.hk" userId="0de5b9f1-4841-4bf4-9210-fdfbf365d198" providerId="ADAL" clId="{3E39B3EF-A27C-44AA-9D5B-66013D61B5F0}" dt="2023-04-19T10:32:06.786" v="1425" actId="478"/>
          <ac:grpSpMkLst>
            <pc:docMk/>
            <pc:sldMk cId="4015023268" sldId="270"/>
            <ac:grpSpMk id="39" creationId="{2330600F-1532-784D-052C-0DAE3E15A947}"/>
          </ac:grpSpMkLst>
        </pc:grpChg>
        <pc:grpChg chg="del">
          <ac:chgData name="u3576731@connect.hku.hk" userId="0de5b9f1-4841-4bf4-9210-fdfbf365d198" providerId="ADAL" clId="{3E39B3EF-A27C-44AA-9D5B-66013D61B5F0}" dt="2023-04-19T10:32:06.786" v="1425" actId="478"/>
          <ac:grpSpMkLst>
            <pc:docMk/>
            <pc:sldMk cId="4015023268" sldId="270"/>
            <ac:grpSpMk id="40" creationId="{1C110D02-39D3-AF9C-4B3F-54366A25DCBD}"/>
          </ac:grpSpMkLst>
        </pc:grpChg>
        <pc:grpChg chg="del">
          <ac:chgData name="u3576731@connect.hku.hk" userId="0de5b9f1-4841-4bf4-9210-fdfbf365d198" providerId="ADAL" clId="{3E39B3EF-A27C-44AA-9D5B-66013D61B5F0}" dt="2023-04-19T10:32:06.786" v="1425" actId="478"/>
          <ac:grpSpMkLst>
            <pc:docMk/>
            <pc:sldMk cId="4015023268" sldId="270"/>
            <ac:grpSpMk id="41" creationId="{45007148-5678-0363-2157-28326DBCB92A}"/>
          </ac:grpSpMkLst>
        </pc:grpChg>
        <pc:grpChg chg="del">
          <ac:chgData name="u3576731@connect.hku.hk" userId="0de5b9f1-4841-4bf4-9210-fdfbf365d198" providerId="ADAL" clId="{3E39B3EF-A27C-44AA-9D5B-66013D61B5F0}" dt="2023-04-19T10:32:06.786" v="1425" actId="478"/>
          <ac:grpSpMkLst>
            <pc:docMk/>
            <pc:sldMk cId="4015023268" sldId="270"/>
            <ac:grpSpMk id="42" creationId="{0F87BBCE-E20D-BB17-9D22-5E0F8113D5FD}"/>
          </ac:grpSpMkLst>
        </pc:grpChg>
        <pc:grpChg chg="add mod ord">
          <ac:chgData name="u3576731@connect.hku.hk" userId="0de5b9f1-4841-4bf4-9210-fdfbf365d198" providerId="ADAL" clId="{3E39B3EF-A27C-44AA-9D5B-66013D61B5F0}" dt="2023-04-24T13:15:49.544" v="4580" actId="166"/>
          <ac:grpSpMkLst>
            <pc:docMk/>
            <pc:sldMk cId="4015023268" sldId="270"/>
            <ac:grpSpMk id="50" creationId="{E930F123-2D7C-257A-5EFE-FB8A7674863B}"/>
          </ac:grpSpMkLst>
        </pc:grpChg>
        <pc:grpChg chg="add del mod ord">
          <ac:chgData name="u3576731@connect.hku.hk" userId="0de5b9f1-4841-4bf4-9210-fdfbf365d198" providerId="ADAL" clId="{3E39B3EF-A27C-44AA-9D5B-66013D61B5F0}" dt="2023-04-24T05:56:41.074" v="4060" actId="165"/>
          <ac:grpSpMkLst>
            <pc:docMk/>
            <pc:sldMk cId="4015023268" sldId="270"/>
            <ac:grpSpMk id="54" creationId="{5EA0ED62-F8A6-1D6B-E8B6-02C1D15DFFE9}"/>
          </ac:grpSpMkLst>
        </pc:grpChg>
        <pc:grpChg chg="add mod ord">
          <ac:chgData name="u3576731@connect.hku.hk" userId="0de5b9f1-4841-4bf4-9210-fdfbf365d198" providerId="ADAL" clId="{3E39B3EF-A27C-44AA-9D5B-66013D61B5F0}" dt="2023-04-24T13:15:49.544" v="4580" actId="166"/>
          <ac:grpSpMkLst>
            <pc:docMk/>
            <pc:sldMk cId="4015023268" sldId="270"/>
            <ac:grpSpMk id="55" creationId="{1A4A20CA-AA92-5780-14A8-DD8C1C487CBB}"/>
          </ac:grpSpMkLst>
        </pc:grpChg>
        <pc:grpChg chg="add mod ord">
          <ac:chgData name="u3576731@connect.hku.hk" userId="0de5b9f1-4841-4bf4-9210-fdfbf365d198" providerId="ADAL" clId="{3E39B3EF-A27C-44AA-9D5B-66013D61B5F0}" dt="2023-04-24T13:15:49.544" v="4580" actId="166"/>
          <ac:grpSpMkLst>
            <pc:docMk/>
            <pc:sldMk cId="4015023268" sldId="270"/>
            <ac:grpSpMk id="58" creationId="{27A8E450-C560-7C3E-E9BE-6243E8835D7A}"/>
          </ac:grpSpMkLst>
        </pc:grpChg>
        <pc:grpChg chg="add del mod">
          <ac:chgData name="u3576731@connect.hku.hk" userId="0de5b9f1-4841-4bf4-9210-fdfbf365d198" providerId="ADAL" clId="{3E39B3EF-A27C-44AA-9D5B-66013D61B5F0}" dt="2023-04-24T05:56:17.415" v="4053" actId="165"/>
          <ac:grpSpMkLst>
            <pc:docMk/>
            <pc:sldMk cId="4015023268" sldId="270"/>
            <ac:grpSpMk id="60" creationId="{9236A94A-EC0C-33AB-379F-F3D72AD28278}"/>
          </ac:grpSpMkLst>
        </pc:grpChg>
        <pc:grpChg chg="add mod ord">
          <ac:chgData name="u3576731@connect.hku.hk" userId="0de5b9f1-4841-4bf4-9210-fdfbf365d198" providerId="ADAL" clId="{3E39B3EF-A27C-44AA-9D5B-66013D61B5F0}" dt="2023-04-24T13:15:49.544" v="4580" actId="166"/>
          <ac:grpSpMkLst>
            <pc:docMk/>
            <pc:sldMk cId="4015023268" sldId="270"/>
            <ac:grpSpMk id="61" creationId="{71D77997-7617-AD5C-AE84-AA84C5C9F02D}"/>
          </ac:grpSpMkLst>
        </pc:grpChg>
        <pc:grpChg chg="add mod ord">
          <ac:chgData name="u3576731@connect.hku.hk" userId="0de5b9f1-4841-4bf4-9210-fdfbf365d198" providerId="ADAL" clId="{3E39B3EF-A27C-44AA-9D5B-66013D61B5F0}" dt="2023-04-24T13:15:49.544" v="4580" actId="166"/>
          <ac:grpSpMkLst>
            <pc:docMk/>
            <pc:sldMk cId="4015023268" sldId="270"/>
            <ac:grpSpMk id="62" creationId="{73FF9A76-2135-A72C-A147-86B9E246BEF4}"/>
          </ac:grpSpMkLst>
        </pc:grpChg>
        <pc:grpChg chg="add mod ord">
          <ac:chgData name="u3576731@connect.hku.hk" userId="0de5b9f1-4841-4bf4-9210-fdfbf365d198" providerId="ADAL" clId="{3E39B3EF-A27C-44AA-9D5B-66013D61B5F0}" dt="2023-04-24T13:15:49.544" v="4580" actId="166"/>
          <ac:grpSpMkLst>
            <pc:docMk/>
            <pc:sldMk cId="4015023268" sldId="270"/>
            <ac:grpSpMk id="69" creationId="{7DB54D41-FB4C-FA20-95CD-CF628D8B88FB}"/>
          </ac:grpSpMkLst>
        </pc:grpChg>
        <pc:grpChg chg="add mod ord">
          <ac:chgData name="u3576731@connect.hku.hk" userId="0de5b9f1-4841-4bf4-9210-fdfbf365d198" providerId="ADAL" clId="{3E39B3EF-A27C-44AA-9D5B-66013D61B5F0}" dt="2023-04-24T13:15:49.544" v="4580" actId="166"/>
          <ac:grpSpMkLst>
            <pc:docMk/>
            <pc:sldMk cId="4015023268" sldId="270"/>
            <ac:grpSpMk id="73" creationId="{3E8D9915-3C94-34A2-8B6D-A03E815D9C58}"/>
          </ac:grpSpMkLst>
        </pc:grpChg>
        <pc:grpChg chg="add mod ord">
          <ac:chgData name="u3576731@connect.hku.hk" userId="0de5b9f1-4841-4bf4-9210-fdfbf365d198" providerId="ADAL" clId="{3E39B3EF-A27C-44AA-9D5B-66013D61B5F0}" dt="2023-04-24T11:01:45.263" v="4333" actId="167"/>
          <ac:grpSpMkLst>
            <pc:docMk/>
            <pc:sldMk cId="4015023268" sldId="270"/>
            <ac:grpSpMk id="76" creationId="{DB733B48-9582-AA17-F9E7-39ADD5C7F2F6}"/>
          </ac:grpSpMkLst>
        </pc:grpChg>
        <pc:grpChg chg="add mod ord">
          <ac:chgData name="u3576731@connect.hku.hk" userId="0de5b9f1-4841-4bf4-9210-fdfbf365d198" providerId="ADAL" clId="{3E39B3EF-A27C-44AA-9D5B-66013D61B5F0}" dt="2023-04-24T13:15:49.544" v="4580" actId="166"/>
          <ac:grpSpMkLst>
            <pc:docMk/>
            <pc:sldMk cId="4015023268" sldId="270"/>
            <ac:grpSpMk id="78" creationId="{C6ED6DC0-FB7E-E849-7B3C-EF9CAD864742}"/>
          </ac:grpSpMkLst>
        </pc:grpChg>
        <pc:grpChg chg="add mod">
          <ac:chgData name="u3576731@connect.hku.hk" userId="0de5b9f1-4841-4bf4-9210-fdfbf365d198" providerId="ADAL" clId="{3E39B3EF-A27C-44AA-9D5B-66013D61B5F0}" dt="2023-04-24T13:17:28.641" v="4597" actId="164"/>
          <ac:grpSpMkLst>
            <pc:docMk/>
            <pc:sldMk cId="4015023268" sldId="270"/>
            <ac:grpSpMk id="91" creationId="{5F3B29FA-1218-96B0-3935-F2A043BCD053}"/>
          </ac:grpSpMkLst>
        </pc:grpChg>
        <pc:picChg chg="add del mod modCrop">
          <ac:chgData name="u3576731@connect.hku.hk" userId="0de5b9f1-4841-4bf4-9210-fdfbf365d198" providerId="ADAL" clId="{3E39B3EF-A27C-44AA-9D5B-66013D61B5F0}" dt="2023-04-21T17:08:22.820" v="2597" actId="478"/>
          <ac:picMkLst>
            <pc:docMk/>
            <pc:sldMk cId="4015023268" sldId="270"/>
            <ac:picMk id="4" creationId="{23C37F66-2664-2788-042D-145A8E55A6C6}"/>
          </ac:picMkLst>
        </pc:picChg>
        <pc:picChg chg="del">
          <ac:chgData name="u3576731@connect.hku.hk" userId="0de5b9f1-4841-4bf4-9210-fdfbf365d198" providerId="ADAL" clId="{3E39B3EF-A27C-44AA-9D5B-66013D61B5F0}" dt="2023-04-17T16:45:45.427" v="1413" actId="478"/>
          <ac:picMkLst>
            <pc:docMk/>
            <pc:sldMk cId="4015023268" sldId="270"/>
            <ac:picMk id="6" creationId="{B176959D-102C-4E79-6FDE-EA63257D4D35}"/>
          </ac:picMkLst>
        </pc:picChg>
        <pc:picChg chg="add del mod modCrop">
          <ac:chgData name="u3576731@connect.hku.hk" userId="0de5b9f1-4841-4bf4-9210-fdfbf365d198" providerId="ADAL" clId="{3E39B3EF-A27C-44AA-9D5B-66013D61B5F0}" dt="2023-04-21T17:10:17.416" v="2610" actId="478"/>
          <ac:picMkLst>
            <pc:docMk/>
            <pc:sldMk cId="4015023268" sldId="270"/>
            <ac:picMk id="7" creationId="{0616109E-B927-7530-F332-33CD0C5CC631}"/>
          </ac:picMkLst>
        </pc:picChg>
        <pc:picChg chg="add del mod">
          <ac:chgData name="u3576731@connect.hku.hk" userId="0de5b9f1-4841-4bf4-9210-fdfbf365d198" providerId="ADAL" clId="{3E39B3EF-A27C-44AA-9D5B-66013D61B5F0}" dt="2023-04-21T17:10:29.380" v="2614" actId="478"/>
          <ac:picMkLst>
            <pc:docMk/>
            <pc:sldMk cId="4015023268" sldId="270"/>
            <ac:picMk id="9" creationId="{4909E041-4C10-8E15-698E-3D81D3242C4A}"/>
          </ac:picMkLst>
        </pc:picChg>
        <pc:picChg chg="add del mod">
          <ac:chgData name="u3576731@connect.hku.hk" userId="0de5b9f1-4841-4bf4-9210-fdfbf365d198" providerId="ADAL" clId="{3E39B3EF-A27C-44AA-9D5B-66013D61B5F0}" dt="2023-04-24T05:20:49.349" v="3912"/>
          <ac:picMkLst>
            <pc:docMk/>
            <pc:sldMk cId="4015023268" sldId="270"/>
            <ac:picMk id="11" creationId="{27E0610B-7629-83AD-B2E0-068293B3A567}"/>
          </ac:picMkLst>
        </pc:picChg>
        <pc:picChg chg="add del mod">
          <ac:chgData name="u3576731@connect.hku.hk" userId="0de5b9f1-4841-4bf4-9210-fdfbf365d198" providerId="ADAL" clId="{3E39B3EF-A27C-44AA-9D5B-66013D61B5F0}" dt="2023-04-21T17:11:50.680" v="2632" actId="478"/>
          <ac:picMkLst>
            <pc:docMk/>
            <pc:sldMk cId="4015023268" sldId="270"/>
            <ac:picMk id="11" creationId="{F9C55B19-7280-5985-0908-E63E59EBA4E4}"/>
          </ac:picMkLst>
        </pc:picChg>
        <pc:picChg chg="add mod ord modCrop">
          <ac:chgData name="u3576731@connect.hku.hk" userId="0de5b9f1-4841-4bf4-9210-fdfbf365d198" providerId="ADAL" clId="{3E39B3EF-A27C-44AA-9D5B-66013D61B5F0}" dt="2023-04-24T13:17:28.641" v="4597" actId="164"/>
          <ac:picMkLst>
            <pc:docMk/>
            <pc:sldMk cId="4015023268" sldId="270"/>
            <ac:picMk id="13" creationId="{A98D055E-1E70-F386-9BAD-1707A2577741}"/>
          </ac:picMkLst>
        </pc:picChg>
        <pc:picChg chg="add del mod modCrop">
          <ac:chgData name="u3576731@connect.hku.hk" userId="0de5b9f1-4841-4bf4-9210-fdfbf365d198" providerId="ADAL" clId="{3E39B3EF-A27C-44AA-9D5B-66013D61B5F0}" dt="2023-04-21T17:17:48.818" v="2670" actId="478"/>
          <ac:picMkLst>
            <pc:docMk/>
            <pc:sldMk cId="4015023268" sldId="270"/>
            <ac:picMk id="16" creationId="{DF61D5FF-A7B9-E0F9-B648-116B263C0A09}"/>
          </ac:picMkLst>
        </pc:picChg>
        <pc:picChg chg="del">
          <ac:chgData name="u3576731@connect.hku.hk" userId="0de5b9f1-4841-4bf4-9210-fdfbf365d198" providerId="ADAL" clId="{3E39B3EF-A27C-44AA-9D5B-66013D61B5F0}" dt="2023-04-17T16:45:46.420" v="1414" actId="478"/>
          <ac:picMkLst>
            <pc:docMk/>
            <pc:sldMk cId="4015023268" sldId="270"/>
            <ac:picMk id="26" creationId="{F4E811F4-5954-45A1-7870-67CF75F9E1D1}"/>
          </ac:picMkLst>
        </pc:picChg>
        <pc:cxnChg chg="mod">
          <ac:chgData name="u3576731@connect.hku.hk" userId="0de5b9f1-4841-4bf4-9210-fdfbf365d198" providerId="ADAL" clId="{3E39B3EF-A27C-44AA-9D5B-66013D61B5F0}" dt="2023-04-24T10:36:55.802" v="4187"/>
          <ac:cxnSpMkLst>
            <pc:docMk/>
            <pc:sldMk cId="4015023268" sldId="270"/>
            <ac:cxnSpMk id="11" creationId="{A6517E13-0B47-FC6A-567E-CFB6AF2ABEA8}"/>
          </ac:cxnSpMkLst>
        </pc:cxnChg>
        <pc:cxnChg chg="mod">
          <ac:chgData name="u3576731@connect.hku.hk" userId="0de5b9f1-4841-4bf4-9210-fdfbf365d198" providerId="ADAL" clId="{3E39B3EF-A27C-44AA-9D5B-66013D61B5F0}" dt="2023-04-24T10:36:55.802" v="4187"/>
          <ac:cxnSpMkLst>
            <pc:docMk/>
            <pc:sldMk cId="4015023268" sldId="270"/>
            <ac:cxnSpMk id="12" creationId="{E918CFC5-5ECA-B893-F916-DBAB79C888A9}"/>
          </ac:cxnSpMkLst>
        </pc:cxnChg>
        <pc:cxnChg chg="mod">
          <ac:chgData name="u3576731@connect.hku.hk" userId="0de5b9f1-4841-4bf4-9210-fdfbf365d198" providerId="ADAL" clId="{3E39B3EF-A27C-44AA-9D5B-66013D61B5F0}" dt="2023-04-24T10:36:55.802" v="4187"/>
          <ac:cxnSpMkLst>
            <pc:docMk/>
            <pc:sldMk cId="4015023268" sldId="270"/>
            <ac:cxnSpMk id="14" creationId="{158934D4-1233-9F86-0BFF-EE9F95BD5F05}"/>
          </ac:cxnSpMkLst>
        </pc:cxnChg>
        <pc:cxnChg chg="mod">
          <ac:chgData name="u3576731@connect.hku.hk" userId="0de5b9f1-4841-4bf4-9210-fdfbf365d198" providerId="ADAL" clId="{3E39B3EF-A27C-44AA-9D5B-66013D61B5F0}" dt="2023-04-24T10:36:55.802" v="4187"/>
          <ac:cxnSpMkLst>
            <pc:docMk/>
            <pc:sldMk cId="4015023268" sldId="270"/>
            <ac:cxnSpMk id="15" creationId="{41860EFD-1C74-AC03-8712-F9267AECA196}"/>
          </ac:cxnSpMkLst>
        </pc:cxnChg>
        <pc:cxnChg chg="mod">
          <ac:chgData name="u3576731@connect.hku.hk" userId="0de5b9f1-4841-4bf4-9210-fdfbf365d198" providerId="ADAL" clId="{3E39B3EF-A27C-44AA-9D5B-66013D61B5F0}" dt="2023-04-24T10:36:55.802" v="4187"/>
          <ac:cxnSpMkLst>
            <pc:docMk/>
            <pc:sldMk cId="4015023268" sldId="270"/>
            <ac:cxnSpMk id="16" creationId="{4A13D31F-DC77-D445-855C-8B1139270077}"/>
          </ac:cxnSpMkLst>
        </pc:cxnChg>
        <pc:cxnChg chg="mod">
          <ac:chgData name="u3576731@connect.hku.hk" userId="0de5b9f1-4841-4bf4-9210-fdfbf365d198" providerId="ADAL" clId="{3E39B3EF-A27C-44AA-9D5B-66013D61B5F0}" dt="2023-04-24T10:36:55.802" v="4187"/>
          <ac:cxnSpMkLst>
            <pc:docMk/>
            <pc:sldMk cId="4015023268" sldId="270"/>
            <ac:cxnSpMk id="17" creationId="{86287EA7-629B-F024-7250-1F2AB98A15EA}"/>
          </ac:cxnSpMkLst>
        </pc:cxnChg>
        <pc:cxnChg chg="mod">
          <ac:chgData name="u3576731@connect.hku.hk" userId="0de5b9f1-4841-4bf4-9210-fdfbf365d198" providerId="ADAL" clId="{3E39B3EF-A27C-44AA-9D5B-66013D61B5F0}" dt="2023-04-24T10:44:00.462" v="4232" actId="13822"/>
          <ac:cxnSpMkLst>
            <pc:docMk/>
            <pc:sldMk cId="4015023268" sldId="270"/>
            <ac:cxnSpMk id="19" creationId="{A93AE31F-A44F-231B-51EB-6666539B7756}"/>
          </ac:cxnSpMkLst>
        </pc:cxnChg>
        <pc:cxnChg chg="mod">
          <ac:chgData name="u3576731@connect.hku.hk" userId="0de5b9f1-4841-4bf4-9210-fdfbf365d198" providerId="ADAL" clId="{3E39B3EF-A27C-44AA-9D5B-66013D61B5F0}" dt="2023-04-24T10:44:00.462" v="4232" actId="13822"/>
          <ac:cxnSpMkLst>
            <pc:docMk/>
            <pc:sldMk cId="4015023268" sldId="270"/>
            <ac:cxnSpMk id="21" creationId="{3A8BE18E-34A0-BDEB-7B9F-CDB6B9354966}"/>
          </ac:cxnSpMkLst>
        </pc:cxnChg>
        <pc:cxnChg chg="mod">
          <ac:chgData name="u3576731@connect.hku.hk" userId="0de5b9f1-4841-4bf4-9210-fdfbf365d198" providerId="ADAL" clId="{3E39B3EF-A27C-44AA-9D5B-66013D61B5F0}" dt="2023-04-24T10:44:02.711" v="4237" actId="13822"/>
          <ac:cxnSpMkLst>
            <pc:docMk/>
            <pc:sldMk cId="4015023268" sldId="270"/>
            <ac:cxnSpMk id="23" creationId="{2AFABE17-7442-7930-CD48-CC980D2DF634}"/>
          </ac:cxnSpMkLst>
        </pc:cxnChg>
        <pc:cxnChg chg="mod">
          <ac:chgData name="u3576731@connect.hku.hk" userId="0de5b9f1-4841-4bf4-9210-fdfbf365d198" providerId="ADAL" clId="{3E39B3EF-A27C-44AA-9D5B-66013D61B5F0}" dt="2023-04-24T10:44:02.711" v="4237" actId="13822"/>
          <ac:cxnSpMkLst>
            <pc:docMk/>
            <pc:sldMk cId="4015023268" sldId="270"/>
            <ac:cxnSpMk id="26" creationId="{877D783D-757A-B21C-ADE9-4F954FA29135}"/>
          </ac:cxnSpMkLst>
        </pc:cxnChg>
        <pc:cxnChg chg="mod">
          <ac:chgData name="u3576731@connect.hku.hk" userId="0de5b9f1-4841-4bf4-9210-fdfbf365d198" providerId="ADAL" clId="{3E39B3EF-A27C-44AA-9D5B-66013D61B5F0}" dt="2023-04-24T10:44:02.711" v="4237" actId="13822"/>
          <ac:cxnSpMkLst>
            <pc:docMk/>
            <pc:sldMk cId="4015023268" sldId="270"/>
            <ac:cxnSpMk id="27" creationId="{838A6349-6313-1F04-9B80-4E4ADC838C25}"/>
          </ac:cxnSpMkLst>
        </pc:cxnChg>
        <pc:cxnChg chg="mod">
          <ac:chgData name="u3576731@connect.hku.hk" userId="0de5b9f1-4841-4bf4-9210-fdfbf365d198" providerId="ADAL" clId="{3E39B3EF-A27C-44AA-9D5B-66013D61B5F0}" dt="2023-04-24T10:44:02.711" v="4237" actId="13822"/>
          <ac:cxnSpMkLst>
            <pc:docMk/>
            <pc:sldMk cId="4015023268" sldId="270"/>
            <ac:cxnSpMk id="30" creationId="{74A0AA99-437F-33A1-C663-C41F987CB7B9}"/>
          </ac:cxnSpMkLst>
        </pc:cxnChg>
        <pc:cxnChg chg="add mod ord">
          <ac:chgData name="u3576731@connect.hku.hk" userId="0de5b9f1-4841-4bf4-9210-fdfbf365d198" providerId="ADAL" clId="{3E39B3EF-A27C-44AA-9D5B-66013D61B5F0}" dt="2023-04-24T11:03:12.041" v="4341" actId="1076"/>
          <ac:cxnSpMkLst>
            <pc:docMk/>
            <pc:sldMk cId="4015023268" sldId="270"/>
            <ac:cxnSpMk id="31" creationId="{AA52C588-F1D2-60D6-7F02-15E303C78A21}"/>
          </ac:cxnSpMkLst>
        </pc:cxnChg>
        <pc:cxnChg chg="mod">
          <ac:chgData name="u3576731@connect.hku.hk" userId="0de5b9f1-4841-4bf4-9210-fdfbf365d198" providerId="ADAL" clId="{3E39B3EF-A27C-44AA-9D5B-66013D61B5F0}" dt="2023-04-24T10:44:02.711" v="4237" actId="13822"/>
          <ac:cxnSpMkLst>
            <pc:docMk/>
            <pc:sldMk cId="4015023268" sldId="270"/>
            <ac:cxnSpMk id="32" creationId="{BF3F5776-CD1E-9948-61EB-48AEDD814A93}"/>
          </ac:cxnSpMkLst>
        </pc:cxnChg>
        <pc:cxnChg chg="add mod">
          <ac:chgData name="u3576731@connect.hku.hk" userId="0de5b9f1-4841-4bf4-9210-fdfbf365d198" providerId="ADAL" clId="{3E39B3EF-A27C-44AA-9D5B-66013D61B5F0}" dt="2023-04-24T11:03:12.041" v="4341" actId="1076"/>
          <ac:cxnSpMkLst>
            <pc:docMk/>
            <pc:sldMk cId="4015023268" sldId="270"/>
            <ac:cxnSpMk id="33" creationId="{CB76D5D5-20F1-CF7F-6ECD-63C4DD2472EE}"/>
          </ac:cxnSpMkLst>
        </pc:cxnChg>
        <pc:cxnChg chg="mod">
          <ac:chgData name="u3576731@connect.hku.hk" userId="0de5b9f1-4841-4bf4-9210-fdfbf365d198" providerId="ADAL" clId="{3E39B3EF-A27C-44AA-9D5B-66013D61B5F0}" dt="2023-04-24T10:44:02.711" v="4237" actId="13822"/>
          <ac:cxnSpMkLst>
            <pc:docMk/>
            <pc:sldMk cId="4015023268" sldId="270"/>
            <ac:cxnSpMk id="34" creationId="{3045CA57-C044-2326-1AE9-50F689E68282}"/>
          </ac:cxnSpMkLst>
        </pc:cxnChg>
        <pc:cxnChg chg="add mod">
          <ac:chgData name="u3576731@connect.hku.hk" userId="0de5b9f1-4841-4bf4-9210-fdfbf365d198" providerId="ADAL" clId="{3E39B3EF-A27C-44AA-9D5B-66013D61B5F0}" dt="2023-04-24T11:03:12.041" v="4341" actId="1076"/>
          <ac:cxnSpMkLst>
            <pc:docMk/>
            <pc:sldMk cId="4015023268" sldId="270"/>
            <ac:cxnSpMk id="35" creationId="{7566043E-6D9B-71A8-0F37-A5A6EE94BFD0}"/>
          </ac:cxnSpMkLst>
        </pc:cxnChg>
        <pc:cxnChg chg="add mod">
          <ac:chgData name="u3576731@connect.hku.hk" userId="0de5b9f1-4841-4bf4-9210-fdfbf365d198" providerId="ADAL" clId="{3E39B3EF-A27C-44AA-9D5B-66013D61B5F0}" dt="2023-04-24T11:03:12.041" v="4341" actId="1076"/>
          <ac:cxnSpMkLst>
            <pc:docMk/>
            <pc:sldMk cId="4015023268" sldId="270"/>
            <ac:cxnSpMk id="37" creationId="{B6A727DE-A044-AD06-0CB3-1958BF74BBCB}"/>
          </ac:cxnSpMkLst>
        </pc:cxnChg>
        <pc:cxnChg chg="mod">
          <ac:chgData name="u3576731@connect.hku.hk" userId="0de5b9f1-4841-4bf4-9210-fdfbf365d198" providerId="ADAL" clId="{3E39B3EF-A27C-44AA-9D5B-66013D61B5F0}" dt="2023-04-24T10:44:00.825" v="4234" actId="13822"/>
          <ac:cxnSpMkLst>
            <pc:docMk/>
            <pc:sldMk cId="4015023268" sldId="270"/>
            <ac:cxnSpMk id="38" creationId="{AFE25705-EBE1-4BDC-A74D-CC92AAC406A2}"/>
          </ac:cxnSpMkLst>
        </pc:cxnChg>
        <pc:cxnChg chg="add mod">
          <ac:chgData name="u3576731@connect.hku.hk" userId="0de5b9f1-4841-4bf4-9210-fdfbf365d198" providerId="ADAL" clId="{3E39B3EF-A27C-44AA-9D5B-66013D61B5F0}" dt="2023-04-24T11:03:12.041" v="4341" actId="1076"/>
          <ac:cxnSpMkLst>
            <pc:docMk/>
            <pc:sldMk cId="4015023268" sldId="270"/>
            <ac:cxnSpMk id="39" creationId="{00D9CEB0-83B1-1D69-3A65-28B8788FECE5}"/>
          </ac:cxnSpMkLst>
        </pc:cxnChg>
        <pc:cxnChg chg="mod">
          <ac:chgData name="u3576731@connect.hku.hk" userId="0de5b9f1-4841-4bf4-9210-fdfbf365d198" providerId="ADAL" clId="{3E39B3EF-A27C-44AA-9D5B-66013D61B5F0}" dt="2023-04-24T10:44:00.825" v="4234" actId="13822"/>
          <ac:cxnSpMkLst>
            <pc:docMk/>
            <pc:sldMk cId="4015023268" sldId="270"/>
            <ac:cxnSpMk id="40" creationId="{D06D23EF-DC96-7535-D496-DF2C51DAFC62}"/>
          </ac:cxnSpMkLst>
        </pc:cxnChg>
        <pc:cxnChg chg="add mod">
          <ac:chgData name="u3576731@connect.hku.hk" userId="0de5b9f1-4841-4bf4-9210-fdfbf365d198" providerId="ADAL" clId="{3E39B3EF-A27C-44AA-9D5B-66013D61B5F0}" dt="2023-04-24T11:03:12.041" v="4341" actId="1076"/>
          <ac:cxnSpMkLst>
            <pc:docMk/>
            <pc:sldMk cId="4015023268" sldId="270"/>
            <ac:cxnSpMk id="41" creationId="{D3587C83-11D7-B278-3BBB-A310919CDD04}"/>
          </ac:cxnSpMkLst>
        </pc:cxnChg>
        <pc:cxnChg chg="mod">
          <ac:chgData name="u3576731@connect.hku.hk" userId="0de5b9f1-4841-4bf4-9210-fdfbf365d198" providerId="ADAL" clId="{3E39B3EF-A27C-44AA-9D5B-66013D61B5F0}" dt="2023-04-24T10:44:00.825" v="4234" actId="13822"/>
          <ac:cxnSpMkLst>
            <pc:docMk/>
            <pc:sldMk cId="4015023268" sldId="270"/>
            <ac:cxnSpMk id="42" creationId="{FFC197FE-EE0A-DD31-8D4D-5E3844A984CD}"/>
          </ac:cxnSpMkLst>
        </pc:cxnChg>
        <pc:cxnChg chg="add mod topLvl">
          <ac:chgData name="u3576731@connect.hku.hk" userId="0de5b9f1-4841-4bf4-9210-fdfbf365d198" providerId="ADAL" clId="{3E39B3EF-A27C-44AA-9D5B-66013D61B5F0}" dt="2023-04-24T11:03:12.041" v="4341" actId="1076"/>
          <ac:cxnSpMkLst>
            <pc:docMk/>
            <pc:sldMk cId="4015023268" sldId="270"/>
            <ac:cxnSpMk id="43" creationId="{CE65DF86-E574-D9CF-6692-08BB2DFC486A}"/>
          </ac:cxnSpMkLst>
        </pc:cxnChg>
        <pc:cxnChg chg="mod">
          <ac:chgData name="u3576731@connect.hku.hk" userId="0de5b9f1-4841-4bf4-9210-fdfbf365d198" providerId="ADAL" clId="{3E39B3EF-A27C-44AA-9D5B-66013D61B5F0}" dt="2023-04-24T10:44:00.825" v="4234" actId="13822"/>
          <ac:cxnSpMkLst>
            <pc:docMk/>
            <pc:sldMk cId="4015023268" sldId="270"/>
            <ac:cxnSpMk id="44" creationId="{2C1D624F-AC18-D586-A3A8-5A5E5E17CC6D}"/>
          </ac:cxnSpMkLst>
        </pc:cxnChg>
        <pc:cxnChg chg="add mod topLvl">
          <ac:chgData name="u3576731@connect.hku.hk" userId="0de5b9f1-4841-4bf4-9210-fdfbf365d198" providerId="ADAL" clId="{3E39B3EF-A27C-44AA-9D5B-66013D61B5F0}" dt="2023-04-24T11:03:12.041" v="4341" actId="1076"/>
          <ac:cxnSpMkLst>
            <pc:docMk/>
            <pc:sldMk cId="4015023268" sldId="270"/>
            <ac:cxnSpMk id="45" creationId="{D2CC76C9-A9B7-B14F-372C-BCE778BAD518}"/>
          </ac:cxnSpMkLst>
        </pc:cxnChg>
        <pc:cxnChg chg="mod">
          <ac:chgData name="u3576731@connect.hku.hk" userId="0de5b9f1-4841-4bf4-9210-fdfbf365d198" providerId="ADAL" clId="{3E39B3EF-A27C-44AA-9D5B-66013D61B5F0}" dt="2023-04-24T10:44:00.825" v="4234" actId="13822"/>
          <ac:cxnSpMkLst>
            <pc:docMk/>
            <pc:sldMk cId="4015023268" sldId="270"/>
            <ac:cxnSpMk id="46" creationId="{158BFB9E-F4C5-4E43-D575-5437108E0902}"/>
          </ac:cxnSpMkLst>
        </pc:cxnChg>
        <pc:cxnChg chg="add mod topLvl">
          <ac:chgData name="u3576731@connect.hku.hk" userId="0de5b9f1-4841-4bf4-9210-fdfbf365d198" providerId="ADAL" clId="{3E39B3EF-A27C-44AA-9D5B-66013D61B5F0}" dt="2023-04-24T11:03:12.041" v="4341" actId="1076"/>
          <ac:cxnSpMkLst>
            <pc:docMk/>
            <pc:sldMk cId="4015023268" sldId="270"/>
            <ac:cxnSpMk id="47" creationId="{C7A7C09E-CE27-08AB-36CD-EC77CC8BD070}"/>
          </ac:cxnSpMkLst>
        </pc:cxnChg>
        <pc:cxnChg chg="mod">
          <ac:chgData name="u3576731@connect.hku.hk" userId="0de5b9f1-4841-4bf4-9210-fdfbf365d198" providerId="ADAL" clId="{3E39B3EF-A27C-44AA-9D5B-66013D61B5F0}" dt="2023-04-24T10:44:00.825" v="4234" actId="13822"/>
          <ac:cxnSpMkLst>
            <pc:docMk/>
            <pc:sldMk cId="4015023268" sldId="270"/>
            <ac:cxnSpMk id="48" creationId="{A6659C72-02BA-15C9-7D3A-B82E411E99AF}"/>
          </ac:cxnSpMkLst>
        </pc:cxnChg>
        <pc:cxnChg chg="add mod topLvl">
          <ac:chgData name="u3576731@connect.hku.hk" userId="0de5b9f1-4841-4bf4-9210-fdfbf365d198" providerId="ADAL" clId="{3E39B3EF-A27C-44AA-9D5B-66013D61B5F0}" dt="2023-04-24T11:03:12.041" v="4341" actId="1076"/>
          <ac:cxnSpMkLst>
            <pc:docMk/>
            <pc:sldMk cId="4015023268" sldId="270"/>
            <ac:cxnSpMk id="49" creationId="{8EA7DD38-4C09-B980-B933-E1EDECF7E293}"/>
          </ac:cxnSpMkLst>
        </pc:cxnChg>
        <pc:cxnChg chg="add del mod topLvl">
          <ac:chgData name="u3576731@connect.hku.hk" userId="0de5b9f1-4841-4bf4-9210-fdfbf365d198" providerId="ADAL" clId="{3E39B3EF-A27C-44AA-9D5B-66013D61B5F0}" dt="2023-04-24T05:56:49.115" v="4062" actId="478"/>
          <ac:cxnSpMkLst>
            <pc:docMk/>
            <pc:sldMk cId="4015023268" sldId="270"/>
            <ac:cxnSpMk id="51" creationId="{989C1050-2853-AB5F-F56D-A26AEC54F90E}"/>
          </ac:cxnSpMkLst>
        </pc:cxnChg>
        <pc:cxnChg chg="mod">
          <ac:chgData name="u3576731@connect.hku.hk" userId="0de5b9f1-4841-4bf4-9210-fdfbf365d198" providerId="ADAL" clId="{3E39B3EF-A27C-44AA-9D5B-66013D61B5F0}" dt="2023-04-24T10:46:21.909" v="4258" actId="208"/>
          <ac:cxnSpMkLst>
            <pc:docMk/>
            <pc:sldMk cId="4015023268" sldId="270"/>
            <ac:cxnSpMk id="51" creationId="{E7490428-4213-F0D7-1078-376227863C0F}"/>
          </ac:cxnSpMkLst>
        </pc:cxnChg>
        <pc:cxnChg chg="mod">
          <ac:chgData name="u3576731@connect.hku.hk" userId="0de5b9f1-4841-4bf4-9210-fdfbf365d198" providerId="ADAL" clId="{3E39B3EF-A27C-44AA-9D5B-66013D61B5F0}" dt="2023-04-24T10:46:21.909" v="4258" actId="208"/>
          <ac:cxnSpMkLst>
            <pc:docMk/>
            <pc:sldMk cId="4015023268" sldId="270"/>
            <ac:cxnSpMk id="52" creationId="{3F360899-7BED-0E20-6EB3-F5D04FE0A6DD}"/>
          </ac:cxnSpMkLst>
        </pc:cxnChg>
        <pc:cxnChg chg="add del mod topLvl">
          <ac:chgData name="u3576731@connect.hku.hk" userId="0de5b9f1-4841-4bf4-9210-fdfbf365d198" providerId="ADAL" clId="{3E39B3EF-A27C-44AA-9D5B-66013D61B5F0}" dt="2023-04-24T05:56:47.836" v="4061" actId="478"/>
          <ac:cxnSpMkLst>
            <pc:docMk/>
            <pc:sldMk cId="4015023268" sldId="270"/>
            <ac:cxnSpMk id="53" creationId="{4143BBAE-C0B9-1E04-0433-61862DD99B6C}"/>
          </ac:cxnSpMkLst>
        </pc:cxnChg>
        <pc:cxnChg chg="mod">
          <ac:chgData name="u3576731@connect.hku.hk" userId="0de5b9f1-4841-4bf4-9210-fdfbf365d198" providerId="ADAL" clId="{3E39B3EF-A27C-44AA-9D5B-66013D61B5F0}" dt="2023-04-24T10:46:21.909" v="4258" actId="208"/>
          <ac:cxnSpMkLst>
            <pc:docMk/>
            <pc:sldMk cId="4015023268" sldId="270"/>
            <ac:cxnSpMk id="53" creationId="{9FC9629E-FB50-5CF5-EC81-8F9820EFEF74}"/>
          </ac:cxnSpMkLst>
        </pc:cxnChg>
        <pc:cxnChg chg="mod">
          <ac:chgData name="u3576731@connect.hku.hk" userId="0de5b9f1-4841-4bf4-9210-fdfbf365d198" providerId="ADAL" clId="{3E39B3EF-A27C-44AA-9D5B-66013D61B5F0}" dt="2023-04-24T10:46:21.909" v="4258" actId="208"/>
          <ac:cxnSpMkLst>
            <pc:docMk/>
            <pc:sldMk cId="4015023268" sldId="270"/>
            <ac:cxnSpMk id="54" creationId="{89820A9A-7BBF-62E8-B96A-807F35710358}"/>
          </ac:cxnSpMkLst>
        </pc:cxnChg>
        <pc:cxnChg chg="mod">
          <ac:chgData name="u3576731@connect.hku.hk" userId="0de5b9f1-4841-4bf4-9210-fdfbf365d198" providerId="ADAL" clId="{3E39B3EF-A27C-44AA-9D5B-66013D61B5F0}" dt="2023-04-24T10:46:21.909" v="4258" actId="208"/>
          <ac:cxnSpMkLst>
            <pc:docMk/>
            <pc:sldMk cId="4015023268" sldId="270"/>
            <ac:cxnSpMk id="56" creationId="{B8D51D7B-461B-DE53-2C6E-230E38BED574}"/>
          </ac:cxnSpMkLst>
        </pc:cxnChg>
        <pc:cxnChg chg="add del mod topLvl">
          <ac:chgData name="u3576731@connect.hku.hk" userId="0de5b9f1-4841-4bf4-9210-fdfbf365d198" providerId="ADAL" clId="{3E39B3EF-A27C-44AA-9D5B-66013D61B5F0}" dt="2023-04-24T05:56:19.360" v="4054" actId="478"/>
          <ac:cxnSpMkLst>
            <pc:docMk/>
            <pc:sldMk cId="4015023268" sldId="270"/>
            <ac:cxnSpMk id="57" creationId="{47622834-0CB6-921C-9536-9C0BB8231F48}"/>
          </ac:cxnSpMkLst>
        </pc:cxnChg>
        <pc:cxnChg chg="mod">
          <ac:chgData name="u3576731@connect.hku.hk" userId="0de5b9f1-4841-4bf4-9210-fdfbf365d198" providerId="ADAL" clId="{3E39B3EF-A27C-44AA-9D5B-66013D61B5F0}" dt="2023-04-24T10:46:21.909" v="4258" actId="208"/>
          <ac:cxnSpMkLst>
            <pc:docMk/>
            <pc:sldMk cId="4015023268" sldId="270"/>
            <ac:cxnSpMk id="57" creationId="{DDB46FDD-465F-9FEB-B71B-3D47556BD44B}"/>
          </ac:cxnSpMkLst>
        </pc:cxnChg>
        <pc:cxnChg chg="mod">
          <ac:chgData name="u3576731@connect.hku.hk" userId="0de5b9f1-4841-4bf4-9210-fdfbf365d198" providerId="ADAL" clId="{3E39B3EF-A27C-44AA-9D5B-66013D61B5F0}" dt="2023-04-24T10:45:54.912" v="4256" actId="13822"/>
          <ac:cxnSpMkLst>
            <pc:docMk/>
            <pc:sldMk cId="4015023268" sldId="270"/>
            <ac:cxnSpMk id="59" creationId="{3AD20D58-02BC-FA38-7A56-B61FB487625A}"/>
          </ac:cxnSpMkLst>
        </pc:cxnChg>
        <pc:cxnChg chg="add del mod topLvl">
          <ac:chgData name="u3576731@connect.hku.hk" userId="0de5b9f1-4841-4bf4-9210-fdfbf365d198" providerId="ADAL" clId="{3E39B3EF-A27C-44AA-9D5B-66013D61B5F0}" dt="2023-04-24T05:56:20.686" v="4055" actId="478"/>
          <ac:cxnSpMkLst>
            <pc:docMk/>
            <pc:sldMk cId="4015023268" sldId="270"/>
            <ac:cxnSpMk id="59" creationId="{B96A0F99-FAD4-C918-A140-55A929CFF1A8}"/>
          </ac:cxnSpMkLst>
        </pc:cxnChg>
        <pc:cxnChg chg="mod">
          <ac:chgData name="u3576731@connect.hku.hk" userId="0de5b9f1-4841-4bf4-9210-fdfbf365d198" providerId="ADAL" clId="{3E39B3EF-A27C-44AA-9D5B-66013D61B5F0}" dt="2023-04-24T10:45:54.912" v="4256" actId="13822"/>
          <ac:cxnSpMkLst>
            <pc:docMk/>
            <pc:sldMk cId="4015023268" sldId="270"/>
            <ac:cxnSpMk id="60" creationId="{7586F4A9-6F1F-98E7-3059-EE9BF7BD9588}"/>
          </ac:cxnSpMkLst>
        </pc:cxnChg>
        <pc:cxnChg chg="mod">
          <ac:chgData name="u3576731@connect.hku.hk" userId="0de5b9f1-4841-4bf4-9210-fdfbf365d198" providerId="ADAL" clId="{3E39B3EF-A27C-44AA-9D5B-66013D61B5F0}" dt="2023-04-24T10:45:54.912" v="4256" actId="13822"/>
          <ac:cxnSpMkLst>
            <pc:docMk/>
            <pc:sldMk cId="4015023268" sldId="270"/>
            <ac:cxnSpMk id="65" creationId="{5C0C36B5-206D-4011-F70F-CDA220DE63EB}"/>
          </ac:cxnSpMkLst>
        </pc:cxnChg>
        <pc:cxnChg chg="mod">
          <ac:chgData name="u3576731@connect.hku.hk" userId="0de5b9f1-4841-4bf4-9210-fdfbf365d198" providerId="ADAL" clId="{3E39B3EF-A27C-44AA-9D5B-66013D61B5F0}" dt="2023-04-24T10:45:54.912" v="4256" actId="13822"/>
          <ac:cxnSpMkLst>
            <pc:docMk/>
            <pc:sldMk cId="4015023268" sldId="270"/>
            <ac:cxnSpMk id="66" creationId="{2CEB605D-D7EC-526B-A52E-EC2733ACB151}"/>
          </ac:cxnSpMkLst>
        </pc:cxnChg>
        <pc:cxnChg chg="mod">
          <ac:chgData name="u3576731@connect.hku.hk" userId="0de5b9f1-4841-4bf4-9210-fdfbf365d198" providerId="ADAL" clId="{3E39B3EF-A27C-44AA-9D5B-66013D61B5F0}" dt="2023-04-24T10:45:54.912" v="4256" actId="13822"/>
          <ac:cxnSpMkLst>
            <pc:docMk/>
            <pc:sldMk cId="4015023268" sldId="270"/>
            <ac:cxnSpMk id="67" creationId="{328E8022-61E2-D01D-33F6-487249CA755E}"/>
          </ac:cxnSpMkLst>
        </pc:cxnChg>
        <pc:cxnChg chg="mod">
          <ac:chgData name="u3576731@connect.hku.hk" userId="0de5b9f1-4841-4bf4-9210-fdfbf365d198" providerId="ADAL" clId="{3E39B3EF-A27C-44AA-9D5B-66013D61B5F0}" dt="2023-04-24T10:45:54.912" v="4256" actId="13822"/>
          <ac:cxnSpMkLst>
            <pc:docMk/>
            <pc:sldMk cId="4015023268" sldId="270"/>
            <ac:cxnSpMk id="68" creationId="{B5570E46-E50C-3739-B4C2-B098AA96C404}"/>
          </ac:cxnSpMkLst>
        </pc:cxnChg>
        <pc:cxnChg chg="add mod">
          <ac:chgData name="u3576731@connect.hku.hk" userId="0de5b9f1-4841-4bf4-9210-fdfbf365d198" providerId="ADAL" clId="{3E39B3EF-A27C-44AA-9D5B-66013D61B5F0}" dt="2023-04-24T11:03:12.041" v="4341" actId="1076"/>
          <ac:cxnSpMkLst>
            <pc:docMk/>
            <pc:sldMk cId="4015023268" sldId="270"/>
            <ac:cxnSpMk id="70" creationId="{3FFD5414-453C-6490-7EA2-BD5F6D715DAA}"/>
          </ac:cxnSpMkLst>
        </pc:cxnChg>
        <pc:cxnChg chg="mod">
          <ac:chgData name="u3576731@connect.hku.hk" userId="0de5b9f1-4841-4bf4-9210-fdfbf365d198" providerId="ADAL" clId="{3E39B3EF-A27C-44AA-9D5B-66013D61B5F0}" dt="2023-04-24T10:50:31.384" v="4282" actId="208"/>
          <ac:cxnSpMkLst>
            <pc:docMk/>
            <pc:sldMk cId="4015023268" sldId="270"/>
            <ac:cxnSpMk id="71" creationId="{54EA22EC-3306-3C90-91AD-11BCD316B86A}"/>
          </ac:cxnSpMkLst>
        </pc:cxnChg>
        <pc:cxnChg chg="add mod">
          <ac:chgData name="u3576731@connect.hku.hk" userId="0de5b9f1-4841-4bf4-9210-fdfbf365d198" providerId="ADAL" clId="{3E39B3EF-A27C-44AA-9D5B-66013D61B5F0}" dt="2023-04-24T11:03:12.041" v="4341" actId="1076"/>
          <ac:cxnSpMkLst>
            <pc:docMk/>
            <pc:sldMk cId="4015023268" sldId="270"/>
            <ac:cxnSpMk id="72" creationId="{967BC4D5-83ED-1C37-3412-88D9A20FCFAB}"/>
          </ac:cxnSpMkLst>
        </pc:cxnChg>
        <pc:cxnChg chg="mod">
          <ac:chgData name="u3576731@connect.hku.hk" userId="0de5b9f1-4841-4bf4-9210-fdfbf365d198" providerId="ADAL" clId="{3E39B3EF-A27C-44AA-9D5B-66013D61B5F0}" dt="2023-04-24T10:50:31.384" v="4282" actId="208"/>
          <ac:cxnSpMkLst>
            <pc:docMk/>
            <pc:sldMk cId="4015023268" sldId="270"/>
            <ac:cxnSpMk id="74" creationId="{8C38249D-9380-0C31-03EF-26160C7B3132}"/>
          </ac:cxnSpMkLst>
        </pc:cxnChg>
        <pc:cxnChg chg="add mod">
          <ac:chgData name="u3576731@connect.hku.hk" userId="0de5b9f1-4841-4bf4-9210-fdfbf365d198" providerId="ADAL" clId="{3E39B3EF-A27C-44AA-9D5B-66013D61B5F0}" dt="2023-04-24T11:03:12.041" v="4341" actId="1076"/>
          <ac:cxnSpMkLst>
            <pc:docMk/>
            <pc:sldMk cId="4015023268" sldId="270"/>
            <ac:cxnSpMk id="75" creationId="{2F496DA5-EB6B-5346-8781-15658A4EF04A}"/>
          </ac:cxnSpMkLst>
        </pc:cxnChg>
        <pc:cxnChg chg="add mod">
          <ac:chgData name="u3576731@connect.hku.hk" userId="0de5b9f1-4841-4bf4-9210-fdfbf365d198" providerId="ADAL" clId="{3E39B3EF-A27C-44AA-9D5B-66013D61B5F0}" dt="2023-04-24T11:03:12.041" v="4341" actId="1076"/>
          <ac:cxnSpMkLst>
            <pc:docMk/>
            <pc:sldMk cId="4015023268" sldId="270"/>
            <ac:cxnSpMk id="77" creationId="{6E042E6A-290B-87F3-D0AB-333D0CF9CEE2}"/>
          </ac:cxnSpMkLst>
        </pc:cxnChg>
      </pc:sldChg>
      <pc:sldChg chg="delSp del mod delAnim">
        <pc:chgData name="u3576731@connect.hku.hk" userId="0de5b9f1-4841-4bf4-9210-fdfbf365d198" providerId="ADAL" clId="{3E39B3EF-A27C-44AA-9D5B-66013D61B5F0}" dt="2023-04-19T10:32:10.189" v="1426" actId="47"/>
        <pc:sldMkLst>
          <pc:docMk/>
          <pc:sldMk cId="2674250743" sldId="271"/>
        </pc:sldMkLst>
        <pc:grpChg chg="del">
          <ac:chgData name="u3576731@connect.hku.hk" userId="0de5b9f1-4841-4bf4-9210-fdfbf365d198" providerId="ADAL" clId="{3E39B3EF-A27C-44AA-9D5B-66013D61B5F0}" dt="2023-04-17T16:45:17.740" v="1409" actId="478"/>
          <ac:grpSpMkLst>
            <pc:docMk/>
            <pc:sldMk cId="2674250743" sldId="271"/>
            <ac:grpSpMk id="34" creationId="{573E2112-6668-B43C-6382-660595A7D8F6}"/>
          </ac:grpSpMkLst>
        </pc:grpChg>
        <pc:picChg chg="del">
          <ac:chgData name="u3576731@connect.hku.hk" userId="0de5b9f1-4841-4bf4-9210-fdfbf365d198" providerId="ADAL" clId="{3E39B3EF-A27C-44AA-9D5B-66013D61B5F0}" dt="2023-04-17T16:45:08.007" v="1403" actId="478"/>
          <ac:picMkLst>
            <pc:docMk/>
            <pc:sldMk cId="2674250743" sldId="271"/>
            <ac:picMk id="9" creationId="{5076B4FF-DB2C-EE51-2978-9B8678D1E2FA}"/>
          </ac:picMkLst>
        </pc:picChg>
        <pc:picChg chg="del">
          <ac:chgData name="u3576731@connect.hku.hk" userId="0de5b9f1-4841-4bf4-9210-fdfbf365d198" providerId="ADAL" clId="{3E39B3EF-A27C-44AA-9D5B-66013D61B5F0}" dt="2023-04-17T16:45:12.561" v="1405" actId="478"/>
          <ac:picMkLst>
            <pc:docMk/>
            <pc:sldMk cId="2674250743" sldId="271"/>
            <ac:picMk id="10" creationId="{F58403D4-D427-ABD4-2A83-136BA4F8CFC0}"/>
          </ac:picMkLst>
        </pc:picChg>
        <pc:picChg chg="del">
          <ac:chgData name="u3576731@connect.hku.hk" userId="0de5b9f1-4841-4bf4-9210-fdfbf365d198" providerId="ADAL" clId="{3E39B3EF-A27C-44AA-9D5B-66013D61B5F0}" dt="2023-04-17T16:45:05.863" v="1402" actId="478"/>
          <ac:picMkLst>
            <pc:docMk/>
            <pc:sldMk cId="2674250743" sldId="271"/>
            <ac:picMk id="13" creationId="{70B72D9D-C585-F7C0-9A8A-0F472B592A91}"/>
          </ac:picMkLst>
        </pc:picChg>
        <pc:picChg chg="del">
          <ac:chgData name="u3576731@connect.hku.hk" userId="0de5b9f1-4841-4bf4-9210-fdfbf365d198" providerId="ADAL" clId="{3E39B3EF-A27C-44AA-9D5B-66013D61B5F0}" dt="2023-04-17T16:45:15.474" v="1408" actId="478"/>
          <ac:picMkLst>
            <pc:docMk/>
            <pc:sldMk cId="2674250743" sldId="271"/>
            <ac:picMk id="17" creationId="{81ACB6BE-A608-DA0C-8135-FFEA56211FCB}"/>
          </ac:picMkLst>
        </pc:picChg>
        <pc:picChg chg="del">
          <ac:chgData name="u3576731@connect.hku.hk" userId="0de5b9f1-4841-4bf4-9210-fdfbf365d198" providerId="ADAL" clId="{3E39B3EF-A27C-44AA-9D5B-66013D61B5F0}" dt="2023-04-17T16:45:13.565" v="1406" actId="478"/>
          <ac:picMkLst>
            <pc:docMk/>
            <pc:sldMk cId="2674250743" sldId="271"/>
            <ac:picMk id="19" creationId="{56720341-639E-BB4F-D71B-4E1858A68C36}"/>
          </ac:picMkLst>
        </pc:picChg>
        <pc:picChg chg="del">
          <ac:chgData name="u3576731@connect.hku.hk" userId="0de5b9f1-4841-4bf4-9210-fdfbf365d198" providerId="ADAL" clId="{3E39B3EF-A27C-44AA-9D5B-66013D61B5F0}" dt="2023-04-17T16:45:09.390" v="1404" actId="478"/>
          <ac:picMkLst>
            <pc:docMk/>
            <pc:sldMk cId="2674250743" sldId="271"/>
            <ac:picMk id="21" creationId="{7199D10A-1D07-4F0D-EAE9-901480DF5A4F}"/>
          </ac:picMkLst>
        </pc:picChg>
        <pc:cxnChg chg="del">
          <ac:chgData name="u3576731@connect.hku.hk" userId="0de5b9f1-4841-4bf4-9210-fdfbf365d198" providerId="ADAL" clId="{3E39B3EF-A27C-44AA-9D5B-66013D61B5F0}" dt="2023-04-17T16:45:14.657" v="1407" actId="478"/>
          <ac:cxnSpMkLst>
            <pc:docMk/>
            <pc:sldMk cId="2674250743" sldId="271"/>
            <ac:cxnSpMk id="33" creationId="{1258D1A0-5ABA-E731-5C02-1276C5A76145}"/>
          </ac:cxnSpMkLst>
        </pc:cxnChg>
      </pc:sldChg>
      <pc:sldChg chg="addSp delSp modSp del mod delAnim">
        <pc:chgData name="u3576731@connect.hku.hk" userId="0de5b9f1-4841-4bf4-9210-fdfbf365d198" providerId="ADAL" clId="{3E39B3EF-A27C-44AA-9D5B-66013D61B5F0}" dt="2023-04-21T17:45:29.073" v="2764" actId="47"/>
        <pc:sldMkLst>
          <pc:docMk/>
          <pc:sldMk cId="2759843426" sldId="272"/>
        </pc:sldMkLst>
        <pc:grpChg chg="del">
          <ac:chgData name="u3576731@connect.hku.hk" userId="0de5b9f1-4841-4bf4-9210-fdfbf365d198" providerId="ADAL" clId="{3E39B3EF-A27C-44AA-9D5B-66013D61B5F0}" dt="2023-04-17T16:45:41.582" v="1412" actId="478"/>
          <ac:grpSpMkLst>
            <pc:docMk/>
            <pc:sldMk cId="2759843426" sldId="272"/>
            <ac:grpSpMk id="32" creationId="{73D083CE-D01A-15CF-4C91-683A83ECC730}"/>
          </ac:grpSpMkLst>
        </pc:grpChg>
        <pc:picChg chg="add del mod">
          <ac:chgData name="u3576731@connect.hku.hk" userId="0de5b9f1-4841-4bf4-9210-fdfbf365d198" providerId="ADAL" clId="{3E39B3EF-A27C-44AA-9D5B-66013D61B5F0}" dt="2023-04-21T17:11:10.343" v="2625" actId="478"/>
          <ac:picMkLst>
            <pc:docMk/>
            <pc:sldMk cId="2759843426" sldId="272"/>
            <ac:picMk id="4" creationId="{462AF600-BB34-6523-0D84-127436E3E349}"/>
          </ac:picMkLst>
        </pc:picChg>
        <pc:picChg chg="del">
          <ac:chgData name="u3576731@connect.hku.hk" userId="0de5b9f1-4841-4bf4-9210-fdfbf365d198" providerId="ADAL" clId="{3E39B3EF-A27C-44AA-9D5B-66013D61B5F0}" dt="2023-04-17T16:45:40.388" v="1411" actId="478"/>
          <ac:picMkLst>
            <pc:docMk/>
            <pc:sldMk cId="2759843426" sldId="272"/>
            <ac:picMk id="24" creationId="{0872CF3F-6E2E-1E28-1876-4E5328548889}"/>
          </ac:picMkLst>
        </pc:picChg>
        <pc:picChg chg="del">
          <ac:chgData name="u3576731@connect.hku.hk" userId="0de5b9f1-4841-4bf4-9210-fdfbf365d198" providerId="ADAL" clId="{3E39B3EF-A27C-44AA-9D5B-66013D61B5F0}" dt="2023-04-17T16:45:40.388" v="1411" actId="478"/>
          <ac:picMkLst>
            <pc:docMk/>
            <pc:sldMk cId="2759843426" sldId="272"/>
            <ac:picMk id="25" creationId="{1FF10B89-F8A4-EDD3-7F19-9853AD461E0C}"/>
          </ac:picMkLst>
        </pc:picChg>
      </pc:sldChg>
      <pc:sldChg chg="delSp del mod delAnim">
        <pc:chgData name="u3576731@connect.hku.hk" userId="0de5b9f1-4841-4bf4-9210-fdfbf365d198" providerId="ADAL" clId="{3E39B3EF-A27C-44AA-9D5B-66013D61B5F0}" dt="2023-04-19T10:32:11.891" v="1427" actId="47"/>
        <pc:sldMkLst>
          <pc:docMk/>
          <pc:sldMk cId="3054228238" sldId="273"/>
        </pc:sldMkLst>
        <pc:spChg chg="del">
          <ac:chgData name="u3576731@connect.hku.hk" userId="0de5b9f1-4841-4bf4-9210-fdfbf365d198" providerId="ADAL" clId="{3E39B3EF-A27C-44AA-9D5B-66013D61B5F0}" dt="2023-04-17T16:45:23.125" v="1410" actId="478"/>
          <ac:spMkLst>
            <pc:docMk/>
            <pc:sldMk cId="3054228238" sldId="273"/>
            <ac:spMk id="10" creationId="{206DEF2A-C47B-4C53-2D9B-43F397ED6A7C}"/>
          </ac:spMkLst>
        </pc:spChg>
        <pc:spChg chg="del">
          <ac:chgData name="u3576731@connect.hku.hk" userId="0de5b9f1-4841-4bf4-9210-fdfbf365d198" providerId="ADAL" clId="{3E39B3EF-A27C-44AA-9D5B-66013D61B5F0}" dt="2023-04-17T16:45:23.125" v="1410" actId="478"/>
          <ac:spMkLst>
            <pc:docMk/>
            <pc:sldMk cId="3054228238" sldId="273"/>
            <ac:spMk id="32" creationId="{05607D17-59EC-B9AD-8FDF-DF7A0A9D5475}"/>
          </ac:spMkLst>
        </pc:spChg>
        <pc:spChg chg="del">
          <ac:chgData name="u3576731@connect.hku.hk" userId="0de5b9f1-4841-4bf4-9210-fdfbf365d198" providerId="ADAL" clId="{3E39B3EF-A27C-44AA-9D5B-66013D61B5F0}" dt="2023-04-17T16:45:23.125" v="1410" actId="478"/>
          <ac:spMkLst>
            <pc:docMk/>
            <pc:sldMk cId="3054228238" sldId="273"/>
            <ac:spMk id="33" creationId="{61B35B44-1537-E721-5F73-B7D17F6B0B8C}"/>
          </ac:spMkLst>
        </pc:spChg>
        <pc:spChg chg="del">
          <ac:chgData name="u3576731@connect.hku.hk" userId="0de5b9f1-4841-4bf4-9210-fdfbf365d198" providerId="ADAL" clId="{3E39B3EF-A27C-44AA-9D5B-66013D61B5F0}" dt="2023-04-17T16:45:23.125" v="1410" actId="478"/>
          <ac:spMkLst>
            <pc:docMk/>
            <pc:sldMk cId="3054228238" sldId="273"/>
            <ac:spMk id="34" creationId="{806AAC94-95CF-3382-27C2-909FF782DABD}"/>
          </ac:spMkLst>
        </pc:spChg>
        <pc:spChg chg="del">
          <ac:chgData name="u3576731@connect.hku.hk" userId="0de5b9f1-4841-4bf4-9210-fdfbf365d198" providerId="ADAL" clId="{3E39B3EF-A27C-44AA-9D5B-66013D61B5F0}" dt="2023-04-17T16:45:23.125" v="1410" actId="478"/>
          <ac:spMkLst>
            <pc:docMk/>
            <pc:sldMk cId="3054228238" sldId="273"/>
            <ac:spMk id="35" creationId="{13254579-C92A-304B-3BD4-793B4F2696DA}"/>
          </ac:spMkLst>
        </pc:spChg>
        <pc:spChg chg="del">
          <ac:chgData name="u3576731@connect.hku.hk" userId="0de5b9f1-4841-4bf4-9210-fdfbf365d198" providerId="ADAL" clId="{3E39B3EF-A27C-44AA-9D5B-66013D61B5F0}" dt="2023-04-17T16:45:23.125" v="1410" actId="478"/>
          <ac:spMkLst>
            <pc:docMk/>
            <pc:sldMk cId="3054228238" sldId="273"/>
            <ac:spMk id="36" creationId="{43FBD6D1-99DF-0A6C-326D-1C48E34269E7}"/>
          </ac:spMkLst>
        </pc:spChg>
        <pc:spChg chg="del">
          <ac:chgData name="u3576731@connect.hku.hk" userId="0de5b9f1-4841-4bf4-9210-fdfbf365d198" providerId="ADAL" clId="{3E39B3EF-A27C-44AA-9D5B-66013D61B5F0}" dt="2023-04-17T16:45:23.125" v="1410" actId="478"/>
          <ac:spMkLst>
            <pc:docMk/>
            <pc:sldMk cId="3054228238" sldId="273"/>
            <ac:spMk id="37" creationId="{A98B3479-41A7-AA35-3ACF-96537B592191}"/>
          </ac:spMkLst>
        </pc:spChg>
        <pc:spChg chg="del">
          <ac:chgData name="u3576731@connect.hku.hk" userId="0de5b9f1-4841-4bf4-9210-fdfbf365d198" providerId="ADAL" clId="{3E39B3EF-A27C-44AA-9D5B-66013D61B5F0}" dt="2023-04-17T16:45:23.125" v="1410" actId="478"/>
          <ac:spMkLst>
            <pc:docMk/>
            <pc:sldMk cId="3054228238" sldId="273"/>
            <ac:spMk id="38" creationId="{A12EBA4D-BFDC-2CC4-C12E-663D3ED703FD}"/>
          </ac:spMkLst>
        </pc:spChg>
        <pc:spChg chg="del">
          <ac:chgData name="u3576731@connect.hku.hk" userId="0de5b9f1-4841-4bf4-9210-fdfbf365d198" providerId="ADAL" clId="{3E39B3EF-A27C-44AA-9D5B-66013D61B5F0}" dt="2023-04-17T16:45:23.125" v="1410" actId="478"/>
          <ac:spMkLst>
            <pc:docMk/>
            <pc:sldMk cId="3054228238" sldId="273"/>
            <ac:spMk id="39" creationId="{A00EC488-B72B-F2C9-13CE-AE747623CB5F}"/>
          </ac:spMkLst>
        </pc:spChg>
        <pc:spChg chg="del">
          <ac:chgData name="u3576731@connect.hku.hk" userId="0de5b9f1-4841-4bf4-9210-fdfbf365d198" providerId="ADAL" clId="{3E39B3EF-A27C-44AA-9D5B-66013D61B5F0}" dt="2023-04-17T16:45:23.125" v="1410" actId="478"/>
          <ac:spMkLst>
            <pc:docMk/>
            <pc:sldMk cId="3054228238" sldId="273"/>
            <ac:spMk id="40" creationId="{CF21ACFB-1E89-4BF3-313D-C361472A025B}"/>
          </ac:spMkLst>
        </pc:spChg>
        <pc:spChg chg="del">
          <ac:chgData name="u3576731@connect.hku.hk" userId="0de5b9f1-4841-4bf4-9210-fdfbf365d198" providerId="ADAL" clId="{3E39B3EF-A27C-44AA-9D5B-66013D61B5F0}" dt="2023-04-17T16:45:23.125" v="1410" actId="478"/>
          <ac:spMkLst>
            <pc:docMk/>
            <pc:sldMk cId="3054228238" sldId="273"/>
            <ac:spMk id="41" creationId="{D6869E60-202E-E9E5-51F0-3AA11BF0D217}"/>
          </ac:spMkLst>
        </pc:spChg>
        <pc:spChg chg="del">
          <ac:chgData name="u3576731@connect.hku.hk" userId="0de5b9f1-4841-4bf4-9210-fdfbf365d198" providerId="ADAL" clId="{3E39B3EF-A27C-44AA-9D5B-66013D61B5F0}" dt="2023-04-17T16:45:23.125" v="1410" actId="478"/>
          <ac:spMkLst>
            <pc:docMk/>
            <pc:sldMk cId="3054228238" sldId="273"/>
            <ac:spMk id="42" creationId="{76E51B3B-A7E0-3C95-D472-9F8A767C7DFE}"/>
          </ac:spMkLst>
        </pc:spChg>
        <pc:spChg chg="del">
          <ac:chgData name="u3576731@connect.hku.hk" userId="0de5b9f1-4841-4bf4-9210-fdfbf365d198" providerId="ADAL" clId="{3E39B3EF-A27C-44AA-9D5B-66013D61B5F0}" dt="2023-04-17T16:45:23.125" v="1410" actId="478"/>
          <ac:spMkLst>
            <pc:docMk/>
            <pc:sldMk cId="3054228238" sldId="273"/>
            <ac:spMk id="43" creationId="{705C21F5-9760-F0BC-C649-E4B6EE849206}"/>
          </ac:spMkLst>
        </pc:spChg>
        <pc:spChg chg="del">
          <ac:chgData name="u3576731@connect.hku.hk" userId="0de5b9f1-4841-4bf4-9210-fdfbf365d198" providerId="ADAL" clId="{3E39B3EF-A27C-44AA-9D5B-66013D61B5F0}" dt="2023-04-17T16:45:23.125" v="1410" actId="478"/>
          <ac:spMkLst>
            <pc:docMk/>
            <pc:sldMk cId="3054228238" sldId="273"/>
            <ac:spMk id="44" creationId="{6FFA9316-4FE6-1415-B876-19F17D6D4BD6}"/>
          </ac:spMkLst>
        </pc:spChg>
        <pc:spChg chg="del">
          <ac:chgData name="u3576731@connect.hku.hk" userId="0de5b9f1-4841-4bf4-9210-fdfbf365d198" providerId="ADAL" clId="{3E39B3EF-A27C-44AA-9D5B-66013D61B5F0}" dt="2023-04-17T16:45:23.125" v="1410" actId="478"/>
          <ac:spMkLst>
            <pc:docMk/>
            <pc:sldMk cId="3054228238" sldId="273"/>
            <ac:spMk id="45" creationId="{AA8246A5-BFA2-F439-95D8-CFFC1146085E}"/>
          </ac:spMkLst>
        </pc:spChg>
        <pc:spChg chg="del">
          <ac:chgData name="u3576731@connect.hku.hk" userId="0de5b9f1-4841-4bf4-9210-fdfbf365d198" providerId="ADAL" clId="{3E39B3EF-A27C-44AA-9D5B-66013D61B5F0}" dt="2023-04-17T16:45:23.125" v="1410" actId="478"/>
          <ac:spMkLst>
            <pc:docMk/>
            <pc:sldMk cId="3054228238" sldId="273"/>
            <ac:spMk id="46" creationId="{0A2D21FA-C01A-DA19-2AC7-C237C22639EF}"/>
          </ac:spMkLst>
        </pc:spChg>
        <pc:spChg chg="del">
          <ac:chgData name="u3576731@connect.hku.hk" userId="0de5b9f1-4841-4bf4-9210-fdfbf365d198" providerId="ADAL" clId="{3E39B3EF-A27C-44AA-9D5B-66013D61B5F0}" dt="2023-04-17T16:45:23.125" v="1410" actId="478"/>
          <ac:spMkLst>
            <pc:docMk/>
            <pc:sldMk cId="3054228238" sldId="273"/>
            <ac:spMk id="47" creationId="{54E0975C-3A9F-C094-868D-8BDEA4FA9723}"/>
          </ac:spMkLst>
        </pc:spChg>
        <pc:spChg chg="del">
          <ac:chgData name="u3576731@connect.hku.hk" userId="0de5b9f1-4841-4bf4-9210-fdfbf365d198" providerId="ADAL" clId="{3E39B3EF-A27C-44AA-9D5B-66013D61B5F0}" dt="2023-04-17T16:45:23.125" v="1410" actId="478"/>
          <ac:spMkLst>
            <pc:docMk/>
            <pc:sldMk cId="3054228238" sldId="273"/>
            <ac:spMk id="48" creationId="{99131304-3ABB-45A3-E2B9-83A8276E1F94}"/>
          </ac:spMkLst>
        </pc:spChg>
        <pc:spChg chg="del">
          <ac:chgData name="u3576731@connect.hku.hk" userId="0de5b9f1-4841-4bf4-9210-fdfbf365d198" providerId="ADAL" clId="{3E39B3EF-A27C-44AA-9D5B-66013D61B5F0}" dt="2023-04-17T16:45:23.125" v="1410" actId="478"/>
          <ac:spMkLst>
            <pc:docMk/>
            <pc:sldMk cId="3054228238" sldId="273"/>
            <ac:spMk id="49" creationId="{81D26C38-F0F6-7871-799C-5308C707B046}"/>
          </ac:spMkLst>
        </pc:spChg>
        <pc:spChg chg="del">
          <ac:chgData name="u3576731@connect.hku.hk" userId="0de5b9f1-4841-4bf4-9210-fdfbf365d198" providerId="ADAL" clId="{3E39B3EF-A27C-44AA-9D5B-66013D61B5F0}" dt="2023-04-17T16:45:23.125" v="1410" actId="478"/>
          <ac:spMkLst>
            <pc:docMk/>
            <pc:sldMk cId="3054228238" sldId="273"/>
            <ac:spMk id="58" creationId="{139BC0C1-F6A3-FA54-21CA-1EF1D9FE0D23}"/>
          </ac:spMkLst>
        </pc:spChg>
        <pc:spChg chg="del">
          <ac:chgData name="u3576731@connect.hku.hk" userId="0de5b9f1-4841-4bf4-9210-fdfbf365d198" providerId="ADAL" clId="{3E39B3EF-A27C-44AA-9D5B-66013D61B5F0}" dt="2023-04-17T16:45:23.125" v="1410" actId="478"/>
          <ac:spMkLst>
            <pc:docMk/>
            <pc:sldMk cId="3054228238" sldId="273"/>
            <ac:spMk id="59" creationId="{459D1AD2-9570-E2EF-6B65-1E0236693C0F}"/>
          </ac:spMkLst>
        </pc:spChg>
        <pc:spChg chg="del">
          <ac:chgData name="u3576731@connect.hku.hk" userId="0de5b9f1-4841-4bf4-9210-fdfbf365d198" providerId="ADAL" clId="{3E39B3EF-A27C-44AA-9D5B-66013D61B5F0}" dt="2023-04-17T16:45:23.125" v="1410" actId="478"/>
          <ac:spMkLst>
            <pc:docMk/>
            <pc:sldMk cId="3054228238" sldId="273"/>
            <ac:spMk id="60" creationId="{079E15BE-A462-AA82-4FF3-2CB0C38DDE4F}"/>
          </ac:spMkLst>
        </pc:spChg>
        <pc:spChg chg="del">
          <ac:chgData name="u3576731@connect.hku.hk" userId="0de5b9f1-4841-4bf4-9210-fdfbf365d198" providerId="ADAL" clId="{3E39B3EF-A27C-44AA-9D5B-66013D61B5F0}" dt="2023-04-17T16:45:23.125" v="1410" actId="478"/>
          <ac:spMkLst>
            <pc:docMk/>
            <pc:sldMk cId="3054228238" sldId="273"/>
            <ac:spMk id="64" creationId="{CC6CF8F1-1B04-E249-873A-EE7D7C54425B}"/>
          </ac:spMkLst>
        </pc:spChg>
        <pc:spChg chg="del">
          <ac:chgData name="u3576731@connect.hku.hk" userId="0de5b9f1-4841-4bf4-9210-fdfbf365d198" providerId="ADAL" clId="{3E39B3EF-A27C-44AA-9D5B-66013D61B5F0}" dt="2023-04-17T16:45:23.125" v="1410" actId="478"/>
          <ac:spMkLst>
            <pc:docMk/>
            <pc:sldMk cId="3054228238" sldId="273"/>
            <ac:spMk id="71" creationId="{AC12A11B-A5FB-C84A-635B-FEB37234EE4A}"/>
          </ac:spMkLst>
        </pc:spChg>
        <pc:spChg chg="del">
          <ac:chgData name="u3576731@connect.hku.hk" userId="0de5b9f1-4841-4bf4-9210-fdfbf365d198" providerId="ADAL" clId="{3E39B3EF-A27C-44AA-9D5B-66013D61B5F0}" dt="2023-04-17T16:45:23.125" v="1410" actId="478"/>
          <ac:spMkLst>
            <pc:docMk/>
            <pc:sldMk cId="3054228238" sldId="273"/>
            <ac:spMk id="100" creationId="{10E0E96E-F8A3-8BCA-5D0F-2A9EF1723716}"/>
          </ac:spMkLst>
        </pc:spChg>
        <pc:spChg chg="del">
          <ac:chgData name="u3576731@connect.hku.hk" userId="0de5b9f1-4841-4bf4-9210-fdfbf365d198" providerId="ADAL" clId="{3E39B3EF-A27C-44AA-9D5B-66013D61B5F0}" dt="2023-04-17T16:45:23.125" v="1410" actId="478"/>
          <ac:spMkLst>
            <pc:docMk/>
            <pc:sldMk cId="3054228238" sldId="273"/>
            <ac:spMk id="105" creationId="{1749DB72-1C58-D804-ED9E-B16CAF6DFAA5}"/>
          </ac:spMkLst>
        </pc:spChg>
        <pc:spChg chg="del">
          <ac:chgData name="u3576731@connect.hku.hk" userId="0de5b9f1-4841-4bf4-9210-fdfbf365d198" providerId="ADAL" clId="{3E39B3EF-A27C-44AA-9D5B-66013D61B5F0}" dt="2023-04-17T16:45:23.125" v="1410" actId="478"/>
          <ac:spMkLst>
            <pc:docMk/>
            <pc:sldMk cId="3054228238" sldId="273"/>
            <ac:spMk id="106" creationId="{29F8C43E-0A47-B39B-EE9B-D623174A66BB}"/>
          </ac:spMkLst>
        </pc:spChg>
        <pc:spChg chg="del">
          <ac:chgData name="u3576731@connect.hku.hk" userId="0de5b9f1-4841-4bf4-9210-fdfbf365d198" providerId="ADAL" clId="{3E39B3EF-A27C-44AA-9D5B-66013D61B5F0}" dt="2023-04-17T16:45:23.125" v="1410" actId="478"/>
          <ac:spMkLst>
            <pc:docMk/>
            <pc:sldMk cId="3054228238" sldId="273"/>
            <ac:spMk id="107" creationId="{86658C21-3F1E-75EB-5C3B-636B49CB82B5}"/>
          </ac:spMkLst>
        </pc:spChg>
        <pc:picChg chg="del">
          <ac:chgData name="u3576731@connect.hku.hk" userId="0de5b9f1-4841-4bf4-9210-fdfbf365d198" providerId="ADAL" clId="{3E39B3EF-A27C-44AA-9D5B-66013D61B5F0}" dt="2023-04-17T16:45:23.125" v="1410" actId="478"/>
          <ac:picMkLst>
            <pc:docMk/>
            <pc:sldMk cId="3054228238" sldId="273"/>
            <ac:picMk id="6" creationId="{6AF04E45-C83A-7A41-1FF6-B74BFB142167}"/>
          </ac:picMkLst>
        </pc:picChg>
        <pc:cxnChg chg="del">
          <ac:chgData name="u3576731@connect.hku.hk" userId="0de5b9f1-4841-4bf4-9210-fdfbf365d198" providerId="ADAL" clId="{3E39B3EF-A27C-44AA-9D5B-66013D61B5F0}" dt="2023-04-17T16:45:23.125" v="1410" actId="478"/>
          <ac:cxnSpMkLst>
            <pc:docMk/>
            <pc:sldMk cId="3054228238" sldId="273"/>
            <ac:cxnSpMk id="8" creationId="{7079130B-FEEB-53CB-E0B7-2F4819683C41}"/>
          </ac:cxnSpMkLst>
        </pc:cxnChg>
        <pc:cxnChg chg="del">
          <ac:chgData name="u3576731@connect.hku.hk" userId="0de5b9f1-4841-4bf4-9210-fdfbf365d198" providerId="ADAL" clId="{3E39B3EF-A27C-44AA-9D5B-66013D61B5F0}" dt="2023-04-17T16:45:23.125" v="1410" actId="478"/>
          <ac:cxnSpMkLst>
            <pc:docMk/>
            <pc:sldMk cId="3054228238" sldId="273"/>
            <ac:cxnSpMk id="80" creationId="{01DF1AD4-3019-BAD8-6803-BA71D47EE0EB}"/>
          </ac:cxnSpMkLst>
        </pc:cxnChg>
        <pc:cxnChg chg="del">
          <ac:chgData name="u3576731@connect.hku.hk" userId="0de5b9f1-4841-4bf4-9210-fdfbf365d198" providerId="ADAL" clId="{3E39B3EF-A27C-44AA-9D5B-66013D61B5F0}" dt="2023-04-17T16:45:23.125" v="1410" actId="478"/>
          <ac:cxnSpMkLst>
            <pc:docMk/>
            <pc:sldMk cId="3054228238" sldId="273"/>
            <ac:cxnSpMk id="81" creationId="{09FAE401-8DB3-7C55-AB55-00B7D3A8EB0D}"/>
          </ac:cxnSpMkLst>
        </pc:cxnChg>
        <pc:cxnChg chg="del">
          <ac:chgData name="u3576731@connect.hku.hk" userId="0de5b9f1-4841-4bf4-9210-fdfbf365d198" providerId="ADAL" clId="{3E39B3EF-A27C-44AA-9D5B-66013D61B5F0}" dt="2023-04-17T16:45:23.125" v="1410" actId="478"/>
          <ac:cxnSpMkLst>
            <pc:docMk/>
            <pc:sldMk cId="3054228238" sldId="273"/>
            <ac:cxnSpMk id="82" creationId="{F8236AC4-304E-F541-3DD8-77B0CC13EC91}"/>
          </ac:cxnSpMkLst>
        </pc:cxnChg>
      </pc:sldChg>
      <pc:sldChg chg="addSp delSp modSp mod modAnim modNotesTx">
        <pc:chgData name="u3576731@connect.hku.hk" userId="0de5b9f1-4841-4bf4-9210-fdfbf365d198" providerId="ADAL" clId="{3E39B3EF-A27C-44AA-9D5B-66013D61B5F0}" dt="2023-04-24T15:08:19.675" v="4664" actId="20577"/>
        <pc:sldMkLst>
          <pc:docMk/>
          <pc:sldMk cId="3772663247" sldId="274"/>
        </pc:sldMkLst>
        <pc:spChg chg="del">
          <ac:chgData name="u3576731@connect.hku.hk" userId="0de5b9f1-4841-4bf4-9210-fdfbf365d198" providerId="ADAL" clId="{3E39B3EF-A27C-44AA-9D5B-66013D61B5F0}" dt="2023-04-19T10:32:15.908" v="1428" actId="478"/>
          <ac:spMkLst>
            <pc:docMk/>
            <pc:sldMk cId="3772663247" sldId="274"/>
            <ac:spMk id="13" creationId="{5EDE47A6-30B6-BE8A-6903-CCA68704C7DF}"/>
          </ac:spMkLst>
        </pc:spChg>
        <pc:spChg chg="del">
          <ac:chgData name="u3576731@connect.hku.hk" userId="0de5b9f1-4841-4bf4-9210-fdfbf365d198" providerId="ADAL" clId="{3E39B3EF-A27C-44AA-9D5B-66013D61B5F0}" dt="2023-04-19T10:32:15.908" v="1428" actId="478"/>
          <ac:spMkLst>
            <pc:docMk/>
            <pc:sldMk cId="3772663247" sldId="274"/>
            <ac:spMk id="20" creationId="{E72BE26C-26F5-84AC-EC76-2960570FC2D2}"/>
          </ac:spMkLst>
        </pc:spChg>
        <pc:spChg chg="del">
          <ac:chgData name="u3576731@connect.hku.hk" userId="0de5b9f1-4841-4bf4-9210-fdfbf365d198" providerId="ADAL" clId="{3E39B3EF-A27C-44AA-9D5B-66013D61B5F0}" dt="2023-04-19T10:32:15.908" v="1428" actId="478"/>
          <ac:spMkLst>
            <pc:docMk/>
            <pc:sldMk cId="3772663247" sldId="274"/>
            <ac:spMk id="21" creationId="{C1A36B4C-61FF-B6FD-7D08-015A6B8CB44A}"/>
          </ac:spMkLst>
        </pc:spChg>
        <pc:spChg chg="del">
          <ac:chgData name="u3576731@connect.hku.hk" userId="0de5b9f1-4841-4bf4-9210-fdfbf365d198" providerId="ADAL" clId="{3E39B3EF-A27C-44AA-9D5B-66013D61B5F0}" dt="2023-04-19T10:32:15.908" v="1428" actId="478"/>
          <ac:spMkLst>
            <pc:docMk/>
            <pc:sldMk cId="3772663247" sldId="274"/>
            <ac:spMk id="22" creationId="{3F5842D3-20CE-5D45-8ECD-360AEFBB9A6D}"/>
          </ac:spMkLst>
        </pc:spChg>
        <pc:spChg chg="del">
          <ac:chgData name="u3576731@connect.hku.hk" userId="0de5b9f1-4841-4bf4-9210-fdfbf365d198" providerId="ADAL" clId="{3E39B3EF-A27C-44AA-9D5B-66013D61B5F0}" dt="2023-04-19T10:32:15.908" v="1428" actId="478"/>
          <ac:spMkLst>
            <pc:docMk/>
            <pc:sldMk cId="3772663247" sldId="274"/>
            <ac:spMk id="27" creationId="{45DF21AF-E114-A4CD-546F-049554F45D91}"/>
          </ac:spMkLst>
        </pc:spChg>
        <pc:spChg chg="del">
          <ac:chgData name="u3576731@connect.hku.hk" userId="0de5b9f1-4841-4bf4-9210-fdfbf365d198" providerId="ADAL" clId="{3E39B3EF-A27C-44AA-9D5B-66013D61B5F0}" dt="2023-04-19T10:32:15.908" v="1428" actId="478"/>
          <ac:spMkLst>
            <pc:docMk/>
            <pc:sldMk cId="3772663247" sldId="274"/>
            <ac:spMk id="28" creationId="{83922FFC-7D19-A135-6F63-31FF811DD165}"/>
          </ac:spMkLst>
        </pc:spChg>
        <pc:picChg chg="add mod">
          <ac:chgData name="u3576731@connect.hku.hk" userId="0de5b9f1-4841-4bf4-9210-fdfbf365d198" providerId="ADAL" clId="{3E39B3EF-A27C-44AA-9D5B-66013D61B5F0}" dt="2023-04-21T16:41:02.732" v="2558" actId="1076"/>
          <ac:picMkLst>
            <pc:docMk/>
            <pc:sldMk cId="3772663247" sldId="274"/>
            <ac:picMk id="3" creationId="{DF22F87B-DC6D-7C34-D0F7-40221F4F342A}"/>
          </ac:picMkLst>
        </pc:picChg>
        <pc:picChg chg="del">
          <ac:chgData name="u3576731@connect.hku.hk" userId="0de5b9f1-4841-4bf4-9210-fdfbf365d198" providerId="ADAL" clId="{3E39B3EF-A27C-44AA-9D5B-66013D61B5F0}" dt="2023-04-19T10:32:15.908" v="1428" actId="478"/>
          <ac:picMkLst>
            <pc:docMk/>
            <pc:sldMk cId="3772663247" sldId="274"/>
            <ac:picMk id="4" creationId="{532DC256-479A-4871-7D59-B55A99F6937A}"/>
          </ac:picMkLst>
        </pc:picChg>
        <pc:cxnChg chg="add del">
          <ac:chgData name="u3576731@connect.hku.hk" userId="0de5b9f1-4841-4bf4-9210-fdfbf365d198" providerId="ADAL" clId="{3E39B3EF-A27C-44AA-9D5B-66013D61B5F0}" dt="2023-04-24T11:54:16.690" v="4507" actId="478"/>
          <ac:cxnSpMkLst>
            <pc:docMk/>
            <pc:sldMk cId="3772663247" sldId="274"/>
            <ac:cxnSpMk id="6" creationId="{C6B3F7D2-8784-B809-DA01-AADC71BBE5A6}"/>
          </ac:cxnSpMkLst>
        </pc:cxnChg>
        <pc:cxnChg chg="add del">
          <ac:chgData name="u3576731@connect.hku.hk" userId="0de5b9f1-4841-4bf4-9210-fdfbf365d198" providerId="ADAL" clId="{3E39B3EF-A27C-44AA-9D5B-66013D61B5F0}" dt="2023-04-24T11:54:29.283" v="4509" actId="478"/>
          <ac:cxnSpMkLst>
            <pc:docMk/>
            <pc:sldMk cId="3772663247" sldId="274"/>
            <ac:cxnSpMk id="8" creationId="{92AB357E-7C2E-8CFE-419F-4CEE35864036}"/>
          </ac:cxnSpMkLst>
        </pc:cxnChg>
        <pc:cxnChg chg="add mod">
          <ac:chgData name="u3576731@connect.hku.hk" userId="0de5b9f1-4841-4bf4-9210-fdfbf365d198" providerId="ADAL" clId="{3E39B3EF-A27C-44AA-9D5B-66013D61B5F0}" dt="2023-04-24T13:45:18.249" v="4639" actId="14100"/>
          <ac:cxnSpMkLst>
            <pc:docMk/>
            <pc:sldMk cId="3772663247" sldId="274"/>
            <ac:cxnSpMk id="9" creationId="{8AE8809D-496D-B844-D913-5C5DE1B28275}"/>
          </ac:cxnSpMkLst>
        </pc:cxnChg>
      </pc:sldChg>
      <pc:sldChg chg="addSp delSp modSp mod modAnim delCm modNotesTx">
        <pc:chgData name="u3576731@connect.hku.hk" userId="0de5b9f1-4841-4bf4-9210-fdfbf365d198" providerId="ADAL" clId="{3E39B3EF-A27C-44AA-9D5B-66013D61B5F0}" dt="2023-04-24T14:59:21.132" v="4654"/>
        <pc:sldMkLst>
          <pc:docMk/>
          <pc:sldMk cId="2152417518" sldId="275"/>
        </pc:sldMkLst>
        <pc:spChg chg="del">
          <ac:chgData name="u3576731@connect.hku.hk" userId="0de5b9f1-4841-4bf4-9210-fdfbf365d198" providerId="ADAL" clId="{3E39B3EF-A27C-44AA-9D5B-66013D61B5F0}" dt="2023-04-19T10:36:47.995" v="1682" actId="478"/>
          <ac:spMkLst>
            <pc:docMk/>
            <pc:sldMk cId="2152417518" sldId="275"/>
            <ac:spMk id="2" creationId="{11E1370A-20E2-1B1D-09CA-88E4572C6CDE}"/>
          </ac:spMkLst>
        </pc:spChg>
        <pc:spChg chg="add del mod">
          <ac:chgData name="u3576731@connect.hku.hk" userId="0de5b9f1-4841-4bf4-9210-fdfbf365d198" providerId="ADAL" clId="{3E39B3EF-A27C-44AA-9D5B-66013D61B5F0}" dt="2023-04-19T10:36:50.715" v="1683" actId="478"/>
          <ac:spMkLst>
            <pc:docMk/>
            <pc:sldMk cId="2152417518" sldId="275"/>
            <ac:spMk id="9" creationId="{BA205EE5-06B7-04AC-941A-45C6AD2A6FAC}"/>
          </ac:spMkLst>
        </pc:spChg>
        <pc:spChg chg="add mod ord">
          <ac:chgData name="u3576731@connect.hku.hk" userId="0de5b9f1-4841-4bf4-9210-fdfbf365d198" providerId="ADAL" clId="{3E39B3EF-A27C-44AA-9D5B-66013D61B5F0}" dt="2023-04-19T10:50:33.760" v="2520" actId="1076"/>
          <ac:spMkLst>
            <pc:docMk/>
            <pc:sldMk cId="2152417518" sldId="275"/>
            <ac:spMk id="10" creationId="{0375146F-FCB5-9174-E35B-619C22B9505F}"/>
          </ac:spMkLst>
        </pc:spChg>
        <pc:spChg chg="mod">
          <ac:chgData name="u3576731@connect.hku.hk" userId="0de5b9f1-4841-4bf4-9210-fdfbf365d198" providerId="ADAL" clId="{3E39B3EF-A27C-44AA-9D5B-66013D61B5F0}" dt="2023-04-19T10:51:08.160" v="2522" actId="1076"/>
          <ac:spMkLst>
            <pc:docMk/>
            <pc:sldMk cId="2152417518" sldId="275"/>
            <ac:spMk id="12" creationId="{FAC542CD-D7BF-04E1-D0ED-545D14EEC2AB}"/>
          </ac:spMkLst>
        </pc:spChg>
        <pc:picChg chg="add del mod">
          <ac:chgData name="u3576731@connect.hku.hk" userId="0de5b9f1-4841-4bf4-9210-fdfbf365d198" providerId="ADAL" clId="{3E39B3EF-A27C-44AA-9D5B-66013D61B5F0}" dt="2023-04-19T10:37:11.345" v="1688" actId="478"/>
          <ac:picMkLst>
            <pc:docMk/>
            <pc:sldMk cId="2152417518" sldId="275"/>
            <ac:picMk id="6" creationId="{246CD142-E5B4-4EAE-71EE-36E7BAC30F8D}"/>
          </ac:picMkLst>
        </pc:picChg>
        <pc:cxnChg chg="add mod">
          <ac:chgData name="u3576731@connect.hku.hk" userId="0de5b9f1-4841-4bf4-9210-fdfbf365d198" providerId="ADAL" clId="{3E39B3EF-A27C-44AA-9D5B-66013D61B5F0}" dt="2023-04-19T10:35:35.546" v="1663"/>
          <ac:cxnSpMkLst>
            <pc:docMk/>
            <pc:sldMk cId="2152417518" sldId="275"/>
            <ac:cxnSpMk id="7" creationId="{46858AA8-B7B5-F11E-20E7-8DEE50E5E615}"/>
          </ac:cxnSpMkLst>
        </pc:cxnChg>
        <pc:cxnChg chg="del">
          <ac:chgData name="u3576731@connect.hku.hk" userId="0de5b9f1-4841-4bf4-9210-fdfbf365d198" providerId="ADAL" clId="{3E39B3EF-A27C-44AA-9D5B-66013D61B5F0}" dt="2023-04-19T10:35:35.095" v="1662" actId="478"/>
          <ac:cxnSpMkLst>
            <pc:docMk/>
            <pc:sldMk cId="2152417518" sldId="275"/>
            <ac:cxnSpMk id="25" creationId="{18368088-67A3-594C-6A5E-D87187449669}"/>
          </ac:cxnSpMkLst>
        </pc:cxn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31.237" v="1424"/>
              <pc2:cmMkLst xmlns:pc2="http://schemas.microsoft.com/office/powerpoint/2019/9/main/command">
                <pc:docMk/>
                <pc:sldMk cId="2152417518" sldId="275"/>
                <pc2:cmMk id="{6CDF6D75-EF64-41B8-B4E7-B96D2639CBF8}"/>
              </pc2:cmMkLst>
            </pc226:cmChg>
          </p:ext>
        </pc:extLst>
      </pc:sldChg>
      <pc:sldChg chg="delSp modSp add del mod delAnim modAnim delCm">
        <pc:chgData name="u3576731@connect.hku.hk" userId="0de5b9f1-4841-4bf4-9210-fdfbf365d198" providerId="ADAL" clId="{3E39B3EF-A27C-44AA-9D5B-66013D61B5F0}" dt="2023-04-24T15:33:50.915" v="4888"/>
        <pc:sldMkLst>
          <pc:docMk/>
          <pc:sldMk cId="2400803480" sldId="276"/>
        </pc:sldMkLst>
        <pc:spChg chg="mod">
          <ac:chgData name="u3576731@connect.hku.hk" userId="0de5b9f1-4841-4bf4-9210-fdfbf365d198" providerId="ADAL" clId="{3E39B3EF-A27C-44AA-9D5B-66013D61B5F0}" dt="2023-04-19T10:32:47" v="1481" actId="20577"/>
          <ac:spMkLst>
            <pc:docMk/>
            <pc:sldMk cId="2400803480" sldId="276"/>
            <ac:spMk id="2" creationId="{11E1370A-20E2-1B1D-09CA-88E4572C6CDE}"/>
          </ac:spMkLst>
        </pc:spChg>
        <pc:spChg chg="mod">
          <ac:chgData name="u3576731@connect.hku.hk" userId="0de5b9f1-4841-4bf4-9210-fdfbf365d198" providerId="ADAL" clId="{3E39B3EF-A27C-44AA-9D5B-66013D61B5F0}" dt="2023-04-17T16:21:21.633" v="497" actId="20577"/>
          <ac:spMkLst>
            <pc:docMk/>
            <pc:sldMk cId="2400803480" sldId="276"/>
            <ac:spMk id="3" creationId="{B6C157C3-CCB7-2CCB-8B5B-67137A4A96EC}"/>
          </ac:spMkLst>
        </pc:spChg>
        <pc:spChg chg="del">
          <ac:chgData name="u3576731@connect.hku.hk" userId="0de5b9f1-4841-4bf4-9210-fdfbf365d198" providerId="ADAL" clId="{3E39B3EF-A27C-44AA-9D5B-66013D61B5F0}" dt="2023-04-17T16:21:09.954" v="494" actId="478"/>
          <ac:spMkLst>
            <pc:docMk/>
            <pc:sldMk cId="2400803480" sldId="276"/>
            <ac:spMk id="9" creationId="{00A2C5A3-9CE0-7323-5CEB-2C690E6DE84C}"/>
          </ac:spMkLst>
        </pc:spChg>
        <pc:grpChg chg="del">
          <ac:chgData name="u3576731@connect.hku.hk" userId="0de5b9f1-4841-4bf4-9210-fdfbf365d198" providerId="ADAL" clId="{3E39B3EF-A27C-44AA-9D5B-66013D61B5F0}" dt="2023-04-17T16:02:41.486" v="220" actId="478"/>
          <ac:grpSpMkLst>
            <pc:docMk/>
            <pc:sldMk cId="2400803480" sldId="276"/>
            <ac:grpSpMk id="7" creationId="{6130F198-F17F-CE0B-D030-0466BC9FBA51}"/>
          </ac:grpSpMkLst>
        </pc:grpChg>
        <pc:grpChg chg="del">
          <ac:chgData name="u3576731@connect.hku.hk" userId="0de5b9f1-4841-4bf4-9210-fdfbf365d198" providerId="ADAL" clId="{3E39B3EF-A27C-44AA-9D5B-66013D61B5F0}" dt="2023-04-17T16:21:16.766" v="495" actId="478"/>
          <ac:grpSpMkLst>
            <pc:docMk/>
            <pc:sldMk cId="2400803480" sldId="276"/>
            <ac:grpSpMk id="13" creationId="{27F31F77-6A09-18E7-46AE-C9AAD46E116D}"/>
          </ac:grpSpMkLst>
        </pc:grp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19.283" v="1420"/>
              <pc2:cmMkLst xmlns:pc2="http://schemas.microsoft.com/office/powerpoint/2019/9/main/command">
                <pc:docMk/>
                <pc:sldMk cId="2400803480" sldId="276"/>
                <pc2:cmMk id="{D2E73E3B-A2AA-4A9B-8A56-4A98A54EF10C}"/>
              </pc2:cmMkLst>
            </pc226:cmChg>
          </p:ext>
        </pc:extLst>
      </pc:sldChg>
      <pc:sldChg chg="modSp del mod modAnim delCm">
        <pc:chgData name="u3576731@connect.hku.hk" userId="0de5b9f1-4841-4bf4-9210-fdfbf365d198" providerId="ADAL" clId="{3E39B3EF-A27C-44AA-9D5B-66013D61B5F0}" dt="2023-04-19T10:32:49.065" v="1482" actId="47"/>
        <pc:sldMkLst>
          <pc:docMk/>
          <pc:sldMk cId="3035388430" sldId="277"/>
        </pc:sldMkLst>
        <pc:spChg chg="mod">
          <ac:chgData name="u3576731@connect.hku.hk" userId="0de5b9f1-4841-4bf4-9210-fdfbf365d198" providerId="ADAL" clId="{3E39B3EF-A27C-44AA-9D5B-66013D61B5F0}" dt="2023-04-17T16:21:26.598" v="499" actId="27636"/>
          <ac:spMkLst>
            <pc:docMk/>
            <pc:sldMk cId="3035388430" sldId="277"/>
            <ac:spMk id="3" creationId="{B6C157C3-CCB7-2CCB-8B5B-67137A4A96EC}"/>
          </ac:spMkLst>
        </pc:spChg>
        <pc:extLst>
          <p:ext xmlns:p="http://schemas.openxmlformats.org/presentationml/2006/main" uri="{D6D511B9-2390-475A-947B-AFAB55BFBCF1}">
            <pc226:cmChg xmlns:pc226="http://schemas.microsoft.com/office/powerpoint/2022/06/main/command" chg="del">
              <pc226:chgData name="u3576731@connect.hku.hk" userId="0de5b9f1-4841-4bf4-9210-fdfbf365d198" providerId="ADAL" clId="{3E39B3EF-A27C-44AA-9D5B-66013D61B5F0}" dt="2023-04-17T16:46:15.710" v="1419"/>
              <pc2:cmMkLst xmlns:pc2="http://schemas.microsoft.com/office/powerpoint/2019/9/main/command">
                <pc:docMk/>
                <pc:sldMk cId="3035388430" sldId="277"/>
                <pc2:cmMk id="{1E4EDB35-7396-4873-AB6A-18B8F32C6A50}"/>
              </pc2:cmMkLst>
            </pc226:cmChg>
          </p:ext>
        </pc:extLst>
      </pc:sldChg>
      <pc:sldChg chg="addSp delSp modSp add mod modAnim modNotesTx">
        <pc:chgData name="u3576731@connect.hku.hk" userId="0de5b9f1-4841-4bf4-9210-fdfbf365d198" providerId="ADAL" clId="{3E39B3EF-A27C-44AA-9D5B-66013D61B5F0}" dt="2023-04-24T14:58:47.062" v="4650"/>
        <pc:sldMkLst>
          <pc:docMk/>
          <pc:sldMk cId="3536596679" sldId="277"/>
        </pc:sldMkLst>
        <pc:spChg chg="add mod">
          <ac:chgData name="u3576731@connect.hku.hk" userId="0de5b9f1-4841-4bf4-9210-fdfbf365d198" providerId="ADAL" clId="{3E39B3EF-A27C-44AA-9D5B-66013D61B5F0}" dt="2023-04-24T11:06:31.343" v="4356" actId="164"/>
          <ac:spMkLst>
            <pc:docMk/>
            <pc:sldMk cId="3536596679" sldId="277"/>
            <ac:spMk id="2" creationId="{56918E9B-775A-5493-94A9-3400CC4C059A}"/>
          </ac:spMkLst>
        </pc:spChg>
        <pc:spChg chg="add mod">
          <ac:chgData name="u3576731@connect.hku.hk" userId="0de5b9f1-4841-4bf4-9210-fdfbf365d198" providerId="ADAL" clId="{3E39B3EF-A27C-44AA-9D5B-66013D61B5F0}" dt="2023-04-24T11:06:49.222" v="4359" actId="164"/>
          <ac:spMkLst>
            <pc:docMk/>
            <pc:sldMk cId="3536596679" sldId="277"/>
            <ac:spMk id="8" creationId="{30DC9F1A-1E79-EA80-FFD0-E84F5EE3651A}"/>
          </ac:spMkLst>
        </pc:spChg>
        <pc:spChg chg="add mod">
          <ac:chgData name="u3576731@connect.hku.hk" userId="0de5b9f1-4841-4bf4-9210-fdfbf365d198" providerId="ADAL" clId="{3E39B3EF-A27C-44AA-9D5B-66013D61B5F0}" dt="2023-04-24T11:35:09.337" v="4430" actId="1076"/>
          <ac:spMkLst>
            <pc:docMk/>
            <pc:sldMk cId="3536596679" sldId="277"/>
            <ac:spMk id="11" creationId="{51983DAF-ED9B-C50B-A8E9-BF3B50C681A3}"/>
          </ac:spMkLst>
        </pc:spChg>
        <pc:spChg chg="add mod">
          <ac:chgData name="u3576731@connect.hku.hk" userId="0de5b9f1-4841-4bf4-9210-fdfbf365d198" providerId="ADAL" clId="{3E39B3EF-A27C-44AA-9D5B-66013D61B5F0}" dt="2023-04-24T11:35:09.337" v="4430" actId="1076"/>
          <ac:spMkLst>
            <pc:docMk/>
            <pc:sldMk cId="3536596679" sldId="277"/>
            <ac:spMk id="12" creationId="{27C7AAFB-B4C0-2CC7-9A3C-D8970675D88A}"/>
          </ac:spMkLst>
        </pc:spChg>
        <pc:spChg chg="add mod">
          <ac:chgData name="u3576731@connect.hku.hk" userId="0de5b9f1-4841-4bf4-9210-fdfbf365d198" providerId="ADAL" clId="{3E39B3EF-A27C-44AA-9D5B-66013D61B5F0}" dt="2023-04-24T11:33:57.968" v="4419" actId="164"/>
          <ac:spMkLst>
            <pc:docMk/>
            <pc:sldMk cId="3536596679" sldId="277"/>
            <ac:spMk id="29" creationId="{FB1B0540-097D-4CA1-E3B0-EEBE1D7708C7}"/>
          </ac:spMkLst>
        </pc:spChg>
        <pc:spChg chg="add mod">
          <ac:chgData name="u3576731@connect.hku.hk" userId="0de5b9f1-4841-4bf4-9210-fdfbf365d198" providerId="ADAL" clId="{3E39B3EF-A27C-44AA-9D5B-66013D61B5F0}" dt="2023-04-24T11:33:57.968" v="4419" actId="164"/>
          <ac:spMkLst>
            <pc:docMk/>
            <pc:sldMk cId="3536596679" sldId="277"/>
            <ac:spMk id="30" creationId="{3A35CD9D-B83D-120B-8F24-715D9E8B5A65}"/>
          </ac:spMkLst>
        </pc:spChg>
        <pc:spChg chg="mod">
          <ac:chgData name="u3576731@connect.hku.hk" userId="0de5b9f1-4841-4bf4-9210-fdfbf365d198" providerId="ADAL" clId="{3E39B3EF-A27C-44AA-9D5B-66013D61B5F0}" dt="2023-04-24T11:33:59.754" v="4420"/>
          <ac:spMkLst>
            <pc:docMk/>
            <pc:sldMk cId="3536596679" sldId="277"/>
            <ac:spMk id="33" creationId="{2D6F533A-D243-771E-4FF4-899ADEB0EA35}"/>
          </ac:spMkLst>
        </pc:spChg>
        <pc:spChg chg="mod">
          <ac:chgData name="u3576731@connect.hku.hk" userId="0de5b9f1-4841-4bf4-9210-fdfbf365d198" providerId="ADAL" clId="{3E39B3EF-A27C-44AA-9D5B-66013D61B5F0}" dt="2023-04-24T11:33:59.754" v="4420"/>
          <ac:spMkLst>
            <pc:docMk/>
            <pc:sldMk cId="3536596679" sldId="277"/>
            <ac:spMk id="34" creationId="{A843CFD2-898C-1790-2AAE-862F7B30E643}"/>
          </ac:spMkLst>
        </pc:spChg>
        <pc:spChg chg="mod">
          <ac:chgData name="u3576731@connect.hku.hk" userId="0de5b9f1-4841-4bf4-9210-fdfbf365d198" providerId="ADAL" clId="{3E39B3EF-A27C-44AA-9D5B-66013D61B5F0}" dt="2023-04-24T11:34:36.193" v="4422"/>
          <ac:spMkLst>
            <pc:docMk/>
            <pc:sldMk cId="3536596679" sldId="277"/>
            <ac:spMk id="36" creationId="{AC3E306A-F781-7F78-16FF-79A55807E792}"/>
          </ac:spMkLst>
        </pc:spChg>
        <pc:spChg chg="mod">
          <ac:chgData name="u3576731@connect.hku.hk" userId="0de5b9f1-4841-4bf4-9210-fdfbf365d198" providerId="ADAL" clId="{3E39B3EF-A27C-44AA-9D5B-66013D61B5F0}" dt="2023-04-24T11:34:36.193" v="4422"/>
          <ac:spMkLst>
            <pc:docMk/>
            <pc:sldMk cId="3536596679" sldId="277"/>
            <ac:spMk id="37" creationId="{DE02218D-E162-5DA8-EBF6-DC719C10FD87}"/>
          </ac:spMkLst>
        </pc:spChg>
        <pc:spChg chg="mod">
          <ac:chgData name="u3576731@connect.hku.hk" userId="0de5b9f1-4841-4bf4-9210-fdfbf365d198" providerId="ADAL" clId="{3E39B3EF-A27C-44AA-9D5B-66013D61B5F0}" dt="2023-04-24T11:34:40.405" v="4424"/>
          <ac:spMkLst>
            <pc:docMk/>
            <pc:sldMk cId="3536596679" sldId="277"/>
            <ac:spMk id="39" creationId="{615C4777-9F5A-34FA-633A-A0B9C75EF65E}"/>
          </ac:spMkLst>
        </pc:spChg>
        <pc:spChg chg="mod">
          <ac:chgData name="u3576731@connect.hku.hk" userId="0de5b9f1-4841-4bf4-9210-fdfbf365d198" providerId="ADAL" clId="{3E39B3EF-A27C-44AA-9D5B-66013D61B5F0}" dt="2023-04-24T11:34:40.405" v="4424"/>
          <ac:spMkLst>
            <pc:docMk/>
            <pc:sldMk cId="3536596679" sldId="277"/>
            <ac:spMk id="40" creationId="{C0779645-2346-C623-B22F-E944C44BC6DF}"/>
          </ac:spMkLst>
        </pc:spChg>
        <pc:spChg chg="mod">
          <ac:chgData name="u3576731@connect.hku.hk" userId="0de5b9f1-4841-4bf4-9210-fdfbf365d198" providerId="ADAL" clId="{3E39B3EF-A27C-44AA-9D5B-66013D61B5F0}" dt="2023-04-24T11:34:44.805" v="4426"/>
          <ac:spMkLst>
            <pc:docMk/>
            <pc:sldMk cId="3536596679" sldId="277"/>
            <ac:spMk id="42" creationId="{165D0B56-A4C3-423A-AA9D-721384BA253A}"/>
          </ac:spMkLst>
        </pc:spChg>
        <pc:spChg chg="mod">
          <ac:chgData name="u3576731@connect.hku.hk" userId="0de5b9f1-4841-4bf4-9210-fdfbf365d198" providerId="ADAL" clId="{3E39B3EF-A27C-44AA-9D5B-66013D61B5F0}" dt="2023-04-24T11:34:44.805" v="4426"/>
          <ac:spMkLst>
            <pc:docMk/>
            <pc:sldMk cId="3536596679" sldId="277"/>
            <ac:spMk id="43" creationId="{50B4F7F4-4FA2-D079-E593-2467DEAA7D05}"/>
          </ac:spMkLst>
        </pc:spChg>
        <pc:spChg chg="mod">
          <ac:chgData name="u3576731@connect.hku.hk" userId="0de5b9f1-4841-4bf4-9210-fdfbf365d198" providerId="ADAL" clId="{3E39B3EF-A27C-44AA-9D5B-66013D61B5F0}" dt="2023-04-24T11:34:50.290" v="4428"/>
          <ac:spMkLst>
            <pc:docMk/>
            <pc:sldMk cId="3536596679" sldId="277"/>
            <ac:spMk id="45" creationId="{A5B17300-18EC-E6B6-5376-AA418AA7E4FE}"/>
          </ac:spMkLst>
        </pc:spChg>
        <pc:spChg chg="mod">
          <ac:chgData name="u3576731@connect.hku.hk" userId="0de5b9f1-4841-4bf4-9210-fdfbf365d198" providerId="ADAL" clId="{3E39B3EF-A27C-44AA-9D5B-66013D61B5F0}" dt="2023-04-24T11:34:50.290" v="4428"/>
          <ac:spMkLst>
            <pc:docMk/>
            <pc:sldMk cId="3536596679" sldId="277"/>
            <ac:spMk id="46" creationId="{A1A6C7AE-70B3-FFEC-E10B-90B0534E8B16}"/>
          </ac:spMkLst>
        </pc:spChg>
        <pc:grpChg chg="add mod">
          <ac:chgData name="u3576731@connect.hku.hk" userId="0de5b9f1-4841-4bf4-9210-fdfbf365d198" providerId="ADAL" clId="{3E39B3EF-A27C-44AA-9D5B-66013D61B5F0}" dt="2023-04-24T11:28:43.708" v="4374" actId="1076"/>
          <ac:grpSpMkLst>
            <pc:docMk/>
            <pc:sldMk cId="3536596679" sldId="277"/>
            <ac:grpSpMk id="9" creationId="{1104DDC1-9DCB-9282-E199-F2D63B6819CF}"/>
          </ac:grpSpMkLst>
        </pc:grpChg>
        <pc:grpChg chg="add mod">
          <ac:chgData name="u3576731@connect.hku.hk" userId="0de5b9f1-4841-4bf4-9210-fdfbf365d198" providerId="ADAL" clId="{3E39B3EF-A27C-44AA-9D5B-66013D61B5F0}" dt="2023-04-24T11:28:43.708" v="4374" actId="1076"/>
          <ac:grpSpMkLst>
            <pc:docMk/>
            <pc:sldMk cId="3536596679" sldId="277"/>
            <ac:grpSpMk id="10" creationId="{1597FD83-027C-AB46-8412-4AB94ABB53C5}"/>
          </ac:grpSpMkLst>
        </pc:grpChg>
        <pc:grpChg chg="add mod">
          <ac:chgData name="u3576731@connect.hku.hk" userId="0de5b9f1-4841-4bf4-9210-fdfbf365d198" providerId="ADAL" clId="{3E39B3EF-A27C-44AA-9D5B-66013D61B5F0}" dt="2023-04-24T11:35:09.337" v="4430" actId="1076"/>
          <ac:grpSpMkLst>
            <pc:docMk/>
            <pc:sldMk cId="3536596679" sldId="277"/>
            <ac:grpSpMk id="31" creationId="{6EDD7EA2-BB85-371A-62B3-76A775B9D9F2}"/>
          </ac:grpSpMkLst>
        </pc:grpChg>
        <pc:grpChg chg="add del mod">
          <ac:chgData name="u3576731@connect.hku.hk" userId="0de5b9f1-4841-4bf4-9210-fdfbf365d198" providerId="ADAL" clId="{3E39B3EF-A27C-44AA-9D5B-66013D61B5F0}" dt="2023-04-24T11:35:30.150" v="4431" actId="478"/>
          <ac:grpSpMkLst>
            <pc:docMk/>
            <pc:sldMk cId="3536596679" sldId="277"/>
            <ac:grpSpMk id="32" creationId="{A1AE99DE-4E15-BC62-B88B-50E34ACC7D26}"/>
          </ac:grpSpMkLst>
        </pc:grpChg>
        <pc:grpChg chg="add del mod">
          <ac:chgData name="u3576731@connect.hku.hk" userId="0de5b9f1-4841-4bf4-9210-fdfbf365d198" providerId="ADAL" clId="{3E39B3EF-A27C-44AA-9D5B-66013D61B5F0}" dt="2023-04-24T11:35:32.287" v="4432" actId="478"/>
          <ac:grpSpMkLst>
            <pc:docMk/>
            <pc:sldMk cId="3536596679" sldId="277"/>
            <ac:grpSpMk id="35" creationId="{98A10634-CDF4-6AC9-BFB4-5A5EF78BC49A}"/>
          </ac:grpSpMkLst>
        </pc:grpChg>
        <pc:grpChg chg="add del mod">
          <ac:chgData name="u3576731@connect.hku.hk" userId="0de5b9f1-4841-4bf4-9210-fdfbf365d198" providerId="ADAL" clId="{3E39B3EF-A27C-44AA-9D5B-66013D61B5F0}" dt="2023-04-24T11:35:35.665" v="4433" actId="478"/>
          <ac:grpSpMkLst>
            <pc:docMk/>
            <pc:sldMk cId="3536596679" sldId="277"/>
            <ac:grpSpMk id="38" creationId="{323AF7A9-98AE-BF18-F5A0-C16E13D29B3B}"/>
          </ac:grpSpMkLst>
        </pc:grpChg>
        <pc:grpChg chg="add del mod">
          <ac:chgData name="u3576731@connect.hku.hk" userId="0de5b9f1-4841-4bf4-9210-fdfbf365d198" providerId="ADAL" clId="{3E39B3EF-A27C-44AA-9D5B-66013D61B5F0}" dt="2023-04-24T11:35:37.358" v="4434" actId="478"/>
          <ac:grpSpMkLst>
            <pc:docMk/>
            <pc:sldMk cId="3536596679" sldId="277"/>
            <ac:grpSpMk id="41" creationId="{F9D8E916-D98C-144E-5FAF-4F02EC9D1608}"/>
          </ac:grpSpMkLst>
        </pc:grpChg>
        <pc:grpChg chg="add del mod">
          <ac:chgData name="u3576731@connect.hku.hk" userId="0de5b9f1-4841-4bf4-9210-fdfbf365d198" providerId="ADAL" clId="{3E39B3EF-A27C-44AA-9D5B-66013D61B5F0}" dt="2023-04-24T11:35:38.911" v="4435" actId="478"/>
          <ac:grpSpMkLst>
            <pc:docMk/>
            <pc:sldMk cId="3536596679" sldId="277"/>
            <ac:grpSpMk id="44" creationId="{80EE8234-7CA6-55E7-6513-23B6F8BD4FDA}"/>
          </ac:grpSpMkLst>
        </pc:grpChg>
        <pc:grpChg chg="add mod">
          <ac:chgData name="u3576731@connect.hku.hk" userId="0de5b9f1-4841-4bf4-9210-fdfbf365d198" providerId="ADAL" clId="{3E39B3EF-A27C-44AA-9D5B-66013D61B5F0}" dt="2023-04-24T11:36:03.352" v="4436" actId="164"/>
          <ac:grpSpMkLst>
            <pc:docMk/>
            <pc:sldMk cId="3536596679" sldId="277"/>
            <ac:grpSpMk id="47" creationId="{A6A1C0BA-5872-E7A5-B324-9D45FE198D71}"/>
          </ac:grpSpMkLst>
        </pc:grpChg>
        <pc:picChg chg="add mod ord modCrop">
          <ac:chgData name="u3576731@connect.hku.hk" userId="0de5b9f1-4841-4bf4-9210-fdfbf365d198" providerId="ADAL" clId="{3E39B3EF-A27C-44AA-9D5B-66013D61B5F0}" dt="2023-04-24T11:33:43.314" v="4417" actId="1076"/>
          <ac:picMkLst>
            <pc:docMk/>
            <pc:sldMk cId="3536596679" sldId="277"/>
            <ac:picMk id="3" creationId="{1A160EC7-23B6-C4C4-97F6-E802FA1C9D68}"/>
          </ac:picMkLst>
        </pc:picChg>
        <pc:picChg chg="add del mod modCrop">
          <ac:chgData name="u3576731@connect.hku.hk" userId="0de5b9f1-4841-4bf4-9210-fdfbf365d198" providerId="ADAL" clId="{3E39B3EF-A27C-44AA-9D5B-66013D61B5F0}" dt="2023-04-21T17:36:33.460" v="2717" actId="478"/>
          <ac:picMkLst>
            <pc:docMk/>
            <pc:sldMk cId="3536596679" sldId="277"/>
            <ac:picMk id="4" creationId="{159F324B-CF33-17BE-0D1A-4B9247FC2B4A}"/>
          </ac:picMkLst>
        </pc:picChg>
        <pc:picChg chg="add mod modCrop">
          <ac:chgData name="u3576731@connect.hku.hk" userId="0de5b9f1-4841-4bf4-9210-fdfbf365d198" providerId="ADAL" clId="{3E39B3EF-A27C-44AA-9D5B-66013D61B5F0}" dt="2023-04-24T11:06:41.682" v="4358" actId="1076"/>
          <ac:picMkLst>
            <pc:docMk/>
            <pc:sldMk cId="3536596679" sldId="277"/>
            <ac:picMk id="4" creationId="{32291B50-A211-A659-6400-9DD6949B77EF}"/>
          </ac:picMkLst>
        </pc:picChg>
        <pc:picChg chg="add mod modCrop">
          <ac:chgData name="u3576731@connect.hku.hk" userId="0de5b9f1-4841-4bf4-9210-fdfbf365d198" providerId="ADAL" clId="{3E39B3EF-A27C-44AA-9D5B-66013D61B5F0}" dt="2023-04-24T11:06:49.222" v="4359" actId="164"/>
          <ac:picMkLst>
            <pc:docMk/>
            <pc:sldMk cId="3536596679" sldId="277"/>
            <ac:picMk id="6" creationId="{CF98D4DC-116A-7313-2C02-29BD6F1F1BD5}"/>
          </ac:picMkLst>
        </pc:picChg>
        <pc:picChg chg="add del mod">
          <ac:chgData name="u3576731@connect.hku.hk" userId="0de5b9f1-4841-4bf4-9210-fdfbf365d198" providerId="ADAL" clId="{3E39B3EF-A27C-44AA-9D5B-66013D61B5F0}" dt="2023-04-24T10:56:43.687" v="4313"/>
          <ac:picMkLst>
            <pc:docMk/>
            <pc:sldMk cId="3536596679" sldId="277"/>
            <ac:picMk id="7" creationId="{81C098EC-1E66-252E-EBC3-8B31ECB41C29}"/>
          </ac:picMkLst>
        </pc:picChg>
        <pc:picChg chg="del">
          <ac:chgData name="u3576731@connect.hku.hk" userId="0de5b9f1-4841-4bf4-9210-fdfbf365d198" providerId="ADAL" clId="{3E39B3EF-A27C-44AA-9D5B-66013D61B5F0}" dt="2023-04-21T17:18:06.216" v="2673" actId="478"/>
          <ac:picMkLst>
            <pc:docMk/>
            <pc:sldMk cId="3536596679" sldId="277"/>
            <ac:picMk id="13" creationId="{A98D055E-1E70-F386-9BAD-1707A2577741}"/>
          </ac:picMkLst>
        </pc:picChg>
        <pc:picChg chg="del mod ord">
          <ac:chgData name="u3576731@connect.hku.hk" userId="0de5b9f1-4841-4bf4-9210-fdfbf365d198" providerId="ADAL" clId="{3E39B3EF-A27C-44AA-9D5B-66013D61B5F0}" dt="2023-04-21T17:23:05.524" v="2691" actId="478"/>
          <ac:picMkLst>
            <pc:docMk/>
            <pc:sldMk cId="3536596679" sldId="277"/>
            <ac:picMk id="16" creationId="{DF61D5FF-A7B9-E0F9-B648-116B263C0A09}"/>
          </ac:picMkLst>
        </pc:picChg>
        <pc:cxnChg chg="add mod">
          <ac:chgData name="u3576731@connect.hku.hk" userId="0de5b9f1-4841-4bf4-9210-fdfbf365d198" providerId="ADAL" clId="{3E39B3EF-A27C-44AA-9D5B-66013D61B5F0}" dt="2023-04-24T11:36:03.352" v="4436" actId="164"/>
          <ac:cxnSpMkLst>
            <pc:docMk/>
            <pc:sldMk cId="3536596679" sldId="277"/>
            <ac:cxnSpMk id="13" creationId="{7DB038E9-AD39-7883-490A-563CA5FCCF02}"/>
          </ac:cxnSpMkLst>
        </pc:cxnChg>
        <pc:cxnChg chg="add mod">
          <ac:chgData name="u3576731@connect.hku.hk" userId="0de5b9f1-4841-4bf4-9210-fdfbf365d198" providerId="ADAL" clId="{3E39B3EF-A27C-44AA-9D5B-66013D61B5F0}" dt="2023-04-24T11:36:03.352" v="4436" actId="164"/>
          <ac:cxnSpMkLst>
            <pc:docMk/>
            <pc:sldMk cId="3536596679" sldId="277"/>
            <ac:cxnSpMk id="14" creationId="{4409E290-BDD4-8015-3F75-C6837AEBD976}"/>
          </ac:cxnSpMkLst>
        </pc:cxnChg>
        <pc:cxnChg chg="add mod">
          <ac:chgData name="u3576731@connect.hku.hk" userId="0de5b9f1-4841-4bf4-9210-fdfbf365d198" providerId="ADAL" clId="{3E39B3EF-A27C-44AA-9D5B-66013D61B5F0}" dt="2023-04-24T11:36:03.352" v="4436" actId="164"/>
          <ac:cxnSpMkLst>
            <pc:docMk/>
            <pc:sldMk cId="3536596679" sldId="277"/>
            <ac:cxnSpMk id="15" creationId="{F4503121-E610-4734-F3F7-E1BA00A079C9}"/>
          </ac:cxnSpMkLst>
        </pc:cxnChg>
        <pc:cxnChg chg="add mod">
          <ac:chgData name="u3576731@connect.hku.hk" userId="0de5b9f1-4841-4bf4-9210-fdfbf365d198" providerId="ADAL" clId="{3E39B3EF-A27C-44AA-9D5B-66013D61B5F0}" dt="2023-04-24T11:36:03.352" v="4436" actId="164"/>
          <ac:cxnSpMkLst>
            <pc:docMk/>
            <pc:sldMk cId="3536596679" sldId="277"/>
            <ac:cxnSpMk id="16" creationId="{472B01E9-5AC5-4281-E993-1F45ED18F51B}"/>
          </ac:cxnSpMkLst>
        </pc:cxnChg>
        <pc:cxnChg chg="add mod">
          <ac:chgData name="u3576731@connect.hku.hk" userId="0de5b9f1-4841-4bf4-9210-fdfbf365d198" providerId="ADAL" clId="{3E39B3EF-A27C-44AA-9D5B-66013D61B5F0}" dt="2023-04-24T11:36:03.352" v="4436" actId="164"/>
          <ac:cxnSpMkLst>
            <pc:docMk/>
            <pc:sldMk cId="3536596679" sldId="277"/>
            <ac:cxnSpMk id="17" creationId="{22D25B22-34B0-8E7D-4FBD-DC223216D068}"/>
          </ac:cxnSpMkLst>
        </pc:cxnChg>
        <pc:cxnChg chg="add del mod">
          <ac:chgData name="u3576731@connect.hku.hk" userId="0de5b9f1-4841-4bf4-9210-fdfbf365d198" providerId="ADAL" clId="{3E39B3EF-A27C-44AA-9D5B-66013D61B5F0}" dt="2023-04-24T11:32:04.505" v="4400"/>
          <ac:cxnSpMkLst>
            <pc:docMk/>
            <pc:sldMk cId="3536596679" sldId="277"/>
            <ac:cxnSpMk id="28" creationId="{108BB94B-D08D-8E28-9C8D-F2B61DDA5AFB}"/>
          </ac:cxnSpMkLst>
        </pc:cxnChg>
      </pc:sldChg>
      <pc:sldChg chg="addSp delSp modSp add mod modAnim modNotesTx">
        <pc:chgData name="u3576731@connect.hku.hk" userId="0de5b9f1-4841-4bf4-9210-fdfbf365d198" providerId="ADAL" clId="{3E39B3EF-A27C-44AA-9D5B-66013D61B5F0}" dt="2023-04-24T14:58:58.050" v="4651"/>
        <pc:sldMkLst>
          <pc:docMk/>
          <pc:sldMk cId="2474101208" sldId="278"/>
        </pc:sldMkLst>
        <pc:spChg chg="mod">
          <ac:chgData name="u3576731@connect.hku.hk" userId="0de5b9f1-4841-4bf4-9210-fdfbf365d198" providerId="ADAL" clId="{3E39B3EF-A27C-44AA-9D5B-66013D61B5F0}" dt="2023-04-24T11:02:25.402" v="4334"/>
          <ac:spMkLst>
            <pc:docMk/>
            <pc:sldMk cId="2474101208" sldId="278"/>
            <ac:spMk id="3" creationId="{2258A7FF-9965-8754-EA67-B17121212CD9}"/>
          </ac:spMkLst>
        </pc:spChg>
        <pc:spChg chg="mod">
          <ac:chgData name="u3576731@connect.hku.hk" userId="0de5b9f1-4841-4bf4-9210-fdfbf365d198" providerId="ADAL" clId="{3E39B3EF-A27C-44AA-9D5B-66013D61B5F0}" dt="2023-04-24T11:02:25.402" v="4334"/>
          <ac:spMkLst>
            <pc:docMk/>
            <pc:sldMk cId="2474101208" sldId="278"/>
            <ac:spMk id="6" creationId="{71699A55-539F-C847-06A1-C0401ED3308A}"/>
          </ac:spMkLst>
        </pc:spChg>
        <pc:spChg chg="add del mod">
          <ac:chgData name="u3576731@connect.hku.hk" userId="0de5b9f1-4841-4bf4-9210-fdfbf365d198" providerId="ADAL" clId="{3E39B3EF-A27C-44AA-9D5B-66013D61B5F0}" dt="2023-04-24T11:02:32.704" v="4335"/>
          <ac:spMkLst>
            <pc:docMk/>
            <pc:sldMk cId="2474101208" sldId="278"/>
            <ac:spMk id="7" creationId="{6421392D-A40C-2BAA-3260-F843AC8B122E}"/>
          </ac:spMkLst>
        </pc:spChg>
        <pc:spChg chg="mod">
          <ac:chgData name="u3576731@connect.hku.hk" userId="0de5b9f1-4841-4bf4-9210-fdfbf365d198" providerId="ADAL" clId="{3E39B3EF-A27C-44AA-9D5B-66013D61B5F0}" dt="2023-04-24T11:02:25.402" v="4334"/>
          <ac:spMkLst>
            <pc:docMk/>
            <pc:sldMk cId="2474101208" sldId="278"/>
            <ac:spMk id="9" creationId="{5113255B-682F-8FA2-9A52-8D3C77B0D095}"/>
          </ac:spMkLst>
        </pc:spChg>
        <pc:spChg chg="mod">
          <ac:chgData name="u3576731@connect.hku.hk" userId="0de5b9f1-4841-4bf4-9210-fdfbf365d198" providerId="ADAL" clId="{3E39B3EF-A27C-44AA-9D5B-66013D61B5F0}" dt="2023-04-24T11:02:25.402" v="4334"/>
          <ac:spMkLst>
            <pc:docMk/>
            <pc:sldMk cId="2474101208" sldId="278"/>
            <ac:spMk id="10" creationId="{DE619126-3A8F-850D-F8C5-E41965616544}"/>
          </ac:spMkLst>
        </pc:spChg>
        <pc:spChg chg="mod">
          <ac:chgData name="u3576731@connect.hku.hk" userId="0de5b9f1-4841-4bf4-9210-fdfbf365d198" providerId="ADAL" clId="{3E39B3EF-A27C-44AA-9D5B-66013D61B5F0}" dt="2023-04-24T11:02:25.402" v="4334"/>
          <ac:spMkLst>
            <pc:docMk/>
            <pc:sldMk cId="2474101208" sldId="278"/>
            <ac:spMk id="11" creationId="{729811CE-F1E5-9859-AAC0-C5A24D22BBCF}"/>
          </ac:spMkLst>
        </pc:spChg>
        <pc:spChg chg="mod">
          <ac:chgData name="u3576731@connect.hku.hk" userId="0de5b9f1-4841-4bf4-9210-fdfbf365d198" providerId="ADAL" clId="{3E39B3EF-A27C-44AA-9D5B-66013D61B5F0}" dt="2023-04-24T11:02:25.402" v="4334"/>
          <ac:spMkLst>
            <pc:docMk/>
            <pc:sldMk cId="2474101208" sldId="278"/>
            <ac:spMk id="12" creationId="{0E586EA5-5FF6-7089-6BBE-F0602B8AC3B3}"/>
          </ac:spMkLst>
        </pc:spChg>
        <pc:spChg chg="mod">
          <ac:chgData name="u3576731@connect.hku.hk" userId="0de5b9f1-4841-4bf4-9210-fdfbf365d198" providerId="ADAL" clId="{3E39B3EF-A27C-44AA-9D5B-66013D61B5F0}" dt="2023-04-24T11:02:25.402" v="4334"/>
          <ac:spMkLst>
            <pc:docMk/>
            <pc:sldMk cId="2474101208" sldId="278"/>
            <ac:spMk id="13" creationId="{7A4ECC0F-978F-2FE6-D557-045ADC695CE6}"/>
          </ac:spMkLst>
        </pc:spChg>
        <pc:spChg chg="mod">
          <ac:chgData name="u3576731@connect.hku.hk" userId="0de5b9f1-4841-4bf4-9210-fdfbf365d198" providerId="ADAL" clId="{3E39B3EF-A27C-44AA-9D5B-66013D61B5F0}" dt="2023-04-24T11:02:25.402" v="4334"/>
          <ac:spMkLst>
            <pc:docMk/>
            <pc:sldMk cId="2474101208" sldId="278"/>
            <ac:spMk id="14" creationId="{EBFB831D-676E-44AB-0608-B2E738E6D650}"/>
          </ac:spMkLst>
        </pc:spChg>
        <pc:spChg chg="mod">
          <ac:chgData name="u3576731@connect.hku.hk" userId="0de5b9f1-4841-4bf4-9210-fdfbf365d198" providerId="ADAL" clId="{3E39B3EF-A27C-44AA-9D5B-66013D61B5F0}" dt="2023-04-24T11:02:25.402" v="4334"/>
          <ac:spMkLst>
            <pc:docMk/>
            <pc:sldMk cId="2474101208" sldId="278"/>
            <ac:spMk id="15" creationId="{D270B39F-3E7B-E287-B22A-19F674A70BE7}"/>
          </ac:spMkLst>
        </pc:spChg>
        <pc:spChg chg="mod">
          <ac:chgData name="u3576731@connect.hku.hk" userId="0de5b9f1-4841-4bf4-9210-fdfbf365d198" providerId="ADAL" clId="{3E39B3EF-A27C-44AA-9D5B-66013D61B5F0}" dt="2023-04-24T11:02:57.958" v="4339"/>
          <ac:spMkLst>
            <pc:docMk/>
            <pc:sldMk cId="2474101208" sldId="278"/>
            <ac:spMk id="51" creationId="{1624BD80-99DA-0E8D-6077-DA22F3B38E41}"/>
          </ac:spMkLst>
        </pc:spChg>
        <pc:spChg chg="mod">
          <ac:chgData name="u3576731@connect.hku.hk" userId="0de5b9f1-4841-4bf4-9210-fdfbf365d198" providerId="ADAL" clId="{3E39B3EF-A27C-44AA-9D5B-66013D61B5F0}" dt="2023-04-24T11:02:57.958" v="4339"/>
          <ac:spMkLst>
            <pc:docMk/>
            <pc:sldMk cId="2474101208" sldId="278"/>
            <ac:spMk id="52" creationId="{5D3DCDF2-2B9D-D0AA-95EF-4D6A6EFCEAE3}"/>
          </ac:spMkLst>
        </pc:spChg>
        <pc:spChg chg="add del mod">
          <ac:chgData name="u3576731@connect.hku.hk" userId="0de5b9f1-4841-4bf4-9210-fdfbf365d198" providerId="ADAL" clId="{3E39B3EF-A27C-44AA-9D5B-66013D61B5F0}" dt="2023-04-24T11:03:02.990" v="4340"/>
          <ac:spMkLst>
            <pc:docMk/>
            <pc:sldMk cId="2474101208" sldId="278"/>
            <ac:spMk id="53" creationId="{7CAFFDBF-DCB6-5005-E0DF-AE8556145C7F}"/>
          </ac:spMkLst>
        </pc:spChg>
        <pc:spChg chg="mod">
          <ac:chgData name="u3576731@connect.hku.hk" userId="0de5b9f1-4841-4bf4-9210-fdfbf365d198" providerId="ADAL" clId="{3E39B3EF-A27C-44AA-9D5B-66013D61B5F0}" dt="2023-04-24T11:02:57.958" v="4339"/>
          <ac:spMkLst>
            <pc:docMk/>
            <pc:sldMk cId="2474101208" sldId="278"/>
            <ac:spMk id="55" creationId="{A8B4CA57-C804-8B36-C694-F7FD4920E671}"/>
          </ac:spMkLst>
        </pc:spChg>
        <pc:spChg chg="mod">
          <ac:chgData name="u3576731@connect.hku.hk" userId="0de5b9f1-4841-4bf4-9210-fdfbf365d198" providerId="ADAL" clId="{3E39B3EF-A27C-44AA-9D5B-66013D61B5F0}" dt="2023-04-24T11:02:57.958" v="4339"/>
          <ac:spMkLst>
            <pc:docMk/>
            <pc:sldMk cId="2474101208" sldId="278"/>
            <ac:spMk id="56" creationId="{C17C653E-903D-1CC0-1E3E-D5B614E1CFE9}"/>
          </ac:spMkLst>
        </pc:spChg>
        <pc:spChg chg="mod">
          <ac:chgData name="u3576731@connect.hku.hk" userId="0de5b9f1-4841-4bf4-9210-fdfbf365d198" providerId="ADAL" clId="{3E39B3EF-A27C-44AA-9D5B-66013D61B5F0}" dt="2023-04-24T11:02:57.958" v="4339"/>
          <ac:spMkLst>
            <pc:docMk/>
            <pc:sldMk cId="2474101208" sldId="278"/>
            <ac:spMk id="57" creationId="{BFC3FE65-7E78-56CA-36D1-8D07ACE371CB}"/>
          </ac:spMkLst>
        </pc:spChg>
        <pc:spChg chg="mod">
          <ac:chgData name="u3576731@connect.hku.hk" userId="0de5b9f1-4841-4bf4-9210-fdfbf365d198" providerId="ADAL" clId="{3E39B3EF-A27C-44AA-9D5B-66013D61B5F0}" dt="2023-04-24T11:02:57.958" v="4339"/>
          <ac:spMkLst>
            <pc:docMk/>
            <pc:sldMk cId="2474101208" sldId="278"/>
            <ac:spMk id="58" creationId="{0D99195F-4A51-E15D-493D-133104745F6A}"/>
          </ac:spMkLst>
        </pc:spChg>
        <pc:spChg chg="mod">
          <ac:chgData name="u3576731@connect.hku.hk" userId="0de5b9f1-4841-4bf4-9210-fdfbf365d198" providerId="ADAL" clId="{3E39B3EF-A27C-44AA-9D5B-66013D61B5F0}" dt="2023-04-24T11:02:57.958" v="4339"/>
          <ac:spMkLst>
            <pc:docMk/>
            <pc:sldMk cId="2474101208" sldId="278"/>
            <ac:spMk id="59" creationId="{561DD001-12C0-935D-A5E0-9191C1569329}"/>
          </ac:spMkLst>
        </pc:spChg>
        <pc:spChg chg="mod">
          <ac:chgData name="u3576731@connect.hku.hk" userId="0de5b9f1-4841-4bf4-9210-fdfbf365d198" providerId="ADAL" clId="{3E39B3EF-A27C-44AA-9D5B-66013D61B5F0}" dt="2023-04-24T11:02:57.958" v="4339"/>
          <ac:spMkLst>
            <pc:docMk/>
            <pc:sldMk cId="2474101208" sldId="278"/>
            <ac:spMk id="60" creationId="{D5E8916D-EA55-3735-32BD-8CD5CB435710}"/>
          </ac:spMkLst>
        </pc:spChg>
        <pc:spChg chg="mod">
          <ac:chgData name="u3576731@connect.hku.hk" userId="0de5b9f1-4841-4bf4-9210-fdfbf365d198" providerId="ADAL" clId="{3E39B3EF-A27C-44AA-9D5B-66013D61B5F0}" dt="2023-04-24T11:02:57.958" v="4339"/>
          <ac:spMkLst>
            <pc:docMk/>
            <pc:sldMk cId="2474101208" sldId="278"/>
            <ac:spMk id="61" creationId="{84734C5D-9120-1C83-65A3-7FEBEBE5BE5B}"/>
          </ac:spMkLst>
        </pc:spChg>
        <pc:spChg chg="mod">
          <ac:chgData name="u3576731@connect.hku.hk" userId="0de5b9f1-4841-4bf4-9210-fdfbf365d198" providerId="ADAL" clId="{3E39B3EF-A27C-44AA-9D5B-66013D61B5F0}" dt="2023-04-24T11:03:17.358" v="4342"/>
          <ac:spMkLst>
            <pc:docMk/>
            <pc:sldMk cId="2474101208" sldId="278"/>
            <ac:spMk id="97" creationId="{CEB75B18-BB40-8CC6-9961-10A904A21E48}"/>
          </ac:spMkLst>
        </pc:spChg>
        <pc:spChg chg="mod">
          <ac:chgData name="u3576731@connect.hku.hk" userId="0de5b9f1-4841-4bf4-9210-fdfbf365d198" providerId="ADAL" clId="{3E39B3EF-A27C-44AA-9D5B-66013D61B5F0}" dt="2023-04-24T11:03:17.358" v="4342"/>
          <ac:spMkLst>
            <pc:docMk/>
            <pc:sldMk cId="2474101208" sldId="278"/>
            <ac:spMk id="98" creationId="{1E807F00-5E81-CAF4-936E-A2A393042080}"/>
          </ac:spMkLst>
        </pc:spChg>
        <pc:spChg chg="add mod ord">
          <ac:chgData name="u3576731@connect.hku.hk" userId="0de5b9f1-4841-4bf4-9210-fdfbf365d198" providerId="ADAL" clId="{3E39B3EF-A27C-44AA-9D5B-66013D61B5F0}" dt="2023-04-24T13:12:28.434" v="4563" actId="166"/>
          <ac:spMkLst>
            <pc:docMk/>
            <pc:sldMk cId="2474101208" sldId="278"/>
            <ac:spMk id="99" creationId="{0D0FEF48-263B-3968-FA78-315A3B2C864B}"/>
          </ac:spMkLst>
        </pc:spChg>
        <pc:spChg chg="mod">
          <ac:chgData name="u3576731@connect.hku.hk" userId="0de5b9f1-4841-4bf4-9210-fdfbf365d198" providerId="ADAL" clId="{3E39B3EF-A27C-44AA-9D5B-66013D61B5F0}" dt="2023-04-24T11:03:17.358" v="4342"/>
          <ac:spMkLst>
            <pc:docMk/>
            <pc:sldMk cId="2474101208" sldId="278"/>
            <ac:spMk id="101" creationId="{2B1941BE-06F8-4EDF-860E-70A122F2A5EA}"/>
          </ac:spMkLst>
        </pc:spChg>
        <pc:spChg chg="mod">
          <ac:chgData name="u3576731@connect.hku.hk" userId="0de5b9f1-4841-4bf4-9210-fdfbf365d198" providerId="ADAL" clId="{3E39B3EF-A27C-44AA-9D5B-66013D61B5F0}" dt="2023-04-24T11:03:17.358" v="4342"/>
          <ac:spMkLst>
            <pc:docMk/>
            <pc:sldMk cId="2474101208" sldId="278"/>
            <ac:spMk id="102" creationId="{BAE9510D-F35E-0CB9-B581-B693783E4867}"/>
          </ac:spMkLst>
        </pc:spChg>
        <pc:spChg chg="mod">
          <ac:chgData name="u3576731@connect.hku.hk" userId="0de5b9f1-4841-4bf4-9210-fdfbf365d198" providerId="ADAL" clId="{3E39B3EF-A27C-44AA-9D5B-66013D61B5F0}" dt="2023-04-24T11:03:17.358" v="4342"/>
          <ac:spMkLst>
            <pc:docMk/>
            <pc:sldMk cId="2474101208" sldId="278"/>
            <ac:spMk id="103" creationId="{C350C0B6-602F-FCE3-B2C7-C4BEC6F9818D}"/>
          </ac:spMkLst>
        </pc:spChg>
        <pc:spChg chg="mod">
          <ac:chgData name="u3576731@connect.hku.hk" userId="0de5b9f1-4841-4bf4-9210-fdfbf365d198" providerId="ADAL" clId="{3E39B3EF-A27C-44AA-9D5B-66013D61B5F0}" dt="2023-04-24T11:03:17.358" v="4342"/>
          <ac:spMkLst>
            <pc:docMk/>
            <pc:sldMk cId="2474101208" sldId="278"/>
            <ac:spMk id="104" creationId="{2774E903-B83C-3F30-8E8C-E1FA4CDF0F83}"/>
          </ac:spMkLst>
        </pc:spChg>
        <pc:spChg chg="mod">
          <ac:chgData name="u3576731@connect.hku.hk" userId="0de5b9f1-4841-4bf4-9210-fdfbf365d198" providerId="ADAL" clId="{3E39B3EF-A27C-44AA-9D5B-66013D61B5F0}" dt="2023-04-24T11:03:17.358" v="4342"/>
          <ac:spMkLst>
            <pc:docMk/>
            <pc:sldMk cId="2474101208" sldId="278"/>
            <ac:spMk id="105" creationId="{F20DDF48-7962-2845-437F-59DFD0F74A01}"/>
          </ac:spMkLst>
        </pc:spChg>
        <pc:spChg chg="mod">
          <ac:chgData name="u3576731@connect.hku.hk" userId="0de5b9f1-4841-4bf4-9210-fdfbf365d198" providerId="ADAL" clId="{3E39B3EF-A27C-44AA-9D5B-66013D61B5F0}" dt="2023-04-24T11:03:17.358" v="4342"/>
          <ac:spMkLst>
            <pc:docMk/>
            <pc:sldMk cId="2474101208" sldId="278"/>
            <ac:spMk id="106" creationId="{4F4343A6-35BB-9FC0-A7A8-620C22409E7F}"/>
          </ac:spMkLst>
        </pc:spChg>
        <pc:spChg chg="mod">
          <ac:chgData name="u3576731@connect.hku.hk" userId="0de5b9f1-4841-4bf4-9210-fdfbf365d198" providerId="ADAL" clId="{3E39B3EF-A27C-44AA-9D5B-66013D61B5F0}" dt="2023-04-24T11:03:17.358" v="4342"/>
          <ac:spMkLst>
            <pc:docMk/>
            <pc:sldMk cId="2474101208" sldId="278"/>
            <ac:spMk id="107" creationId="{860DBC3B-53DB-3E0E-CD61-2E4AB16BE877}"/>
          </ac:spMkLst>
        </pc:spChg>
        <pc:spChg chg="add mod">
          <ac:chgData name="u3576731@connect.hku.hk" userId="0de5b9f1-4841-4bf4-9210-fdfbf365d198" providerId="ADAL" clId="{3E39B3EF-A27C-44AA-9D5B-66013D61B5F0}" dt="2023-04-24T13:20:01.537" v="4621" actId="14100"/>
          <ac:spMkLst>
            <pc:docMk/>
            <pc:sldMk cId="2474101208" sldId="278"/>
            <ac:spMk id="142" creationId="{F1A86468-8B44-CB9D-2014-ADD172909333}"/>
          </ac:spMkLst>
        </pc:spChg>
        <pc:spChg chg="add mod ord">
          <ac:chgData name="u3576731@connect.hku.hk" userId="0de5b9f1-4841-4bf4-9210-fdfbf365d198" providerId="ADAL" clId="{3E39B3EF-A27C-44AA-9D5B-66013D61B5F0}" dt="2023-04-24T13:20:04.489" v="4622" actId="14100"/>
          <ac:spMkLst>
            <pc:docMk/>
            <pc:sldMk cId="2474101208" sldId="278"/>
            <ac:spMk id="143" creationId="{6DD7665A-F588-2E37-DFF8-11F7522F1D17}"/>
          </ac:spMkLst>
        </pc:spChg>
        <pc:grpChg chg="add del mod">
          <ac:chgData name="u3576731@connect.hku.hk" userId="0de5b9f1-4841-4bf4-9210-fdfbf365d198" providerId="ADAL" clId="{3E39B3EF-A27C-44AA-9D5B-66013D61B5F0}" dt="2023-04-24T11:02:32.704" v="4335"/>
          <ac:grpSpMkLst>
            <pc:docMk/>
            <pc:sldMk cId="2474101208" sldId="278"/>
            <ac:grpSpMk id="2" creationId="{A0235F9A-43D9-799A-4C7D-C63A881C325C}"/>
          </ac:grpSpMkLst>
        </pc:grpChg>
        <pc:grpChg chg="add del mod">
          <ac:chgData name="u3576731@connect.hku.hk" userId="0de5b9f1-4841-4bf4-9210-fdfbf365d198" providerId="ADAL" clId="{3E39B3EF-A27C-44AA-9D5B-66013D61B5F0}" dt="2023-04-24T11:02:32.704" v="4335"/>
          <ac:grpSpMkLst>
            <pc:docMk/>
            <pc:sldMk cId="2474101208" sldId="278"/>
            <ac:grpSpMk id="8" creationId="{19F11118-3C7D-70B3-A59D-051D8DB9CC97}"/>
          </ac:grpSpMkLst>
        </pc:grpChg>
        <pc:grpChg chg="add del mod">
          <ac:chgData name="u3576731@connect.hku.hk" userId="0de5b9f1-4841-4bf4-9210-fdfbf365d198" providerId="ADAL" clId="{3E39B3EF-A27C-44AA-9D5B-66013D61B5F0}" dt="2023-04-24T11:02:32.704" v="4335"/>
          <ac:grpSpMkLst>
            <pc:docMk/>
            <pc:sldMk cId="2474101208" sldId="278"/>
            <ac:grpSpMk id="16" creationId="{173B88E8-0E17-1321-7FA7-51BD398D2691}"/>
          </ac:grpSpMkLst>
        </pc:grpChg>
        <pc:grpChg chg="add del mod">
          <ac:chgData name="u3576731@connect.hku.hk" userId="0de5b9f1-4841-4bf4-9210-fdfbf365d198" providerId="ADAL" clId="{3E39B3EF-A27C-44AA-9D5B-66013D61B5F0}" dt="2023-04-24T11:02:32.704" v="4335"/>
          <ac:grpSpMkLst>
            <pc:docMk/>
            <pc:sldMk cId="2474101208" sldId="278"/>
            <ac:grpSpMk id="23" creationId="{B119E880-4316-C5B8-B5F6-FA1E5A7DDDD1}"/>
          </ac:grpSpMkLst>
        </pc:grpChg>
        <pc:grpChg chg="add del mod">
          <ac:chgData name="u3576731@connect.hku.hk" userId="0de5b9f1-4841-4bf4-9210-fdfbf365d198" providerId="ADAL" clId="{3E39B3EF-A27C-44AA-9D5B-66013D61B5F0}" dt="2023-04-24T11:02:32.704" v="4335"/>
          <ac:grpSpMkLst>
            <pc:docMk/>
            <pc:sldMk cId="2474101208" sldId="278"/>
            <ac:grpSpMk id="30" creationId="{73737CD6-CD7F-5F81-B0B6-CFFAFA506D73}"/>
          </ac:grpSpMkLst>
        </pc:grpChg>
        <pc:grpChg chg="add del mod">
          <ac:chgData name="u3576731@connect.hku.hk" userId="0de5b9f1-4841-4bf4-9210-fdfbf365d198" providerId="ADAL" clId="{3E39B3EF-A27C-44AA-9D5B-66013D61B5F0}" dt="2023-04-24T11:02:32.704" v="4335"/>
          <ac:grpSpMkLst>
            <pc:docMk/>
            <pc:sldMk cId="2474101208" sldId="278"/>
            <ac:grpSpMk id="33" creationId="{D238C465-9731-DFBF-38F7-A5F2E6852771}"/>
          </ac:grpSpMkLst>
        </pc:grpChg>
        <pc:grpChg chg="add del mod">
          <ac:chgData name="u3576731@connect.hku.hk" userId="0de5b9f1-4841-4bf4-9210-fdfbf365d198" providerId="ADAL" clId="{3E39B3EF-A27C-44AA-9D5B-66013D61B5F0}" dt="2023-04-24T11:02:32.704" v="4335"/>
          <ac:grpSpMkLst>
            <pc:docMk/>
            <pc:sldMk cId="2474101208" sldId="278"/>
            <ac:grpSpMk id="40" creationId="{F231190D-A5A3-1EBE-4CA6-FF3739186C8A}"/>
          </ac:grpSpMkLst>
        </pc:grpChg>
        <pc:grpChg chg="add del mod">
          <ac:chgData name="u3576731@connect.hku.hk" userId="0de5b9f1-4841-4bf4-9210-fdfbf365d198" providerId="ADAL" clId="{3E39B3EF-A27C-44AA-9D5B-66013D61B5F0}" dt="2023-04-24T11:02:32.704" v="4335"/>
          <ac:grpSpMkLst>
            <pc:docMk/>
            <pc:sldMk cId="2474101208" sldId="278"/>
            <ac:grpSpMk id="47" creationId="{6749228E-A1C0-F2B4-C77D-A5238438810B}"/>
          </ac:grpSpMkLst>
        </pc:grpChg>
        <pc:grpChg chg="add del mod">
          <ac:chgData name="u3576731@connect.hku.hk" userId="0de5b9f1-4841-4bf4-9210-fdfbf365d198" providerId="ADAL" clId="{3E39B3EF-A27C-44AA-9D5B-66013D61B5F0}" dt="2023-04-24T11:03:02.990" v="4340"/>
          <ac:grpSpMkLst>
            <pc:docMk/>
            <pc:sldMk cId="2474101208" sldId="278"/>
            <ac:grpSpMk id="50" creationId="{2F5A79A0-4345-16E5-7536-4F769D58C6E2}"/>
          </ac:grpSpMkLst>
        </pc:grpChg>
        <pc:grpChg chg="add del mod">
          <ac:chgData name="u3576731@connect.hku.hk" userId="0de5b9f1-4841-4bf4-9210-fdfbf365d198" providerId="ADAL" clId="{3E39B3EF-A27C-44AA-9D5B-66013D61B5F0}" dt="2023-04-24T11:03:02.990" v="4340"/>
          <ac:grpSpMkLst>
            <pc:docMk/>
            <pc:sldMk cId="2474101208" sldId="278"/>
            <ac:grpSpMk id="54" creationId="{0F8DC240-8BCA-7876-1D76-64D05F8C1071}"/>
          </ac:grpSpMkLst>
        </pc:grpChg>
        <pc:grpChg chg="add del mod">
          <ac:chgData name="u3576731@connect.hku.hk" userId="0de5b9f1-4841-4bf4-9210-fdfbf365d198" providerId="ADAL" clId="{3E39B3EF-A27C-44AA-9D5B-66013D61B5F0}" dt="2023-04-24T11:03:02.990" v="4340"/>
          <ac:grpSpMkLst>
            <pc:docMk/>
            <pc:sldMk cId="2474101208" sldId="278"/>
            <ac:grpSpMk id="62" creationId="{57FAA209-D503-8E65-E4ED-5617C91B50F6}"/>
          </ac:grpSpMkLst>
        </pc:grpChg>
        <pc:grpChg chg="add del mod">
          <ac:chgData name="u3576731@connect.hku.hk" userId="0de5b9f1-4841-4bf4-9210-fdfbf365d198" providerId="ADAL" clId="{3E39B3EF-A27C-44AA-9D5B-66013D61B5F0}" dt="2023-04-24T11:03:02.990" v="4340"/>
          <ac:grpSpMkLst>
            <pc:docMk/>
            <pc:sldMk cId="2474101208" sldId="278"/>
            <ac:grpSpMk id="69" creationId="{E6F47638-0391-1B85-EFBB-4F779FE460AA}"/>
          </ac:grpSpMkLst>
        </pc:grpChg>
        <pc:grpChg chg="add del mod">
          <ac:chgData name="u3576731@connect.hku.hk" userId="0de5b9f1-4841-4bf4-9210-fdfbf365d198" providerId="ADAL" clId="{3E39B3EF-A27C-44AA-9D5B-66013D61B5F0}" dt="2023-04-24T11:03:02.990" v="4340"/>
          <ac:grpSpMkLst>
            <pc:docMk/>
            <pc:sldMk cId="2474101208" sldId="278"/>
            <ac:grpSpMk id="76" creationId="{326472AD-04A7-EEFD-2FFC-72C6B771F4AD}"/>
          </ac:grpSpMkLst>
        </pc:grpChg>
        <pc:grpChg chg="add del mod">
          <ac:chgData name="u3576731@connect.hku.hk" userId="0de5b9f1-4841-4bf4-9210-fdfbf365d198" providerId="ADAL" clId="{3E39B3EF-A27C-44AA-9D5B-66013D61B5F0}" dt="2023-04-24T11:03:02.990" v="4340"/>
          <ac:grpSpMkLst>
            <pc:docMk/>
            <pc:sldMk cId="2474101208" sldId="278"/>
            <ac:grpSpMk id="79" creationId="{8968FC01-B093-AFD4-E4D2-F560756432A9}"/>
          </ac:grpSpMkLst>
        </pc:grpChg>
        <pc:grpChg chg="add del mod">
          <ac:chgData name="u3576731@connect.hku.hk" userId="0de5b9f1-4841-4bf4-9210-fdfbf365d198" providerId="ADAL" clId="{3E39B3EF-A27C-44AA-9D5B-66013D61B5F0}" dt="2023-04-24T11:03:02.990" v="4340"/>
          <ac:grpSpMkLst>
            <pc:docMk/>
            <pc:sldMk cId="2474101208" sldId="278"/>
            <ac:grpSpMk id="86" creationId="{7C600945-CED4-49FD-5FC3-6F2BD51D3453}"/>
          </ac:grpSpMkLst>
        </pc:grpChg>
        <pc:grpChg chg="add del mod">
          <ac:chgData name="u3576731@connect.hku.hk" userId="0de5b9f1-4841-4bf4-9210-fdfbf365d198" providerId="ADAL" clId="{3E39B3EF-A27C-44AA-9D5B-66013D61B5F0}" dt="2023-04-24T11:03:02.990" v="4340"/>
          <ac:grpSpMkLst>
            <pc:docMk/>
            <pc:sldMk cId="2474101208" sldId="278"/>
            <ac:grpSpMk id="93" creationId="{FAEFD941-F7F4-63D7-EEEF-A6A1A1F6B86E}"/>
          </ac:grpSpMkLst>
        </pc:grpChg>
        <pc:grpChg chg="add mod ord">
          <ac:chgData name="u3576731@connect.hku.hk" userId="0de5b9f1-4841-4bf4-9210-fdfbf365d198" providerId="ADAL" clId="{3E39B3EF-A27C-44AA-9D5B-66013D61B5F0}" dt="2023-04-24T13:12:28.434" v="4563" actId="166"/>
          <ac:grpSpMkLst>
            <pc:docMk/>
            <pc:sldMk cId="2474101208" sldId="278"/>
            <ac:grpSpMk id="96" creationId="{0E13B7E7-3530-DCAC-F3E6-1C002DCF6E4D}"/>
          </ac:grpSpMkLst>
        </pc:grpChg>
        <pc:grpChg chg="add mod ord">
          <ac:chgData name="u3576731@connect.hku.hk" userId="0de5b9f1-4841-4bf4-9210-fdfbf365d198" providerId="ADAL" clId="{3E39B3EF-A27C-44AA-9D5B-66013D61B5F0}" dt="2023-04-24T13:12:28.434" v="4563" actId="166"/>
          <ac:grpSpMkLst>
            <pc:docMk/>
            <pc:sldMk cId="2474101208" sldId="278"/>
            <ac:grpSpMk id="100" creationId="{BCC940AD-B4F5-55C7-7D02-BF9B6F43499F}"/>
          </ac:grpSpMkLst>
        </pc:grpChg>
        <pc:grpChg chg="add mod ord">
          <ac:chgData name="u3576731@connect.hku.hk" userId="0de5b9f1-4841-4bf4-9210-fdfbf365d198" providerId="ADAL" clId="{3E39B3EF-A27C-44AA-9D5B-66013D61B5F0}" dt="2023-04-24T13:12:28.434" v="4563" actId="166"/>
          <ac:grpSpMkLst>
            <pc:docMk/>
            <pc:sldMk cId="2474101208" sldId="278"/>
            <ac:grpSpMk id="108" creationId="{5AE872FE-935B-DC5F-2352-A243D7DA3964}"/>
          </ac:grpSpMkLst>
        </pc:grpChg>
        <pc:grpChg chg="add mod ord">
          <ac:chgData name="u3576731@connect.hku.hk" userId="0de5b9f1-4841-4bf4-9210-fdfbf365d198" providerId="ADAL" clId="{3E39B3EF-A27C-44AA-9D5B-66013D61B5F0}" dt="2023-04-24T13:12:28.434" v="4563" actId="166"/>
          <ac:grpSpMkLst>
            <pc:docMk/>
            <pc:sldMk cId="2474101208" sldId="278"/>
            <ac:grpSpMk id="115" creationId="{0E1ED519-A669-AF63-3DD2-C4F5B2FEFA9E}"/>
          </ac:grpSpMkLst>
        </pc:grpChg>
        <pc:grpChg chg="add mod ord">
          <ac:chgData name="u3576731@connect.hku.hk" userId="0de5b9f1-4841-4bf4-9210-fdfbf365d198" providerId="ADAL" clId="{3E39B3EF-A27C-44AA-9D5B-66013D61B5F0}" dt="2023-04-24T13:12:28.434" v="4563" actId="166"/>
          <ac:grpSpMkLst>
            <pc:docMk/>
            <pc:sldMk cId="2474101208" sldId="278"/>
            <ac:grpSpMk id="122" creationId="{076AF6AC-57E3-110E-7CDA-6D32BDD3CDA1}"/>
          </ac:grpSpMkLst>
        </pc:grpChg>
        <pc:grpChg chg="add mod ord">
          <ac:chgData name="u3576731@connect.hku.hk" userId="0de5b9f1-4841-4bf4-9210-fdfbf365d198" providerId="ADAL" clId="{3E39B3EF-A27C-44AA-9D5B-66013D61B5F0}" dt="2023-04-24T13:12:28.434" v="4563" actId="166"/>
          <ac:grpSpMkLst>
            <pc:docMk/>
            <pc:sldMk cId="2474101208" sldId="278"/>
            <ac:grpSpMk id="125" creationId="{4AD355B8-18AE-935C-B080-6540E8CB76AA}"/>
          </ac:grpSpMkLst>
        </pc:grpChg>
        <pc:grpChg chg="add mod ord">
          <ac:chgData name="u3576731@connect.hku.hk" userId="0de5b9f1-4841-4bf4-9210-fdfbf365d198" providerId="ADAL" clId="{3E39B3EF-A27C-44AA-9D5B-66013D61B5F0}" dt="2023-04-24T13:12:28.434" v="4563" actId="166"/>
          <ac:grpSpMkLst>
            <pc:docMk/>
            <pc:sldMk cId="2474101208" sldId="278"/>
            <ac:grpSpMk id="132" creationId="{B1AD0B43-173C-0A43-AAED-8C8510A948D0}"/>
          </ac:grpSpMkLst>
        </pc:grpChg>
        <pc:grpChg chg="add mod ord">
          <ac:chgData name="u3576731@connect.hku.hk" userId="0de5b9f1-4841-4bf4-9210-fdfbf365d198" providerId="ADAL" clId="{3E39B3EF-A27C-44AA-9D5B-66013D61B5F0}" dt="2023-04-24T13:12:28.434" v="4563" actId="166"/>
          <ac:grpSpMkLst>
            <pc:docMk/>
            <pc:sldMk cId="2474101208" sldId="278"/>
            <ac:grpSpMk id="139" creationId="{64988BF0-C84C-4F68-FC4C-929B8C22CA89}"/>
          </ac:grpSpMkLst>
        </pc:grpChg>
        <pc:picChg chg="del">
          <ac:chgData name="u3576731@connect.hku.hk" userId="0de5b9f1-4841-4bf4-9210-fdfbf365d198" providerId="ADAL" clId="{3E39B3EF-A27C-44AA-9D5B-66013D61B5F0}" dt="2023-04-21T17:36:39.852" v="2719" actId="478"/>
          <ac:picMkLst>
            <pc:docMk/>
            <pc:sldMk cId="2474101208" sldId="278"/>
            <ac:picMk id="3" creationId="{1A160EC7-23B6-C4C4-97F6-E802FA1C9D68}"/>
          </ac:picMkLst>
        </pc:picChg>
        <pc:picChg chg="add del mod ord modCrop">
          <ac:chgData name="u3576731@connect.hku.hk" userId="0de5b9f1-4841-4bf4-9210-fdfbf365d198" providerId="ADAL" clId="{3E39B3EF-A27C-44AA-9D5B-66013D61B5F0}" dt="2023-04-24T13:21:23.574" v="4633" actId="171"/>
          <ac:picMkLst>
            <pc:docMk/>
            <pc:sldMk cId="2474101208" sldId="278"/>
            <ac:picMk id="4" creationId="{159F324B-CF33-17BE-0D1A-4B9247FC2B4A}"/>
          </ac:picMkLst>
        </pc:picChg>
        <pc:cxnChg chg="mod">
          <ac:chgData name="u3576731@connect.hku.hk" userId="0de5b9f1-4841-4bf4-9210-fdfbf365d198" providerId="ADAL" clId="{3E39B3EF-A27C-44AA-9D5B-66013D61B5F0}" dt="2023-04-24T11:02:25.402" v="4334"/>
          <ac:cxnSpMkLst>
            <pc:docMk/>
            <pc:sldMk cId="2474101208" sldId="278"/>
            <ac:cxnSpMk id="17" creationId="{66AE9628-B6FF-E65A-C302-2BE89097AC32}"/>
          </ac:cxnSpMkLst>
        </pc:cxnChg>
        <pc:cxnChg chg="mod">
          <ac:chgData name="u3576731@connect.hku.hk" userId="0de5b9f1-4841-4bf4-9210-fdfbf365d198" providerId="ADAL" clId="{3E39B3EF-A27C-44AA-9D5B-66013D61B5F0}" dt="2023-04-24T11:02:25.402" v="4334"/>
          <ac:cxnSpMkLst>
            <pc:docMk/>
            <pc:sldMk cId="2474101208" sldId="278"/>
            <ac:cxnSpMk id="18" creationId="{9F281435-D640-183D-8DCA-D4618EE94037}"/>
          </ac:cxnSpMkLst>
        </pc:cxnChg>
        <pc:cxnChg chg="mod">
          <ac:chgData name="u3576731@connect.hku.hk" userId="0de5b9f1-4841-4bf4-9210-fdfbf365d198" providerId="ADAL" clId="{3E39B3EF-A27C-44AA-9D5B-66013D61B5F0}" dt="2023-04-24T11:02:25.402" v="4334"/>
          <ac:cxnSpMkLst>
            <pc:docMk/>
            <pc:sldMk cId="2474101208" sldId="278"/>
            <ac:cxnSpMk id="19" creationId="{2D2EF362-2582-4ABF-C16A-9A0BD161FCFA}"/>
          </ac:cxnSpMkLst>
        </pc:cxnChg>
        <pc:cxnChg chg="mod">
          <ac:chgData name="u3576731@connect.hku.hk" userId="0de5b9f1-4841-4bf4-9210-fdfbf365d198" providerId="ADAL" clId="{3E39B3EF-A27C-44AA-9D5B-66013D61B5F0}" dt="2023-04-24T11:02:25.402" v="4334"/>
          <ac:cxnSpMkLst>
            <pc:docMk/>
            <pc:sldMk cId="2474101208" sldId="278"/>
            <ac:cxnSpMk id="20" creationId="{71C23405-19AF-A186-E737-B640764FF185}"/>
          </ac:cxnSpMkLst>
        </pc:cxnChg>
        <pc:cxnChg chg="mod">
          <ac:chgData name="u3576731@connect.hku.hk" userId="0de5b9f1-4841-4bf4-9210-fdfbf365d198" providerId="ADAL" clId="{3E39B3EF-A27C-44AA-9D5B-66013D61B5F0}" dt="2023-04-24T11:02:25.402" v="4334"/>
          <ac:cxnSpMkLst>
            <pc:docMk/>
            <pc:sldMk cId="2474101208" sldId="278"/>
            <ac:cxnSpMk id="21" creationId="{2C9FF7F2-0166-BF9C-F034-7C719E246B29}"/>
          </ac:cxnSpMkLst>
        </pc:cxnChg>
        <pc:cxnChg chg="mod">
          <ac:chgData name="u3576731@connect.hku.hk" userId="0de5b9f1-4841-4bf4-9210-fdfbf365d198" providerId="ADAL" clId="{3E39B3EF-A27C-44AA-9D5B-66013D61B5F0}" dt="2023-04-24T11:02:25.402" v="4334"/>
          <ac:cxnSpMkLst>
            <pc:docMk/>
            <pc:sldMk cId="2474101208" sldId="278"/>
            <ac:cxnSpMk id="22" creationId="{A1FDDAE2-3AC6-F1B8-B4D8-B8CAADAE0EED}"/>
          </ac:cxnSpMkLst>
        </pc:cxnChg>
        <pc:cxnChg chg="mod">
          <ac:chgData name="u3576731@connect.hku.hk" userId="0de5b9f1-4841-4bf4-9210-fdfbf365d198" providerId="ADAL" clId="{3E39B3EF-A27C-44AA-9D5B-66013D61B5F0}" dt="2023-04-24T11:02:25.402" v="4334"/>
          <ac:cxnSpMkLst>
            <pc:docMk/>
            <pc:sldMk cId="2474101208" sldId="278"/>
            <ac:cxnSpMk id="24" creationId="{D3B587EA-7F85-C9E0-783D-1FA13220B6D7}"/>
          </ac:cxnSpMkLst>
        </pc:cxnChg>
        <pc:cxnChg chg="mod">
          <ac:chgData name="u3576731@connect.hku.hk" userId="0de5b9f1-4841-4bf4-9210-fdfbf365d198" providerId="ADAL" clId="{3E39B3EF-A27C-44AA-9D5B-66013D61B5F0}" dt="2023-04-24T11:02:25.402" v="4334"/>
          <ac:cxnSpMkLst>
            <pc:docMk/>
            <pc:sldMk cId="2474101208" sldId="278"/>
            <ac:cxnSpMk id="25" creationId="{07C00398-76BB-E755-D882-13CC28536528}"/>
          </ac:cxnSpMkLst>
        </pc:cxnChg>
        <pc:cxnChg chg="mod">
          <ac:chgData name="u3576731@connect.hku.hk" userId="0de5b9f1-4841-4bf4-9210-fdfbf365d198" providerId="ADAL" clId="{3E39B3EF-A27C-44AA-9D5B-66013D61B5F0}" dt="2023-04-24T11:02:25.402" v="4334"/>
          <ac:cxnSpMkLst>
            <pc:docMk/>
            <pc:sldMk cId="2474101208" sldId="278"/>
            <ac:cxnSpMk id="26" creationId="{1BDF4EAB-B639-B81C-ED32-D79FBD3BB9A3}"/>
          </ac:cxnSpMkLst>
        </pc:cxnChg>
        <pc:cxnChg chg="mod">
          <ac:chgData name="u3576731@connect.hku.hk" userId="0de5b9f1-4841-4bf4-9210-fdfbf365d198" providerId="ADAL" clId="{3E39B3EF-A27C-44AA-9D5B-66013D61B5F0}" dt="2023-04-24T11:02:25.402" v="4334"/>
          <ac:cxnSpMkLst>
            <pc:docMk/>
            <pc:sldMk cId="2474101208" sldId="278"/>
            <ac:cxnSpMk id="27" creationId="{4725871E-6BC2-4A95-C436-C06F76D6A497}"/>
          </ac:cxnSpMkLst>
        </pc:cxnChg>
        <pc:cxnChg chg="mod">
          <ac:chgData name="u3576731@connect.hku.hk" userId="0de5b9f1-4841-4bf4-9210-fdfbf365d198" providerId="ADAL" clId="{3E39B3EF-A27C-44AA-9D5B-66013D61B5F0}" dt="2023-04-24T11:02:25.402" v="4334"/>
          <ac:cxnSpMkLst>
            <pc:docMk/>
            <pc:sldMk cId="2474101208" sldId="278"/>
            <ac:cxnSpMk id="28" creationId="{72AB0B85-6DA0-5CED-E0A8-821C24AF7C23}"/>
          </ac:cxnSpMkLst>
        </pc:cxnChg>
        <pc:cxnChg chg="mod">
          <ac:chgData name="u3576731@connect.hku.hk" userId="0de5b9f1-4841-4bf4-9210-fdfbf365d198" providerId="ADAL" clId="{3E39B3EF-A27C-44AA-9D5B-66013D61B5F0}" dt="2023-04-24T11:02:25.402" v="4334"/>
          <ac:cxnSpMkLst>
            <pc:docMk/>
            <pc:sldMk cId="2474101208" sldId="278"/>
            <ac:cxnSpMk id="29" creationId="{72422587-DCD6-8F26-9F20-60CCCD02FC48}"/>
          </ac:cxnSpMkLst>
        </pc:cxnChg>
        <pc:cxnChg chg="mod">
          <ac:chgData name="u3576731@connect.hku.hk" userId="0de5b9f1-4841-4bf4-9210-fdfbf365d198" providerId="ADAL" clId="{3E39B3EF-A27C-44AA-9D5B-66013D61B5F0}" dt="2023-04-24T11:02:25.402" v="4334"/>
          <ac:cxnSpMkLst>
            <pc:docMk/>
            <pc:sldMk cId="2474101208" sldId="278"/>
            <ac:cxnSpMk id="31" creationId="{43E5E161-197C-6E1C-15D8-CD53B4559177}"/>
          </ac:cxnSpMkLst>
        </pc:cxnChg>
        <pc:cxnChg chg="mod">
          <ac:chgData name="u3576731@connect.hku.hk" userId="0de5b9f1-4841-4bf4-9210-fdfbf365d198" providerId="ADAL" clId="{3E39B3EF-A27C-44AA-9D5B-66013D61B5F0}" dt="2023-04-24T11:02:25.402" v="4334"/>
          <ac:cxnSpMkLst>
            <pc:docMk/>
            <pc:sldMk cId="2474101208" sldId="278"/>
            <ac:cxnSpMk id="32" creationId="{92DD0370-9C6A-1289-DCB2-3E5AE6205FA0}"/>
          </ac:cxnSpMkLst>
        </pc:cxnChg>
        <pc:cxnChg chg="mod">
          <ac:chgData name="u3576731@connect.hku.hk" userId="0de5b9f1-4841-4bf4-9210-fdfbf365d198" providerId="ADAL" clId="{3E39B3EF-A27C-44AA-9D5B-66013D61B5F0}" dt="2023-04-24T11:02:25.402" v="4334"/>
          <ac:cxnSpMkLst>
            <pc:docMk/>
            <pc:sldMk cId="2474101208" sldId="278"/>
            <ac:cxnSpMk id="34" creationId="{887ECF7D-510D-A4DA-F234-1BDE8DD800F1}"/>
          </ac:cxnSpMkLst>
        </pc:cxnChg>
        <pc:cxnChg chg="mod">
          <ac:chgData name="u3576731@connect.hku.hk" userId="0de5b9f1-4841-4bf4-9210-fdfbf365d198" providerId="ADAL" clId="{3E39B3EF-A27C-44AA-9D5B-66013D61B5F0}" dt="2023-04-24T11:02:25.402" v="4334"/>
          <ac:cxnSpMkLst>
            <pc:docMk/>
            <pc:sldMk cId="2474101208" sldId="278"/>
            <ac:cxnSpMk id="35" creationId="{569476C3-8BEA-FA6B-1054-612EB0D9334C}"/>
          </ac:cxnSpMkLst>
        </pc:cxnChg>
        <pc:cxnChg chg="mod">
          <ac:chgData name="u3576731@connect.hku.hk" userId="0de5b9f1-4841-4bf4-9210-fdfbf365d198" providerId="ADAL" clId="{3E39B3EF-A27C-44AA-9D5B-66013D61B5F0}" dt="2023-04-24T11:02:25.402" v="4334"/>
          <ac:cxnSpMkLst>
            <pc:docMk/>
            <pc:sldMk cId="2474101208" sldId="278"/>
            <ac:cxnSpMk id="36" creationId="{FDA9165F-EB54-7868-4211-756D4B091DF7}"/>
          </ac:cxnSpMkLst>
        </pc:cxnChg>
        <pc:cxnChg chg="mod">
          <ac:chgData name="u3576731@connect.hku.hk" userId="0de5b9f1-4841-4bf4-9210-fdfbf365d198" providerId="ADAL" clId="{3E39B3EF-A27C-44AA-9D5B-66013D61B5F0}" dt="2023-04-24T11:02:25.402" v="4334"/>
          <ac:cxnSpMkLst>
            <pc:docMk/>
            <pc:sldMk cId="2474101208" sldId="278"/>
            <ac:cxnSpMk id="37" creationId="{E5AE9B1C-8471-339C-06E4-D0143F08CFD5}"/>
          </ac:cxnSpMkLst>
        </pc:cxnChg>
        <pc:cxnChg chg="mod">
          <ac:chgData name="u3576731@connect.hku.hk" userId="0de5b9f1-4841-4bf4-9210-fdfbf365d198" providerId="ADAL" clId="{3E39B3EF-A27C-44AA-9D5B-66013D61B5F0}" dt="2023-04-24T11:02:25.402" v="4334"/>
          <ac:cxnSpMkLst>
            <pc:docMk/>
            <pc:sldMk cId="2474101208" sldId="278"/>
            <ac:cxnSpMk id="38" creationId="{2B50E19A-096B-CBB8-CA00-9200769F3534}"/>
          </ac:cxnSpMkLst>
        </pc:cxnChg>
        <pc:cxnChg chg="mod">
          <ac:chgData name="u3576731@connect.hku.hk" userId="0de5b9f1-4841-4bf4-9210-fdfbf365d198" providerId="ADAL" clId="{3E39B3EF-A27C-44AA-9D5B-66013D61B5F0}" dt="2023-04-24T11:02:25.402" v="4334"/>
          <ac:cxnSpMkLst>
            <pc:docMk/>
            <pc:sldMk cId="2474101208" sldId="278"/>
            <ac:cxnSpMk id="39" creationId="{C7540852-88F8-036F-B0F0-EFA267600736}"/>
          </ac:cxnSpMkLst>
        </pc:cxnChg>
        <pc:cxnChg chg="mod">
          <ac:chgData name="u3576731@connect.hku.hk" userId="0de5b9f1-4841-4bf4-9210-fdfbf365d198" providerId="ADAL" clId="{3E39B3EF-A27C-44AA-9D5B-66013D61B5F0}" dt="2023-04-24T11:02:25.402" v="4334"/>
          <ac:cxnSpMkLst>
            <pc:docMk/>
            <pc:sldMk cId="2474101208" sldId="278"/>
            <ac:cxnSpMk id="41" creationId="{687844A5-747F-340A-E923-E7B1CA419EA8}"/>
          </ac:cxnSpMkLst>
        </pc:cxnChg>
        <pc:cxnChg chg="mod">
          <ac:chgData name="u3576731@connect.hku.hk" userId="0de5b9f1-4841-4bf4-9210-fdfbf365d198" providerId="ADAL" clId="{3E39B3EF-A27C-44AA-9D5B-66013D61B5F0}" dt="2023-04-24T11:02:25.402" v="4334"/>
          <ac:cxnSpMkLst>
            <pc:docMk/>
            <pc:sldMk cId="2474101208" sldId="278"/>
            <ac:cxnSpMk id="42" creationId="{0217BD5F-03A0-DE1F-CFF6-7B19788FE5C5}"/>
          </ac:cxnSpMkLst>
        </pc:cxnChg>
        <pc:cxnChg chg="mod">
          <ac:chgData name="u3576731@connect.hku.hk" userId="0de5b9f1-4841-4bf4-9210-fdfbf365d198" providerId="ADAL" clId="{3E39B3EF-A27C-44AA-9D5B-66013D61B5F0}" dt="2023-04-24T11:02:25.402" v="4334"/>
          <ac:cxnSpMkLst>
            <pc:docMk/>
            <pc:sldMk cId="2474101208" sldId="278"/>
            <ac:cxnSpMk id="43" creationId="{C2149648-F7A3-EEBE-6A4E-5E7C79A5C595}"/>
          </ac:cxnSpMkLst>
        </pc:cxnChg>
        <pc:cxnChg chg="mod">
          <ac:chgData name="u3576731@connect.hku.hk" userId="0de5b9f1-4841-4bf4-9210-fdfbf365d198" providerId="ADAL" clId="{3E39B3EF-A27C-44AA-9D5B-66013D61B5F0}" dt="2023-04-24T11:02:25.402" v="4334"/>
          <ac:cxnSpMkLst>
            <pc:docMk/>
            <pc:sldMk cId="2474101208" sldId="278"/>
            <ac:cxnSpMk id="44" creationId="{A26AEE0E-3322-CA9E-DCDE-5B394066161C}"/>
          </ac:cxnSpMkLst>
        </pc:cxnChg>
        <pc:cxnChg chg="mod">
          <ac:chgData name="u3576731@connect.hku.hk" userId="0de5b9f1-4841-4bf4-9210-fdfbf365d198" providerId="ADAL" clId="{3E39B3EF-A27C-44AA-9D5B-66013D61B5F0}" dt="2023-04-24T11:02:25.402" v="4334"/>
          <ac:cxnSpMkLst>
            <pc:docMk/>
            <pc:sldMk cId="2474101208" sldId="278"/>
            <ac:cxnSpMk id="45" creationId="{2D7C6E94-3D47-B15F-D04A-38E7FE33EF2B}"/>
          </ac:cxnSpMkLst>
        </pc:cxnChg>
        <pc:cxnChg chg="mod">
          <ac:chgData name="u3576731@connect.hku.hk" userId="0de5b9f1-4841-4bf4-9210-fdfbf365d198" providerId="ADAL" clId="{3E39B3EF-A27C-44AA-9D5B-66013D61B5F0}" dt="2023-04-24T11:02:25.402" v="4334"/>
          <ac:cxnSpMkLst>
            <pc:docMk/>
            <pc:sldMk cId="2474101208" sldId="278"/>
            <ac:cxnSpMk id="46" creationId="{2B5BF76B-AC36-3C5C-FB38-D5BBE5864AC3}"/>
          </ac:cxnSpMkLst>
        </pc:cxnChg>
        <pc:cxnChg chg="mod">
          <ac:chgData name="u3576731@connect.hku.hk" userId="0de5b9f1-4841-4bf4-9210-fdfbf365d198" providerId="ADAL" clId="{3E39B3EF-A27C-44AA-9D5B-66013D61B5F0}" dt="2023-04-24T11:02:25.402" v="4334"/>
          <ac:cxnSpMkLst>
            <pc:docMk/>
            <pc:sldMk cId="2474101208" sldId="278"/>
            <ac:cxnSpMk id="48" creationId="{98A3613B-B269-90FC-5FDD-E403FCE12BDD}"/>
          </ac:cxnSpMkLst>
        </pc:cxnChg>
        <pc:cxnChg chg="mod">
          <ac:chgData name="u3576731@connect.hku.hk" userId="0de5b9f1-4841-4bf4-9210-fdfbf365d198" providerId="ADAL" clId="{3E39B3EF-A27C-44AA-9D5B-66013D61B5F0}" dt="2023-04-24T11:02:25.402" v="4334"/>
          <ac:cxnSpMkLst>
            <pc:docMk/>
            <pc:sldMk cId="2474101208" sldId="278"/>
            <ac:cxnSpMk id="49" creationId="{58CD1419-741C-127F-49DE-42C2D5B8F75C}"/>
          </ac:cxnSpMkLst>
        </pc:cxnChg>
        <pc:cxnChg chg="mod">
          <ac:chgData name="u3576731@connect.hku.hk" userId="0de5b9f1-4841-4bf4-9210-fdfbf365d198" providerId="ADAL" clId="{3E39B3EF-A27C-44AA-9D5B-66013D61B5F0}" dt="2023-04-24T11:02:57.958" v="4339"/>
          <ac:cxnSpMkLst>
            <pc:docMk/>
            <pc:sldMk cId="2474101208" sldId="278"/>
            <ac:cxnSpMk id="63" creationId="{AB59E89C-8CCD-EAE8-ED70-3BF8476D74A6}"/>
          </ac:cxnSpMkLst>
        </pc:cxnChg>
        <pc:cxnChg chg="mod">
          <ac:chgData name="u3576731@connect.hku.hk" userId="0de5b9f1-4841-4bf4-9210-fdfbf365d198" providerId="ADAL" clId="{3E39B3EF-A27C-44AA-9D5B-66013D61B5F0}" dt="2023-04-24T11:02:57.958" v="4339"/>
          <ac:cxnSpMkLst>
            <pc:docMk/>
            <pc:sldMk cId="2474101208" sldId="278"/>
            <ac:cxnSpMk id="64" creationId="{5F7FFF80-0816-FB46-4394-92161DE35BCF}"/>
          </ac:cxnSpMkLst>
        </pc:cxnChg>
        <pc:cxnChg chg="mod">
          <ac:chgData name="u3576731@connect.hku.hk" userId="0de5b9f1-4841-4bf4-9210-fdfbf365d198" providerId="ADAL" clId="{3E39B3EF-A27C-44AA-9D5B-66013D61B5F0}" dt="2023-04-24T11:02:57.958" v="4339"/>
          <ac:cxnSpMkLst>
            <pc:docMk/>
            <pc:sldMk cId="2474101208" sldId="278"/>
            <ac:cxnSpMk id="65" creationId="{93914F95-C944-45A3-715A-13D504983EC7}"/>
          </ac:cxnSpMkLst>
        </pc:cxnChg>
        <pc:cxnChg chg="mod">
          <ac:chgData name="u3576731@connect.hku.hk" userId="0de5b9f1-4841-4bf4-9210-fdfbf365d198" providerId="ADAL" clId="{3E39B3EF-A27C-44AA-9D5B-66013D61B5F0}" dt="2023-04-24T11:02:57.958" v="4339"/>
          <ac:cxnSpMkLst>
            <pc:docMk/>
            <pc:sldMk cId="2474101208" sldId="278"/>
            <ac:cxnSpMk id="66" creationId="{23B6D092-F039-325A-76CD-CE503F8AF285}"/>
          </ac:cxnSpMkLst>
        </pc:cxnChg>
        <pc:cxnChg chg="mod">
          <ac:chgData name="u3576731@connect.hku.hk" userId="0de5b9f1-4841-4bf4-9210-fdfbf365d198" providerId="ADAL" clId="{3E39B3EF-A27C-44AA-9D5B-66013D61B5F0}" dt="2023-04-24T11:02:57.958" v="4339"/>
          <ac:cxnSpMkLst>
            <pc:docMk/>
            <pc:sldMk cId="2474101208" sldId="278"/>
            <ac:cxnSpMk id="67" creationId="{6C343863-F1F3-B93D-7D3C-A0DD94FCF8B0}"/>
          </ac:cxnSpMkLst>
        </pc:cxnChg>
        <pc:cxnChg chg="mod">
          <ac:chgData name="u3576731@connect.hku.hk" userId="0de5b9f1-4841-4bf4-9210-fdfbf365d198" providerId="ADAL" clId="{3E39B3EF-A27C-44AA-9D5B-66013D61B5F0}" dt="2023-04-24T11:02:57.958" v="4339"/>
          <ac:cxnSpMkLst>
            <pc:docMk/>
            <pc:sldMk cId="2474101208" sldId="278"/>
            <ac:cxnSpMk id="68" creationId="{48E2B7C5-4551-C9A1-9075-CAAE2280D27B}"/>
          </ac:cxnSpMkLst>
        </pc:cxnChg>
        <pc:cxnChg chg="mod">
          <ac:chgData name="u3576731@connect.hku.hk" userId="0de5b9f1-4841-4bf4-9210-fdfbf365d198" providerId="ADAL" clId="{3E39B3EF-A27C-44AA-9D5B-66013D61B5F0}" dt="2023-04-24T11:02:57.958" v="4339"/>
          <ac:cxnSpMkLst>
            <pc:docMk/>
            <pc:sldMk cId="2474101208" sldId="278"/>
            <ac:cxnSpMk id="70" creationId="{3B6AA897-4094-50A2-90CD-6C068C49763E}"/>
          </ac:cxnSpMkLst>
        </pc:cxnChg>
        <pc:cxnChg chg="mod">
          <ac:chgData name="u3576731@connect.hku.hk" userId="0de5b9f1-4841-4bf4-9210-fdfbf365d198" providerId="ADAL" clId="{3E39B3EF-A27C-44AA-9D5B-66013D61B5F0}" dt="2023-04-24T11:02:57.958" v="4339"/>
          <ac:cxnSpMkLst>
            <pc:docMk/>
            <pc:sldMk cId="2474101208" sldId="278"/>
            <ac:cxnSpMk id="71" creationId="{88278E77-62C5-F25B-0B09-4C86D0BC7B65}"/>
          </ac:cxnSpMkLst>
        </pc:cxnChg>
        <pc:cxnChg chg="mod">
          <ac:chgData name="u3576731@connect.hku.hk" userId="0de5b9f1-4841-4bf4-9210-fdfbf365d198" providerId="ADAL" clId="{3E39B3EF-A27C-44AA-9D5B-66013D61B5F0}" dt="2023-04-24T11:02:57.958" v="4339"/>
          <ac:cxnSpMkLst>
            <pc:docMk/>
            <pc:sldMk cId="2474101208" sldId="278"/>
            <ac:cxnSpMk id="72" creationId="{1D6BEC7A-1B62-1B37-E7E4-53AFCF515A46}"/>
          </ac:cxnSpMkLst>
        </pc:cxnChg>
        <pc:cxnChg chg="mod">
          <ac:chgData name="u3576731@connect.hku.hk" userId="0de5b9f1-4841-4bf4-9210-fdfbf365d198" providerId="ADAL" clId="{3E39B3EF-A27C-44AA-9D5B-66013D61B5F0}" dt="2023-04-24T11:02:57.958" v="4339"/>
          <ac:cxnSpMkLst>
            <pc:docMk/>
            <pc:sldMk cId="2474101208" sldId="278"/>
            <ac:cxnSpMk id="73" creationId="{FE850AE1-15EC-9C7D-79EF-978E1A78C79F}"/>
          </ac:cxnSpMkLst>
        </pc:cxnChg>
        <pc:cxnChg chg="mod">
          <ac:chgData name="u3576731@connect.hku.hk" userId="0de5b9f1-4841-4bf4-9210-fdfbf365d198" providerId="ADAL" clId="{3E39B3EF-A27C-44AA-9D5B-66013D61B5F0}" dt="2023-04-24T11:02:57.958" v="4339"/>
          <ac:cxnSpMkLst>
            <pc:docMk/>
            <pc:sldMk cId="2474101208" sldId="278"/>
            <ac:cxnSpMk id="74" creationId="{56D074F1-CD9C-C923-C376-CFEF0F091C7D}"/>
          </ac:cxnSpMkLst>
        </pc:cxnChg>
        <pc:cxnChg chg="mod">
          <ac:chgData name="u3576731@connect.hku.hk" userId="0de5b9f1-4841-4bf4-9210-fdfbf365d198" providerId="ADAL" clId="{3E39B3EF-A27C-44AA-9D5B-66013D61B5F0}" dt="2023-04-24T11:02:57.958" v="4339"/>
          <ac:cxnSpMkLst>
            <pc:docMk/>
            <pc:sldMk cId="2474101208" sldId="278"/>
            <ac:cxnSpMk id="75" creationId="{FBFB9962-A91C-BE35-1A79-B525F09F863D}"/>
          </ac:cxnSpMkLst>
        </pc:cxnChg>
        <pc:cxnChg chg="mod">
          <ac:chgData name="u3576731@connect.hku.hk" userId="0de5b9f1-4841-4bf4-9210-fdfbf365d198" providerId="ADAL" clId="{3E39B3EF-A27C-44AA-9D5B-66013D61B5F0}" dt="2023-04-24T11:02:57.958" v="4339"/>
          <ac:cxnSpMkLst>
            <pc:docMk/>
            <pc:sldMk cId="2474101208" sldId="278"/>
            <ac:cxnSpMk id="77" creationId="{CF5817AA-D4C9-CC66-8186-54E879F4BB21}"/>
          </ac:cxnSpMkLst>
        </pc:cxnChg>
        <pc:cxnChg chg="mod">
          <ac:chgData name="u3576731@connect.hku.hk" userId="0de5b9f1-4841-4bf4-9210-fdfbf365d198" providerId="ADAL" clId="{3E39B3EF-A27C-44AA-9D5B-66013D61B5F0}" dt="2023-04-24T11:02:57.958" v="4339"/>
          <ac:cxnSpMkLst>
            <pc:docMk/>
            <pc:sldMk cId="2474101208" sldId="278"/>
            <ac:cxnSpMk id="78" creationId="{0909192E-2777-455C-EE77-F14BFAB1E5C9}"/>
          </ac:cxnSpMkLst>
        </pc:cxnChg>
        <pc:cxnChg chg="mod">
          <ac:chgData name="u3576731@connect.hku.hk" userId="0de5b9f1-4841-4bf4-9210-fdfbf365d198" providerId="ADAL" clId="{3E39B3EF-A27C-44AA-9D5B-66013D61B5F0}" dt="2023-04-24T11:02:57.958" v="4339"/>
          <ac:cxnSpMkLst>
            <pc:docMk/>
            <pc:sldMk cId="2474101208" sldId="278"/>
            <ac:cxnSpMk id="80" creationId="{640ED84F-C079-9F33-6467-ECA4F4EB7402}"/>
          </ac:cxnSpMkLst>
        </pc:cxnChg>
        <pc:cxnChg chg="mod">
          <ac:chgData name="u3576731@connect.hku.hk" userId="0de5b9f1-4841-4bf4-9210-fdfbf365d198" providerId="ADAL" clId="{3E39B3EF-A27C-44AA-9D5B-66013D61B5F0}" dt="2023-04-24T11:02:57.958" v="4339"/>
          <ac:cxnSpMkLst>
            <pc:docMk/>
            <pc:sldMk cId="2474101208" sldId="278"/>
            <ac:cxnSpMk id="81" creationId="{58053804-6025-9564-8F91-46CBC962C3E6}"/>
          </ac:cxnSpMkLst>
        </pc:cxnChg>
        <pc:cxnChg chg="mod">
          <ac:chgData name="u3576731@connect.hku.hk" userId="0de5b9f1-4841-4bf4-9210-fdfbf365d198" providerId="ADAL" clId="{3E39B3EF-A27C-44AA-9D5B-66013D61B5F0}" dt="2023-04-24T11:02:57.958" v="4339"/>
          <ac:cxnSpMkLst>
            <pc:docMk/>
            <pc:sldMk cId="2474101208" sldId="278"/>
            <ac:cxnSpMk id="82" creationId="{0A06B8EA-7008-A12A-EC38-4AB64CF841D0}"/>
          </ac:cxnSpMkLst>
        </pc:cxnChg>
        <pc:cxnChg chg="mod">
          <ac:chgData name="u3576731@connect.hku.hk" userId="0de5b9f1-4841-4bf4-9210-fdfbf365d198" providerId="ADAL" clId="{3E39B3EF-A27C-44AA-9D5B-66013D61B5F0}" dt="2023-04-24T11:02:57.958" v="4339"/>
          <ac:cxnSpMkLst>
            <pc:docMk/>
            <pc:sldMk cId="2474101208" sldId="278"/>
            <ac:cxnSpMk id="83" creationId="{97F3621C-02CF-A4A8-93CE-DF1183958C23}"/>
          </ac:cxnSpMkLst>
        </pc:cxnChg>
        <pc:cxnChg chg="mod">
          <ac:chgData name="u3576731@connect.hku.hk" userId="0de5b9f1-4841-4bf4-9210-fdfbf365d198" providerId="ADAL" clId="{3E39B3EF-A27C-44AA-9D5B-66013D61B5F0}" dt="2023-04-24T11:02:57.958" v="4339"/>
          <ac:cxnSpMkLst>
            <pc:docMk/>
            <pc:sldMk cId="2474101208" sldId="278"/>
            <ac:cxnSpMk id="84" creationId="{C02DF2AC-7C7D-75F9-D618-16F07D2D2B6C}"/>
          </ac:cxnSpMkLst>
        </pc:cxnChg>
        <pc:cxnChg chg="mod">
          <ac:chgData name="u3576731@connect.hku.hk" userId="0de5b9f1-4841-4bf4-9210-fdfbf365d198" providerId="ADAL" clId="{3E39B3EF-A27C-44AA-9D5B-66013D61B5F0}" dt="2023-04-24T11:02:57.958" v="4339"/>
          <ac:cxnSpMkLst>
            <pc:docMk/>
            <pc:sldMk cId="2474101208" sldId="278"/>
            <ac:cxnSpMk id="85" creationId="{3038CAD4-EC1D-5676-C286-542285C83A22}"/>
          </ac:cxnSpMkLst>
        </pc:cxnChg>
        <pc:cxnChg chg="mod">
          <ac:chgData name="u3576731@connect.hku.hk" userId="0de5b9f1-4841-4bf4-9210-fdfbf365d198" providerId="ADAL" clId="{3E39B3EF-A27C-44AA-9D5B-66013D61B5F0}" dt="2023-04-24T11:02:57.958" v="4339"/>
          <ac:cxnSpMkLst>
            <pc:docMk/>
            <pc:sldMk cId="2474101208" sldId="278"/>
            <ac:cxnSpMk id="87" creationId="{9922E64A-783B-15A0-330D-E5A91FB6BC29}"/>
          </ac:cxnSpMkLst>
        </pc:cxnChg>
        <pc:cxnChg chg="mod">
          <ac:chgData name="u3576731@connect.hku.hk" userId="0de5b9f1-4841-4bf4-9210-fdfbf365d198" providerId="ADAL" clId="{3E39B3EF-A27C-44AA-9D5B-66013D61B5F0}" dt="2023-04-24T11:02:57.958" v="4339"/>
          <ac:cxnSpMkLst>
            <pc:docMk/>
            <pc:sldMk cId="2474101208" sldId="278"/>
            <ac:cxnSpMk id="88" creationId="{A0C99B89-AFAC-1676-216F-189F36A9F318}"/>
          </ac:cxnSpMkLst>
        </pc:cxnChg>
        <pc:cxnChg chg="mod">
          <ac:chgData name="u3576731@connect.hku.hk" userId="0de5b9f1-4841-4bf4-9210-fdfbf365d198" providerId="ADAL" clId="{3E39B3EF-A27C-44AA-9D5B-66013D61B5F0}" dt="2023-04-24T11:02:57.958" v="4339"/>
          <ac:cxnSpMkLst>
            <pc:docMk/>
            <pc:sldMk cId="2474101208" sldId="278"/>
            <ac:cxnSpMk id="89" creationId="{ECFD8ED1-9FA9-7278-3741-C8B136D3C59E}"/>
          </ac:cxnSpMkLst>
        </pc:cxnChg>
        <pc:cxnChg chg="mod">
          <ac:chgData name="u3576731@connect.hku.hk" userId="0de5b9f1-4841-4bf4-9210-fdfbf365d198" providerId="ADAL" clId="{3E39B3EF-A27C-44AA-9D5B-66013D61B5F0}" dt="2023-04-24T11:02:57.958" v="4339"/>
          <ac:cxnSpMkLst>
            <pc:docMk/>
            <pc:sldMk cId="2474101208" sldId="278"/>
            <ac:cxnSpMk id="90" creationId="{82FF27EF-14F9-5AAB-73D5-2B83E3732444}"/>
          </ac:cxnSpMkLst>
        </pc:cxnChg>
        <pc:cxnChg chg="mod">
          <ac:chgData name="u3576731@connect.hku.hk" userId="0de5b9f1-4841-4bf4-9210-fdfbf365d198" providerId="ADAL" clId="{3E39B3EF-A27C-44AA-9D5B-66013D61B5F0}" dt="2023-04-24T11:02:57.958" v="4339"/>
          <ac:cxnSpMkLst>
            <pc:docMk/>
            <pc:sldMk cId="2474101208" sldId="278"/>
            <ac:cxnSpMk id="91" creationId="{F8C42E07-FB6B-FC95-7F0A-8943348115A2}"/>
          </ac:cxnSpMkLst>
        </pc:cxnChg>
        <pc:cxnChg chg="mod">
          <ac:chgData name="u3576731@connect.hku.hk" userId="0de5b9f1-4841-4bf4-9210-fdfbf365d198" providerId="ADAL" clId="{3E39B3EF-A27C-44AA-9D5B-66013D61B5F0}" dt="2023-04-24T11:02:57.958" v="4339"/>
          <ac:cxnSpMkLst>
            <pc:docMk/>
            <pc:sldMk cId="2474101208" sldId="278"/>
            <ac:cxnSpMk id="92" creationId="{185976D6-C6F0-8A45-25C0-904B73F41A78}"/>
          </ac:cxnSpMkLst>
        </pc:cxnChg>
        <pc:cxnChg chg="mod">
          <ac:chgData name="u3576731@connect.hku.hk" userId="0de5b9f1-4841-4bf4-9210-fdfbf365d198" providerId="ADAL" clId="{3E39B3EF-A27C-44AA-9D5B-66013D61B5F0}" dt="2023-04-24T11:02:57.958" v="4339"/>
          <ac:cxnSpMkLst>
            <pc:docMk/>
            <pc:sldMk cId="2474101208" sldId="278"/>
            <ac:cxnSpMk id="94" creationId="{0365D2DF-CF4F-B585-1DF7-4ADBF0795FE6}"/>
          </ac:cxnSpMkLst>
        </pc:cxnChg>
        <pc:cxnChg chg="mod">
          <ac:chgData name="u3576731@connect.hku.hk" userId="0de5b9f1-4841-4bf4-9210-fdfbf365d198" providerId="ADAL" clId="{3E39B3EF-A27C-44AA-9D5B-66013D61B5F0}" dt="2023-04-24T11:02:57.958" v="4339"/>
          <ac:cxnSpMkLst>
            <pc:docMk/>
            <pc:sldMk cId="2474101208" sldId="278"/>
            <ac:cxnSpMk id="95" creationId="{B94E0395-7601-47B7-2181-01A44B5723D8}"/>
          </ac:cxnSpMkLst>
        </pc:cxnChg>
        <pc:cxnChg chg="mod">
          <ac:chgData name="u3576731@connect.hku.hk" userId="0de5b9f1-4841-4bf4-9210-fdfbf365d198" providerId="ADAL" clId="{3E39B3EF-A27C-44AA-9D5B-66013D61B5F0}" dt="2023-04-24T11:03:17.358" v="4342"/>
          <ac:cxnSpMkLst>
            <pc:docMk/>
            <pc:sldMk cId="2474101208" sldId="278"/>
            <ac:cxnSpMk id="109" creationId="{1412F6B1-1481-217B-6FE5-5DA4B33FBAFD}"/>
          </ac:cxnSpMkLst>
        </pc:cxnChg>
        <pc:cxnChg chg="mod">
          <ac:chgData name="u3576731@connect.hku.hk" userId="0de5b9f1-4841-4bf4-9210-fdfbf365d198" providerId="ADAL" clId="{3E39B3EF-A27C-44AA-9D5B-66013D61B5F0}" dt="2023-04-24T11:03:17.358" v="4342"/>
          <ac:cxnSpMkLst>
            <pc:docMk/>
            <pc:sldMk cId="2474101208" sldId="278"/>
            <ac:cxnSpMk id="110" creationId="{898D0B3B-B196-EC23-A89F-AA4CC9A74460}"/>
          </ac:cxnSpMkLst>
        </pc:cxnChg>
        <pc:cxnChg chg="mod">
          <ac:chgData name="u3576731@connect.hku.hk" userId="0de5b9f1-4841-4bf4-9210-fdfbf365d198" providerId="ADAL" clId="{3E39B3EF-A27C-44AA-9D5B-66013D61B5F0}" dt="2023-04-24T11:03:17.358" v="4342"/>
          <ac:cxnSpMkLst>
            <pc:docMk/>
            <pc:sldMk cId="2474101208" sldId="278"/>
            <ac:cxnSpMk id="111" creationId="{C2374860-7835-C90D-6603-A50FC03B25C4}"/>
          </ac:cxnSpMkLst>
        </pc:cxnChg>
        <pc:cxnChg chg="mod">
          <ac:chgData name="u3576731@connect.hku.hk" userId="0de5b9f1-4841-4bf4-9210-fdfbf365d198" providerId="ADAL" clId="{3E39B3EF-A27C-44AA-9D5B-66013D61B5F0}" dt="2023-04-24T11:03:17.358" v="4342"/>
          <ac:cxnSpMkLst>
            <pc:docMk/>
            <pc:sldMk cId="2474101208" sldId="278"/>
            <ac:cxnSpMk id="112" creationId="{159CE5DE-85A4-1C74-C358-DCC41CFF283D}"/>
          </ac:cxnSpMkLst>
        </pc:cxnChg>
        <pc:cxnChg chg="mod">
          <ac:chgData name="u3576731@connect.hku.hk" userId="0de5b9f1-4841-4bf4-9210-fdfbf365d198" providerId="ADAL" clId="{3E39B3EF-A27C-44AA-9D5B-66013D61B5F0}" dt="2023-04-24T11:03:17.358" v="4342"/>
          <ac:cxnSpMkLst>
            <pc:docMk/>
            <pc:sldMk cId="2474101208" sldId="278"/>
            <ac:cxnSpMk id="113" creationId="{0EBF7D4C-B935-D821-5A99-27E1F422662C}"/>
          </ac:cxnSpMkLst>
        </pc:cxnChg>
        <pc:cxnChg chg="mod">
          <ac:chgData name="u3576731@connect.hku.hk" userId="0de5b9f1-4841-4bf4-9210-fdfbf365d198" providerId="ADAL" clId="{3E39B3EF-A27C-44AA-9D5B-66013D61B5F0}" dt="2023-04-24T11:03:17.358" v="4342"/>
          <ac:cxnSpMkLst>
            <pc:docMk/>
            <pc:sldMk cId="2474101208" sldId="278"/>
            <ac:cxnSpMk id="114" creationId="{B1749902-64D8-4AD4-21A0-10BDC206A713}"/>
          </ac:cxnSpMkLst>
        </pc:cxnChg>
        <pc:cxnChg chg="mod">
          <ac:chgData name="u3576731@connect.hku.hk" userId="0de5b9f1-4841-4bf4-9210-fdfbf365d198" providerId="ADAL" clId="{3E39B3EF-A27C-44AA-9D5B-66013D61B5F0}" dt="2023-04-24T11:03:17.358" v="4342"/>
          <ac:cxnSpMkLst>
            <pc:docMk/>
            <pc:sldMk cId="2474101208" sldId="278"/>
            <ac:cxnSpMk id="116" creationId="{FE2AA1F3-CF2B-8E1D-4BCC-72A43A464B37}"/>
          </ac:cxnSpMkLst>
        </pc:cxnChg>
        <pc:cxnChg chg="mod">
          <ac:chgData name="u3576731@connect.hku.hk" userId="0de5b9f1-4841-4bf4-9210-fdfbf365d198" providerId="ADAL" clId="{3E39B3EF-A27C-44AA-9D5B-66013D61B5F0}" dt="2023-04-24T11:03:17.358" v="4342"/>
          <ac:cxnSpMkLst>
            <pc:docMk/>
            <pc:sldMk cId="2474101208" sldId="278"/>
            <ac:cxnSpMk id="117" creationId="{1987E0F2-1538-8A86-1AC6-FC91239CC6B7}"/>
          </ac:cxnSpMkLst>
        </pc:cxnChg>
        <pc:cxnChg chg="mod">
          <ac:chgData name="u3576731@connect.hku.hk" userId="0de5b9f1-4841-4bf4-9210-fdfbf365d198" providerId="ADAL" clId="{3E39B3EF-A27C-44AA-9D5B-66013D61B5F0}" dt="2023-04-24T11:03:17.358" v="4342"/>
          <ac:cxnSpMkLst>
            <pc:docMk/>
            <pc:sldMk cId="2474101208" sldId="278"/>
            <ac:cxnSpMk id="118" creationId="{AC9A27F9-531E-0058-BE40-BAAC85780332}"/>
          </ac:cxnSpMkLst>
        </pc:cxnChg>
        <pc:cxnChg chg="mod">
          <ac:chgData name="u3576731@connect.hku.hk" userId="0de5b9f1-4841-4bf4-9210-fdfbf365d198" providerId="ADAL" clId="{3E39B3EF-A27C-44AA-9D5B-66013D61B5F0}" dt="2023-04-24T11:03:17.358" v="4342"/>
          <ac:cxnSpMkLst>
            <pc:docMk/>
            <pc:sldMk cId="2474101208" sldId="278"/>
            <ac:cxnSpMk id="119" creationId="{D7D72AD2-6A80-FC1F-C20A-6256E3299499}"/>
          </ac:cxnSpMkLst>
        </pc:cxnChg>
        <pc:cxnChg chg="mod">
          <ac:chgData name="u3576731@connect.hku.hk" userId="0de5b9f1-4841-4bf4-9210-fdfbf365d198" providerId="ADAL" clId="{3E39B3EF-A27C-44AA-9D5B-66013D61B5F0}" dt="2023-04-24T11:03:17.358" v="4342"/>
          <ac:cxnSpMkLst>
            <pc:docMk/>
            <pc:sldMk cId="2474101208" sldId="278"/>
            <ac:cxnSpMk id="120" creationId="{B782B056-C1B4-70B6-96E8-2B6E81AEDE70}"/>
          </ac:cxnSpMkLst>
        </pc:cxnChg>
        <pc:cxnChg chg="mod">
          <ac:chgData name="u3576731@connect.hku.hk" userId="0de5b9f1-4841-4bf4-9210-fdfbf365d198" providerId="ADAL" clId="{3E39B3EF-A27C-44AA-9D5B-66013D61B5F0}" dt="2023-04-24T11:03:17.358" v="4342"/>
          <ac:cxnSpMkLst>
            <pc:docMk/>
            <pc:sldMk cId="2474101208" sldId="278"/>
            <ac:cxnSpMk id="121" creationId="{AA3C98A5-6C85-2E7C-CF20-B9D176C7CD07}"/>
          </ac:cxnSpMkLst>
        </pc:cxnChg>
        <pc:cxnChg chg="mod">
          <ac:chgData name="u3576731@connect.hku.hk" userId="0de5b9f1-4841-4bf4-9210-fdfbf365d198" providerId="ADAL" clId="{3E39B3EF-A27C-44AA-9D5B-66013D61B5F0}" dt="2023-04-24T11:03:17.358" v="4342"/>
          <ac:cxnSpMkLst>
            <pc:docMk/>
            <pc:sldMk cId="2474101208" sldId="278"/>
            <ac:cxnSpMk id="123" creationId="{629B5C8C-F5E7-70F7-5E2B-BB6A0445BC97}"/>
          </ac:cxnSpMkLst>
        </pc:cxnChg>
        <pc:cxnChg chg="mod">
          <ac:chgData name="u3576731@connect.hku.hk" userId="0de5b9f1-4841-4bf4-9210-fdfbf365d198" providerId="ADAL" clId="{3E39B3EF-A27C-44AA-9D5B-66013D61B5F0}" dt="2023-04-24T11:03:17.358" v="4342"/>
          <ac:cxnSpMkLst>
            <pc:docMk/>
            <pc:sldMk cId="2474101208" sldId="278"/>
            <ac:cxnSpMk id="124" creationId="{70C811D2-F9D2-C0F3-15E5-D42ED309D551}"/>
          </ac:cxnSpMkLst>
        </pc:cxnChg>
        <pc:cxnChg chg="mod">
          <ac:chgData name="u3576731@connect.hku.hk" userId="0de5b9f1-4841-4bf4-9210-fdfbf365d198" providerId="ADAL" clId="{3E39B3EF-A27C-44AA-9D5B-66013D61B5F0}" dt="2023-04-24T11:03:17.358" v="4342"/>
          <ac:cxnSpMkLst>
            <pc:docMk/>
            <pc:sldMk cId="2474101208" sldId="278"/>
            <ac:cxnSpMk id="126" creationId="{39F71B79-4A65-C8DF-3466-A9C4937C99E1}"/>
          </ac:cxnSpMkLst>
        </pc:cxnChg>
        <pc:cxnChg chg="mod">
          <ac:chgData name="u3576731@connect.hku.hk" userId="0de5b9f1-4841-4bf4-9210-fdfbf365d198" providerId="ADAL" clId="{3E39B3EF-A27C-44AA-9D5B-66013D61B5F0}" dt="2023-04-24T11:03:17.358" v="4342"/>
          <ac:cxnSpMkLst>
            <pc:docMk/>
            <pc:sldMk cId="2474101208" sldId="278"/>
            <ac:cxnSpMk id="127" creationId="{4393AACE-CFDC-255C-E490-9E94303A0802}"/>
          </ac:cxnSpMkLst>
        </pc:cxnChg>
        <pc:cxnChg chg="mod">
          <ac:chgData name="u3576731@connect.hku.hk" userId="0de5b9f1-4841-4bf4-9210-fdfbf365d198" providerId="ADAL" clId="{3E39B3EF-A27C-44AA-9D5B-66013D61B5F0}" dt="2023-04-24T11:03:17.358" v="4342"/>
          <ac:cxnSpMkLst>
            <pc:docMk/>
            <pc:sldMk cId="2474101208" sldId="278"/>
            <ac:cxnSpMk id="128" creationId="{AEC1F433-7C43-7666-C810-E88DF97F88FB}"/>
          </ac:cxnSpMkLst>
        </pc:cxnChg>
        <pc:cxnChg chg="mod">
          <ac:chgData name="u3576731@connect.hku.hk" userId="0de5b9f1-4841-4bf4-9210-fdfbf365d198" providerId="ADAL" clId="{3E39B3EF-A27C-44AA-9D5B-66013D61B5F0}" dt="2023-04-24T11:03:17.358" v="4342"/>
          <ac:cxnSpMkLst>
            <pc:docMk/>
            <pc:sldMk cId="2474101208" sldId="278"/>
            <ac:cxnSpMk id="129" creationId="{F6A937C9-325E-7006-825F-1864CCF480F6}"/>
          </ac:cxnSpMkLst>
        </pc:cxnChg>
        <pc:cxnChg chg="mod">
          <ac:chgData name="u3576731@connect.hku.hk" userId="0de5b9f1-4841-4bf4-9210-fdfbf365d198" providerId="ADAL" clId="{3E39B3EF-A27C-44AA-9D5B-66013D61B5F0}" dt="2023-04-24T11:03:17.358" v="4342"/>
          <ac:cxnSpMkLst>
            <pc:docMk/>
            <pc:sldMk cId="2474101208" sldId="278"/>
            <ac:cxnSpMk id="130" creationId="{A23E3CAA-4EF0-8B15-1E21-16BB03018C10}"/>
          </ac:cxnSpMkLst>
        </pc:cxnChg>
        <pc:cxnChg chg="mod">
          <ac:chgData name="u3576731@connect.hku.hk" userId="0de5b9f1-4841-4bf4-9210-fdfbf365d198" providerId="ADAL" clId="{3E39B3EF-A27C-44AA-9D5B-66013D61B5F0}" dt="2023-04-24T11:03:17.358" v="4342"/>
          <ac:cxnSpMkLst>
            <pc:docMk/>
            <pc:sldMk cId="2474101208" sldId="278"/>
            <ac:cxnSpMk id="131" creationId="{46806E34-5E97-0448-B26D-30FC65167966}"/>
          </ac:cxnSpMkLst>
        </pc:cxnChg>
        <pc:cxnChg chg="mod">
          <ac:chgData name="u3576731@connect.hku.hk" userId="0de5b9f1-4841-4bf4-9210-fdfbf365d198" providerId="ADAL" clId="{3E39B3EF-A27C-44AA-9D5B-66013D61B5F0}" dt="2023-04-24T11:03:17.358" v="4342"/>
          <ac:cxnSpMkLst>
            <pc:docMk/>
            <pc:sldMk cId="2474101208" sldId="278"/>
            <ac:cxnSpMk id="133" creationId="{6A1DE512-5DFF-4692-C049-21F20E51C39F}"/>
          </ac:cxnSpMkLst>
        </pc:cxnChg>
        <pc:cxnChg chg="mod">
          <ac:chgData name="u3576731@connect.hku.hk" userId="0de5b9f1-4841-4bf4-9210-fdfbf365d198" providerId="ADAL" clId="{3E39B3EF-A27C-44AA-9D5B-66013D61B5F0}" dt="2023-04-24T11:03:17.358" v="4342"/>
          <ac:cxnSpMkLst>
            <pc:docMk/>
            <pc:sldMk cId="2474101208" sldId="278"/>
            <ac:cxnSpMk id="134" creationId="{B94C7C64-EE03-5336-2311-31712E44BCA5}"/>
          </ac:cxnSpMkLst>
        </pc:cxnChg>
        <pc:cxnChg chg="mod">
          <ac:chgData name="u3576731@connect.hku.hk" userId="0de5b9f1-4841-4bf4-9210-fdfbf365d198" providerId="ADAL" clId="{3E39B3EF-A27C-44AA-9D5B-66013D61B5F0}" dt="2023-04-24T11:03:17.358" v="4342"/>
          <ac:cxnSpMkLst>
            <pc:docMk/>
            <pc:sldMk cId="2474101208" sldId="278"/>
            <ac:cxnSpMk id="135" creationId="{8A682636-4D3F-B3B5-7297-E5B269482BE5}"/>
          </ac:cxnSpMkLst>
        </pc:cxnChg>
        <pc:cxnChg chg="mod">
          <ac:chgData name="u3576731@connect.hku.hk" userId="0de5b9f1-4841-4bf4-9210-fdfbf365d198" providerId="ADAL" clId="{3E39B3EF-A27C-44AA-9D5B-66013D61B5F0}" dt="2023-04-24T11:03:17.358" v="4342"/>
          <ac:cxnSpMkLst>
            <pc:docMk/>
            <pc:sldMk cId="2474101208" sldId="278"/>
            <ac:cxnSpMk id="136" creationId="{DB83FE23-8ED4-3B39-99F7-0AED755D00C4}"/>
          </ac:cxnSpMkLst>
        </pc:cxnChg>
        <pc:cxnChg chg="mod">
          <ac:chgData name="u3576731@connect.hku.hk" userId="0de5b9f1-4841-4bf4-9210-fdfbf365d198" providerId="ADAL" clId="{3E39B3EF-A27C-44AA-9D5B-66013D61B5F0}" dt="2023-04-24T11:03:17.358" v="4342"/>
          <ac:cxnSpMkLst>
            <pc:docMk/>
            <pc:sldMk cId="2474101208" sldId="278"/>
            <ac:cxnSpMk id="137" creationId="{749C8E6A-13B2-F967-76D9-09EEC31877BD}"/>
          </ac:cxnSpMkLst>
        </pc:cxnChg>
        <pc:cxnChg chg="mod">
          <ac:chgData name="u3576731@connect.hku.hk" userId="0de5b9f1-4841-4bf4-9210-fdfbf365d198" providerId="ADAL" clId="{3E39B3EF-A27C-44AA-9D5B-66013D61B5F0}" dt="2023-04-24T11:03:17.358" v="4342"/>
          <ac:cxnSpMkLst>
            <pc:docMk/>
            <pc:sldMk cId="2474101208" sldId="278"/>
            <ac:cxnSpMk id="138" creationId="{3ADD0D49-29FB-F286-FECD-F05C341BD406}"/>
          </ac:cxnSpMkLst>
        </pc:cxnChg>
        <pc:cxnChg chg="mod">
          <ac:chgData name="u3576731@connect.hku.hk" userId="0de5b9f1-4841-4bf4-9210-fdfbf365d198" providerId="ADAL" clId="{3E39B3EF-A27C-44AA-9D5B-66013D61B5F0}" dt="2023-04-24T11:03:17.358" v="4342"/>
          <ac:cxnSpMkLst>
            <pc:docMk/>
            <pc:sldMk cId="2474101208" sldId="278"/>
            <ac:cxnSpMk id="140" creationId="{0A918D80-E984-568A-68AF-0E0CB063D25A}"/>
          </ac:cxnSpMkLst>
        </pc:cxnChg>
        <pc:cxnChg chg="mod">
          <ac:chgData name="u3576731@connect.hku.hk" userId="0de5b9f1-4841-4bf4-9210-fdfbf365d198" providerId="ADAL" clId="{3E39B3EF-A27C-44AA-9D5B-66013D61B5F0}" dt="2023-04-24T11:03:17.358" v="4342"/>
          <ac:cxnSpMkLst>
            <pc:docMk/>
            <pc:sldMk cId="2474101208" sldId="278"/>
            <ac:cxnSpMk id="141" creationId="{13BCC1FF-1063-80B1-5ACD-503EBE39677A}"/>
          </ac:cxnSpMkLst>
        </pc:cxnChg>
      </pc:sldChg>
      <pc:sldChg chg="addSp delSp modSp new del mod">
        <pc:chgData name="u3576731@connect.hku.hk" userId="0de5b9f1-4841-4bf4-9210-fdfbf365d198" providerId="ADAL" clId="{3E39B3EF-A27C-44AA-9D5B-66013D61B5F0}" dt="2023-04-17T16:03:31.569" v="234" actId="47"/>
        <pc:sldMkLst>
          <pc:docMk/>
          <pc:sldMk cId="4255674209" sldId="278"/>
        </pc:sldMkLst>
        <pc:spChg chg="del">
          <ac:chgData name="u3576731@connect.hku.hk" userId="0de5b9f1-4841-4bf4-9210-fdfbf365d198" providerId="ADAL" clId="{3E39B3EF-A27C-44AA-9D5B-66013D61B5F0}" dt="2023-04-17T16:02:56.699" v="224"/>
          <ac:spMkLst>
            <pc:docMk/>
            <pc:sldMk cId="4255674209" sldId="278"/>
            <ac:spMk id="3" creationId="{2E0AC9B6-6239-2EFD-CFAF-270A3BBC6F24}"/>
          </ac:spMkLst>
        </pc:spChg>
        <pc:spChg chg="add del mod">
          <ac:chgData name="u3576731@connect.hku.hk" userId="0de5b9f1-4841-4bf4-9210-fdfbf365d198" providerId="ADAL" clId="{3E39B3EF-A27C-44AA-9D5B-66013D61B5F0}" dt="2023-04-17T16:02:53.661" v="223" actId="478"/>
          <ac:spMkLst>
            <pc:docMk/>
            <pc:sldMk cId="4255674209" sldId="278"/>
            <ac:spMk id="4" creationId="{2B23CEBB-2A32-A6E8-8339-4726E0B5728F}"/>
          </ac:spMkLst>
        </pc:spChg>
        <pc:spChg chg="add mod">
          <ac:chgData name="u3576731@connect.hku.hk" userId="0de5b9f1-4841-4bf4-9210-fdfbf365d198" providerId="ADAL" clId="{3E39B3EF-A27C-44AA-9D5B-66013D61B5F0}" dt="2023-04-17T16:03:29.690" v="233" actId="478"/>
          <ac:spMkLst>
            <pc:docMk/>
            <pc:sldMk cId="4255674209" sldId="278"/>
            <ac:spMk id="8" creationId="{FFBAC097-275C-3399-72FB-A24F1320FAA0}"/>
          </ac:spMkLst>
        </pc:spChg>
        <pc:picChg chg="add del mod">
          <ac:chgData name="u3576731@connect.hku.hk" userId="0de5b9f1-4841-4bf4-9210-fdfbf365d198" providerId="ADAL" clId="{3E39B3EF-A27C-44AA-9D5B-66013D61B5F0}" dt="2023-04-17T16:03:29.690" v="233" actId="478"/>
          <ac:picMkLst>
            <pc:docMk/>
            <pc:sldMk cId="4255674209" sldId="278"/>
            <ac:picMk id="6" creationId="{A73DCE6E-DC77-6A95-FD10-8BD2CF7DA54B}"/>
          </ac:picMkLst>
        </pc:picChg>
      </pc:sldChg>
      <pc:sldChg chg="addSp delSp modSp add mod modNotesTx">
        <pc:chgData name="u3576731@connect.hku.hk" userId="0de5b9f1-4841-4bf4-9210-fdfbf365d198" providerId="ADAL" clId="{3E39B3EF-A27C-44AA-9D5B-66013D61B5F0}" dt="2023-04-24T14:59:05.274" v="4652"/>
        <pc:sldMkLst>
          <pc:docMk/>
          <pc:sldMk cId="2744385857" sldId="279"/>
        </pc:sldMkLst>
        <pc:picChg chg="add mod modCrop">
          <ac:chgData name="u3576731@connect.hku.hk" userId="0de5b9f1-4841-4bf4-9210-fdfbf365d198" providerId="ADAL" clId="{3E39B3EF-A27C-44AA-9D5B-66013D61B5F0}" dt="2023-04-21T17:42:58.637" v="2752" actId="1076"/>
          <ac:picMkLst>
            <pc:docMk/>
            <pc:sldMk cId="2744385857" sldId="279"/>
            <ac:picMk id="2" creationId="{0B5D28FB-FABE-244C-FCAA-5AC570BC6DB9}"/>
          </ac:picMkLst>
        </pc:picChg>
        <pc:picChg chg="del">
          <ac:chgData name="u3576731@connect.hku.hk" userId="0de5b9f1-4841-4bf4-9210-fdfbf365d198" providerId="ADAL" clId="{3E39B3EF-A27C-44AA-9D5B-66013D61B5F0}" dt="2023-04-21T17:41:03.653" v="2744" actId="478"/>
          <ac:picMkLst>
            <pc:docMk/>
            <pc:sldMk cId="2744385857" sldId="279"/>
            <ac:picMk id="4" creationId="{159F324B-CF33-17BE-0D1A-4B9247FC2B4A}"/>
          </ac:picMkLst>
        </pc:picChg>
      </pc:sldChg>
      <pc:sldChg chg="addSp delSp modSp add mod ord modAnim modNotesTx">
        <pc:chgData name="u3576731@connect.hku.hk" userId="0de5b9f1-4841-4bf4-9210-fdfbf365d198" providerId="ADAL" clId="{3E39B3EF-A27C-44AA-9D5B-66013D61B5F0}" dt="2023-04-24T15:36:58.821" v="4898"/>
        <pc:sldMkLst>
          <pc:docMk/>
          <pc:sldMk cId="2929066626" sldId="280"/>
        </pc:sldMkLst>
        <pc:spChg chg="del">
          <ac:chgData name="u3576731@connect.hku.hk" userId="0de5b9f1-4841-4bf4-9210-fdfbf365d198" providerId="ADAL" clId="{3E39B3EF-A27C-44AA-9D5B-66013D61B5F0}" dt="2023-04-21T17:51:40.156" v="2785" actId="478"/>
          <ac:spMkLst>
            <pc:docMk/>
            <pc:sldMk cId="2929066626" sldId="280"/>
            <ac:spMk id="2" creationId="{11E1370A-20E2-1B1D-09CA-88E4572C6CDE}"/>
          </ac:spMkLst>
        </pc:spChg>
        <pc:spChg chg="add mod">
          <ac:chgData name="u3576731@connect.hku.hk" userId="0de5b9f1-4841-4bf4-9210-fdfbf365d198" providerId="ADAL" clId="{3E39B3EF-A27C-44AA-9D5B-66013D61B5F0}" dt="2023-04-24T15:36:24.911" v="4891" actId="164"/>
          <ac:spMkLst>
            <pc:docMk/>
            <pc:sldMk cId="2929066626" sldId="280"/>
            <ac:spMk id="2" creationId="{867BDAD6-8D0F-8E03-B8F6-AA3DF2122967}"/>
          </ac:spMkLst>
        </pc:spChg>
        <pc:spChg chg="add mod">
          <ac:chgData name="u3576731@connect.hku.hk" userId="0de5b9f1-4841-4bf4-9210-fdfbf365d198" providerId="ADAL" clId="{3E39B3EF-A27C-44AA-9D5B-66013D61B5F0}" dt="2023-04-24T15:36:24.911" v="4891" actId="164"/>
          <ac:spMkLst>
            <pc:docMk/>
            <pc:sldMk cId="2929066626" sldId="280"/>
            <ac:spMk id="3" creationId="{F021ABCA-BBB6-B974-E706-E73D04C1C533}"/>
          </ac:spMkLst>
        </pc:spChg>
        <pc:spChg chg="add mod">
          <ac:chgData name="u3576731@connect.hku.hk" userId="0de5b9f1-4841-4bf4-9210-fdfbf365d198" providerId="ADAL" clId="{3E39B3EF-A27C-44AA-9D5B-66013D61B5F0}" dt="2023-04-24T15:36:31.465" v="4892" actId="164"/>
          <ac:spMkLst>
            <pc:docMk/>
            <pc:sldMk cId="2929066626" sldId="280"/>
            <ac:spMk id="4" creationId="{8DEE2543-0841-C196-52DA-4D9267124F7C}"/>
          </ac:spMkLst>
        </pc:spChg>
        <pc:spChg chg="add mod">
          <ac:chgData name="u3576731@connect.hku.hk" userId="0de5b9f1-4841-4bf4-9210-fdfbf365d198" providerId="ADAL" clId="{3E39B3EF-A27C-44AA-9D5B-66013D61B5F0}" dt="2023-04-24T15:36:31.465" v="4892" actId="164"/>
          <ac:spMkLst>
            <pc:docMk/>
            <pc:sldMk cId="2929066626" sldId="280"/>
            <ac:spMk id="7" creationId="{E3306A81-FDD5-FF7B-ADA3-FE96C135B673}"/>
          </ac:spMkLst>
        </pc:spChg>
        <pc:spChg chg="add del mod">
          <ac:chgData name="u3576731@connect.hku.hk" userId="0de5b9f1-4841-4bf4-9210-fdfbf365d198" providerId="ADAL" clId="{3E39B3EF-A27C-44AA-9D5B-66013D61B5F0}" dt="2023-04-21T17:51:42.176" v="2786" actId="478"/>
          <ac:spMkLst>
            <pc:docMk/>
            <pc:sldMk cId="2929066626" sldId="280"/>
            <ac:spMk id="8" creationId="{5BBF7130-D238-5054-22E3-03078BEB038B}"/>
          </ac:spMkLst>
        </pc:spChg>
        <pc:spChg chg="add mod">
          <ac:chgData name="u3576731@connect.hku.hk" userId="0de5b9f1-4841-4bf4-9210-fdfbf365d198" providerId="ADAL" clId="{3E39B3EF-A27C-44AA-9D5B-66013D61B5F0}" dt="2023-04-23T17:37:05.518" v="3313" actId="164"/>
          <ac:spMkLst>
            <pc:docMk/>
            <pc:sldMk cId="2929066626" sldId="280"/>
            <ac:spMk id="9" creationId="{82E041EA-F500-875B-E74C-28DD3C134908}"/>
          </ac:spMkLst>
        </pc:spChg>
        <pc:spChg chg="add mod">
          <ac:chgData name="u3576731@connect.hku.hk" userId="0de5b9f1-4841-4bf4-9210-fdfbf365d198" providerId="ADAL" clId="{3E39B3EF-A27C-44AA-9D5B-66013D61B5F0}" dt="2023-04-24T11:05:01.291" v="4354" actId="2085"/>
          <ac:spMkLst>
            <pc:docMk/>
            <pc:sldMk cId="2929066626" sldId="280"/>
            <ac:spMk id="10" creationId="{F61C7B94-F609-C0AF-7D77-3A14AEB72141}"/>
          </ac:spMkLst>
        </pc:spChg>
        <pc:spChg chg="add mod">
          <ac:chgData name="u3576731@connect.hku.hk" userId="0de5b9f1-4841-4bf4-9210-fdfbf365d198" providerId="ADAL" clId="{3E39B3EF-A27C-44AA-9D5B-66013D61B5F0}" dt="2023-04-23T17:37:05.518" v="3313" actId="164"/>
          <ac:spMkLst>
            <pc:docMk/>
            <pc:sldMk cId="2929066626" sldId="280"/>
            <ac:spMk id="11" creationId="{1A4609A2-3E7B-30F8-A943-29483480A299}"/>
          </ac:spMkLst>
        </pc:spChg>
        <pc:spChg chg="add mod">
          <ac:chgData name="u3576731@connect.hku.hk" userId="0de5b9f1-4841-4bf4-9210-fdfbf365d198" providerId="ADAL" clId="{3E39B3EF-A27C-44AA-9D5B-66013D61B5F0}" dt="2023-04-23T17:37:05.518" v="3313" actId="164"/>
          <ac:spMkLst>
            <pc:docMk/>
            <pc:sldMk cId="2929066626" sldId="280"/>
            <ac:spMk id="12" creationId="{71BC3767-A47D-8E4E-1B1C-232857AAE7AF}"/>
          </ac:spMkLst>
        </pc:spChg>
        <pc:spChg chg="add mod">
          <ac:chgData name="u3576731@connect.hku.hk" userId="0de5b9f1-4841-4bf4-9210-fdfbf365d198" providerId="ADAL" clId="{3E39B3EF-A27C-44AA-9D5B-66013D61B5F0}" dt="2023-04-23T17:50:52.356" v="3846" actId="207"/>
          <ac:spMkLst>
            <pc:docMk/>
            <pc:sldMk cId="2929066626" sldId="280"/>
            <ac:spMk id="18" creationId="{12D8CEDD-9C08-01FA-D8B6-D0E007BD6C89}"/>
          </ac:spMkLst>
        </pc:spChg>
        <pc:spChg chg="add mod">
          <ac:chgData name="u3576731@connect.hku.hk" userId="0de5b9f1-4841-4bf4-9210-fdfbf365d198" providerId="ADAL" clId="{3E39B3EF-A27C-44AA-9D5B-66013D61B5F0}" dt="2023-04-24T11:33:15.499" v="4409" actId="207"/>
          <ac:spMkLst>
            <pc:docMk/>
            <pc:sldMk cId="2929066626" sldId="280"/>
            <ac:spMk id="30" creationId="{DB16EA85-7D83-2C7C-A3B2-07A6D23A3CB6}"/>
          </ac:spMkLst>
        </pc:spChg>
        <pc:spChg chg="add mod">
          <ac:chgData name="u3576731@connect.hku.hk" userId="0de5b9f1-4841-4bf4-9210-fdfbf365d198" providerId="ADAL" clId="{3E39B3EF-A27C-44AA-9D5B-66013D61B5F0}" dt="2023-04-23T17:36:19.381" v="3308" actId="164"/>
          <ac:spMkLst>
            <pc:docMk/>
            <pc:sldMk cId="2929066626" sldId="280"/>
            <ac:spMk id="33" creationId="{9B8C0D9A-F160-88B4-9D28-454C0C80C3E6}"/>
          </ac:spMkLst>
        </pc:spChg>
        <pc:spChg chg="add mod">
          <ac:chgData name="u3576731@connect.hku.hk" userId="0de5b9f1-4841-4bf4-9210-fdfbf365d198" providerId="ADAL" clId="{3E39B3EF-A27C-44AA-9D5B-66013D61B5F0}" dt="2023-04-23T17:36:19.381" v="3308" actId="164"/>
          <ac:spMkLst>
            <pc:docMk/>
            <pc:sldMk cId="2929066626" sldId="280"/>
            <ac:spMk id="34" creationId="{E5322646-52F4-9345-72F1-EEC5955EAB2E}"/>
          </ac:spMkLst>
        </pc:spChg>
        <pc:spChg chg="add mod">
          <ac:chgData name="u3576731@connect.hku.hk" userId="0de5b9f1-4841-4bf4-9210-fdfbf365d198" providerId="ADAL" clId="{3E39B3EF-A27C-44AA-9D5B-66013D61B5F0}" dt="2023-04-23T17:36:19.381" v="3308" actId="164"/>
          <ac:spMkLst>
            <pc:docMk/>
            <pc:sldMk cId="2929066626" sldId="280"/>
            <ac:spMk id="35" creationId="{426DD728-739B-8E66-FC11-FFDA9A6E68DC}"/>
          </ac:spMkLst>
        </pc:spChg>
        <pc:spChg chg="add del mod">
          <ac:chgData name="u3576731@connect.hku.hk" userId="0de5b9f1-4841-4bf4-9210-fdfbf365d198" providerId="ADAL" clId="{3E39B3EF-A27C-44AA-9D5B-66013D61B5F0}" dt="2023-04-23T17:33:44.848" v="3247"/>
          <ac:spMkLst>
            <pc:docMk/>
            <pc:sldMk cId="2929066626" sldId="280"/>
            <ac:spMk id="36" creationId="{0B5321B8-A1AF-9128-54DE-88FBA88C0F94}"/>
          </ac:spMkLst>
        </pc:spChg>
        <pc:spChg chg="add del mod">
          <ac:chgData name="u3576731@connect.hku.hk" userId="0de5b9f1-4841-4bf4-9210-fdfbf365d198" providerId="ADAL" clId="{3E39B3EF-A27C-44AA-9D5B-66013D61B5F0}" dt="2023-04-23T17:43:46.235" v="3790" actId="478"/>
          <ac:spMkLst>
            <pc:docMk/>
            <pc:sldMk cId="2929066626" sldId="280"/>
            <ac:spMk id="41" creationId="{1D07216B-2E25-8A40-67AE-A8ADB671D31B}"/>
          </ac:spMkLst>
        </pc:spChg>
        <pc:spChg chg="add mod">
          <ac:chgData name="u3576731@connect.hku.hk" userId="0de5b9f1-4841-4bf4-9210-fdfbf365d198" providerId="ADAL" clId="{3E39B3EF-A27C-44AA-9D5B-66013D61B5F0}" dt="2023-04-23T17:52:20.806" v="3848" actId="14100"/>
          <ac:spMkLst>
            <pc:docMk/>
            <pc:sldMk cId="2929066626" sldId="280"/>
            <ac:spMk id="42" creationId="{9D16BFE1-6F8E-7847-F5A6-DFB94C5B6DF3}"/>
          </ac:spMkLst>
        </pc:spChg>
        <pc:spChg chg="add mod">
          <ac:chgData name="u3576731@connect.hku.hk" userId="0de5b9f1-4841-4bf4-9210-fdfbf365d198" providerId="ADAL" clId="{3E39B3EF-A27C-44AA-9D5B-66013D61B5F0}" dt="2023-04-23T17:46:58.592" v="3818" actId="14100"/>
          <ac:spMkLst>
            <pc:docMk/>
            <pc:sldMk cId="2929066626" sldId="280"/>
            <ac:spMk id="43" creationId="{F7961625-0FCD-5344-EE1B-496CB2DDB4B6}"/>
          </ac:spMkLst>
        </pc:spChg>
        <pc:spChg chg="add mod">
          <ac:chgData name="u3576731@connect.hku.hk" userId="0de5b9f1-4841-4bf4-9210-fdfbf365d198" providerId="ADAL" clId="{3E39B3EF-A27C-44AA-9D5B-66013D61B5F0}" dt="2023-04-23T17:47:06.585" v="3819" actId="14100"/>
          <ac:spMkLst>
            <pc:docMk/>
            <pc:sldMk cId="2929066626" sldId="280"/>
            <ac:spMk id="44" creationId="{99775516-2801-3486-2237-7A7AC7642D23}"/>
          </ac:spMkLst>
        </pc:spChg>
        <pc:spChg chg="add mod">
          <ac:chgData name="u3576731@connect.hku.hk" userId="0de5b9f1-4841-4bf4-9210-fdfbf365d198" providerId="ADAL" clId="{3E39B3EF-A27C-44AA-9D5B-66013D61B5F0}" dt="2023-04-23T17:47:09.781" v="3820" actId="14100"/>
          <ac:spMkLst>
            <pc:docMk/>
            <pc:sldMk cId="2929066626" sldId="280"/>
            <ac:spMk id="45" creationId="{546364D6-CDCA-C9E4-E0EB-8206264D9A88}"/>
          </ac:spMkLst>
        </pc:spChg>
        <pc:grpChg chg="add mod">
          <ac:chgData name="u3576731@connect.hku.hk" userId="0de5b9f1-4841-4bf4-9210-fdfbf365d198" providerId="ADAL" clId="{3E39B3EF-A27C-44AA-9D5B-66013D61B5F0}" dt="2023-04-24T15:36:24.911" v="4891" actId="164"/>
          <ac:grpSpMkLst>
            <pc:docMk/>
            <pc:sldMk cId="2929066626" sldId="280"/>
            <ac:grpSpMk id="8" creationId="{C5E00E61-5717-F44D-F204-A0C0DC44D7D4}"/>
          </ac:grpSpMkLst>
        </pc:grpChg>
        <pc:grpChg chg="add mod">
          <ac:chgData name="u3576731@connect.hku.hk" userId="0de5b9f1-4841-4bf4-9210-fdfbf365d198" providerId="ADAL" clId="{3E39B3EF-A27C-44AA-9D5B-66013D61B5F0}" dt="2023-04-24T15:36:31.465" v="4892" actId="164"/>
          <ac:grpSpMkLst>
            <pc:docMk/>
            <pc:sldMk cId="2929066626" sldId="280"/>
            <ac:grpSpMk id="13" creationId="{2D8DFC93-AF3B-EFBF-E579-66CF04D65469}"/>
          </ac:grpSpMkLst>
        </pc:grpChg>
        <pc:grpChg chg="add mod">
          <ac:chgData name="u3576731@connect.hku.hk" userId="0de5b9f1-4841-4bf4-9210-fdfbf365d198" providerId="ADAL" clId="{3E39B3EF-A27C-44AA-9D5B-66013D61B5F0}" dt="2023-04-23T17:47:40.733" v="3821" actId="1076"/>
          <ac:grpSpMkLst>
            <pc:docMk/>
            <pc:sldMk cId="2929066626" sldId="280"/>
            <ac:grpSpMk id="37" creationId="{87AEE7CC-48C4-C0D2-5A3B-2FA50D4C8DF6}"/>
          </ac:grpSpMkLst>
        </pc:grpChg>
        <pc:grpChg chg="add mod">
          <ac:chgData name="u3576731@connect.hku.hk" userId="0de5b9f1-4841-4bf4-9210-fdfbf365d198" providerId="ADAL" clId="{3E39B3EF-A27C-44AA-9D5B-66013D61B5F0}" dt="2023-04-23T17:36:50.234" v="3312" actId="164"/>
          <ac:grpSpMkLst>
            <pc:docMk/>
            <pc:sldMk cId="2929066626" sldId="280"/>
            <ac:grpSpMk id="38" creationId="{4B793428-64CE-4EE5-A13B-799412CAAC73}"/>
          </ac:grpSpMkLst>
        </pc:grpChg>
        <pc:grpChg chg="add mod">
          <ac:chgData name="u3576731@connect.hku.hk" userId="0de5b9f1-4841-4bf4-9210-fdfbf365d198" providerId="ADAL" clId="{3E39B3EF-A27C-44AA-9D5B-66013D61B5F0}" dt="2023-04-23T17:36:49.384" v="3311" actId="164"/>
          <ac:grpSpMkLst>
            <pc:docMk/>
            <pc:sldMk cId="2929066626" sldId="280"/>
            <ac:grpSpMk id="39" creationId="{D04D5CAF-79FC-9B2A-988A-B96B347FDB3E}"/>
          </ac:grpSpMkLst>
        </pc:grpChg>
        <pc:grpChg chg="add mod">
          <ac:chgData name="u3576731@connect.hku.hk" userId="0de5b9f1-4841-4bf4-9210-fdfbf365d198" providerId="ADAL" clId="{3E39B3EF-A27C-44AA-9D5B-66013D61B5F0}" dt="2023-04-23T17:47:40.733" v="3821" actId="1076"/>
          <ac:grpSpMkLst>
            <pc:docMk/>
            <pc:sldMk cId="2929066626" sldId="280"/>
            <ac:grpSpMk id="40" creationId="{49448180-2B16-9A14-C81D-B3618CDCDCB3}"/>
          </ac:grpSpMkLst>
        </pc:grpChg>
        <pc:picChg chg="del">
          <ac:chgData name="u3576731@connect.hku.hk" userId="0de5b9f1-4841-4bf4-9210-fdfbf365d198" providerId="ADAL" clId="{3E39B3EF-A27C-44AA-9D5B-66013D61B5F0}" dt="2023-04-21T17:45:45.495" v="2768" actId="478"/>
          <ac:picMkLst>
            <pc:docMk/>
            <pc:sldMk cId="2929066626" sldId="280"/>
            <ac:picMk id="3" creationId="{DF22F87B-DC6D-7C34-D0F7-40221F4F342A}"/>
          </ac:picMkLst>
        </pc:picChg>
        <pc:picChg chg="add mod ord modCrop">
          <ac:chgData name="u3576731@connect.hku.hk" userId="0de5b9f1-4841-4bf4-9210-fdfbf365d198" providerId="ADAL" clId="{3E39B3EF-A27C-44AA-9D5B-66013D61B5F0}" dt="2023-04-24T15:36:40.334" v="4893" actId="166"/>
          <ac:picMkLst>
            <pc:docMk/>
            <pc:sldMk cId="2929066626" sldId="280"/>
            <ac:picMk id="6" creationId="{676624AE-4B0C-53ED-DF86-1467353C978E}"/>
          </ac:picMkLst>
        </pc:picChg>
        <pc:picChg chg="add del mod">
          <ac:chgData name="u3576731@connect.hku.hk" userId="0de5b9f1-4841-4bf4-9210-fdfbf365d198" providerId="ADAL" clId="{3E39B3EF-A27C-44AA-9D5B-66013D61B5F0}" dt="2023-04-23T17:04:44.646" v="2935"/>
          <ac:picMkLst>
            <pc:docMk/>
            <pc:sldMk cId="2929066626" sldId="280"/>
            <ac:picMk id="8" creationId="{FF00DB9B-9607-5D97-4B75-AB45E1C85520}"/>
          </ac:picMkLst>
        </pc:picChg>
        <pc:picChg chg="add del mod">
          <ac:chgData name="u3576731@connect.hku.hk" userId="0de5b9f1-4841-4bf4-9210-fdfbf365d198" providerId="ADAL" clId="{3E39B3EF-A27C-44AA-9D5B-66013D61B5F0}" dt="2023-04-23T17:18:12.010" v="3004" actId="478"/>
          <ac:picMkLst>
            <pc:docMk/>
            <pc:sldMk cId="2929066626" sldId="280"/>
            <ac:picMk id="14" creationId="{BD79CF1D-5CF8-1933-80D3-67CD06FCA4E1}"/>
          </ac:picMkLst>
        </pc:picChg>
        <pc:picChg chg="add del mod">
          <ac:chgData name="u3576731@connect.hku.hk" userId="0de5b9f1-4841-4bf4-9210-fdfbf365d198" providerId="ADAL" clId="{3E39B3EF-A27C-44AA-9D5B-66013D61B5F0}" dt="2023-04-23T17:19:11.638" v="3012" actId="478"/>
          <ac:picMkLst>
            <pc:docMk/>
            <pc:sldMk cId="2929066626" sldId="280"/>
            <ac:picMk id="16" creationId="{891275B2-BDA4-2100-76EF-F256E250EE96}"/>
          </ac:picMkLst>
        </pc:picChg>
        <pc:picChg chg="add mod">
          <ac:chgData name="u3576731@connect.hku.hk" userId="0de5b9f1-4841-4bf4-9210-fdfbf365d198" providerId="ADAL" clId="{3E39B3EF-A27C-44AA-9D5B-66013D61B5F0}" dt="2023-04-23T17:47:40.733" v="3821" actId="1076"/>
          <ac:picMkLst>
            <pc:docMk/>
            <pc:sldMk cId="2929066626" sldId="280"/>
            <ac:picMk id="17" creationId="{42800E8C-C84A-4B25-73E7-AEA5D372EC11}"/>
          </ac:picMkLst>
        </pc:picChg>
        <pc:cxnChg chg="add del mod">
          <ac:chgData name="u3576731@connect.hku.hk" userId="0de5b9f1-4841-4bf4-9210-fdfbf365d198" providerId="ADAL" clId="{3E39B3EF-A27C-44AA-9D5B-66013D61B5F0}" dt="2023-04-23T17:24:25.285" v="3081" actId="478"/>
          <ac:cxnSpMkLst>
            <pc:docMk/>
            <pc:sldMk cId="2929066626" sldId="280"/>
            <ac:cxnSpMk id="20" creationId="{5A5C4E79-9A3C-2899-5FF3-312CE6788511}"/>
          </ac:cxnSpMkLst>
        </pc:cxnChg>
        <pc:cxnChg chg="add mod ord">
          <ac:chgData name="u3576731@connect.hku.hk" userId="0de5b9f1-4841-4bf4-9210-fdfbf365d198" providerId="ADAL" clId="{3E39B3EF-A27C-44AA-9D5B-66013D61B5F0}" dt="2023-04-23T17:47:53.730" v="3823" actId="14100"/>
          <ac:cxnSpMkLst>
            <pc:docMk/>
            <pc:sldMk cId="2929066626" sldId="280"/>
            <ac:cxnSpMk id="22" creationId="{01E36FE2-1A38-6E1E-EF59-491C45698DB3}"/>
          </ac:cxnSpMkLst>
        </pc:cxnChg>
      </pc:sldChg>
      <pc:sldMasterChg chg="setBg modSldLayout">
        <pc:chgData name="u3576731@connect.hku.hk" userId="0de5b9f1-4841-4bf4-9210-fdfbf365d198" providerId="ADAL" clId="{3E39B3EF-A27C-44AA-9D5B-66013D61B5F0}" dt="2023-04-17T16:17:44.522" v="409"/>
        <pc:sldMasterMkLst>
          <pc:docMk/>
          <pc:sldMasterMk cId="94561244" sldId="2147483648"/>
        </pc:sldMasterMkLst>
        <pc:sldLayoutChg chg="setBg">
          <pc:chgData name="u3576731@connect.hku.hk" userId="0de5b9f1-4841-4bf4-9210-fdfbf365d198" providerId="ADAL" clId="{3E39B3EF-A27C-44AA-9D5B-66013D61B5F0}" dt="2023-04-17T16:17:44.522" v="409"/>
          <pc:sldLayoutMkLst>
            <pc:docMk/>
            <pc:sldMasterMk cId="94561244" sldId="2147483648"/>
            <pc:sldLayoutMk cId="3567854995" sldId="2147483649"/>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856904075" sldId="2147483650"/>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2584790739" sldId="2147483651"/>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942939655" sldId="2147483652"/>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1465525162" sldId="2147483653"/>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747849196" sldId="2147483654"/>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86944501" sldId="2147483655"/>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3290626690" sldId="2147483656"/>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967642333" sldId="2147483657"/>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755406093" sldId="2147483658"/>
          </pc:sldLayoutMkLst>
        </pc:sldLayoutChg>
        <pc:sldLayoutChg chg="setBg">
          <pc:chgData name="u3576731@connect.hku.hk" userId="0de5b9f1-4841-4bf4-9210-fdfbf365d198" providerId="ADAL" clId="{3E39B3EF-A27C-44AA-9D5B-66013D61B5F0}" dt="2023-04-17T16:17:44.522" v="409"/>
          <pc:sldLayoutMkLst>
            <pc:docMk/>
            <pc:sldMasterMk cId="94561244" sldId="2147483648"/>
            <pc:sldLayoutMk cId="281694103" sldId="2147483659"/>
          </pc:sldLayoutMkLst>
        </pc:sldLayoutChg>
      </pc:sldMasterChg>
    </pc:docChg>
  </pc:docChgLst>
  <pc:docChgLst>
    <pc:chgData clId="Web-{E99FD2AC-269C-7DDD-3D1A-79CCF00CF8B7}"/>
    <pc:docChg chg="modSld">
      <pc:chgData name="" userId="" providerId="" clId="Web-{E99FD2AC-269C-7DDD-3D1A-79CCF00CF8B7}" dt="2023-04-24T15:43:09.621" v="0" actId="20577"/>
      <pc:docMkLst>
        <pc:docMk/>
      </pc:docMkLst>
      <pc:sldChg chg="modSp">
        <pc:chgData name="" userId="" providerId="" clId="Web-{E99FD2AC-269C-7DDD-3D1A-79CCF00CF8B7}" dt="2023-04-24T15:43:09.621" v="0" actId="20577"/>
        <pc:sldMkLst>
          <pc:docMk/>
          <pc:sldMk cId="2266166171" sldId="261"/>
        </pc:sldMkLst>
        <pc:spChg chg="mod">
          <ac:chgData name="" userId="" providerId="" clId="Web-{E99FD2AC-269C-7DDD-3D1A-79CCF00CF8B7}" dt="2023-04-24T15:43:09.621" v="0" actId="20577"/>
          <ac:spMkLst>
            <pc:docMk/>
            <pc:sldMk cId="2266166171" sldId="261"/>
            <ac:spMk id="3" creationId="{B6C157C3-CCB7-2CCB-8B5B-67137A4A96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36ED2-C0AB-4232-A871-269988C83269}" type="datetimeFigureOut">
              <a:rPr lang="zh-Hans-HK" altLang="en-US" smtClean="0"/>
              <a:t>04/24/2023</a:t>
            </a:fld>
            <a:endParaRPr lang="zh-Hans-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A8E7F-79C7-408A-B49A-4B39846EBDE0}" type="slidenum">
              <a:rPr lang="zh-Hans-HK" altLang="en-US" smtClean="0"/>
              <a:t>‹#›</a:t>
            </a:fld>
            <a:endParaRPr lang="zh-Hans-HK" altLang="en-US"/>
          </a:p>
        </p:txBody>
      </p:sp>
    </p:spTree>
    <p:extLst>
      <p:ext uri="{BB962C8B-B14F-4D97-AF65-F5344CB8AC3E}">
        <p14:creationId xmlns:p14="http://schemas.microsoft.com/office/powerpoint/2010/main" val="376709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Good afternoon everyone! Today I am going to present on the topic of classifying the phases of a 2D </a:t>
            </a:r>
            <a:r>
              <a:rPr lang="en-US" altLang="zh-Hans-HK" err="1"/>
              <a:t>Ising</a:t>
            </a:r>
            <a:r>
              <a:rPr lang="en-US" altLang="zh-Hans-HK"/>
              <a:t> model using neural networks. </a:t>
            </a:r>
            <a:r>
              <a:rPr lang="en-US" altLang="zh-CN"/>
              <a:t>The</a:t>
            </a:r>
            <a:r>
              <a:rPr lang="en-US" altLang="zh-Hans-HK"/>
              <a:t> presentation is divided into two sections: </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a:t>
            </a:fld>
            <a:endParaRPr lang="zh-Hans-HK" altLang="en-US"/>
          </a:p>
        </p:txBody>
      </p:sp>
    </p:spTree>
    <p:extLst>
      <p:ext uri="{BB962C8B-B14F-4D97-AF65-F5344CB8AC3E}">
        <p14:creationId xmlns:p14="http://schemas.microsoft.com/office/powerpoint/2010/main" val="301274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Next, Wang </a:t>
            </a:r>
            <a:r>
              <a:rPr lang="en-US" altLang="zh-Hans-HK" err="1"/>
              <a:t>Yiyan</a:t>
            </a:r>
            <a:r>
              <a:rPr lang="en-US" altLang="zh-Hans-HK"/>
              <a:t> will discuss our results. Welcome!</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10</a:t>
            </a:fld>
            <a:endParaRPr lang="zh-Hans-HK" altLang="en-US"/>
          </a:p>
        </p:txBody>
      </p:sp>
    </p:spTree>
    <p:extLst>
      <p:ext uri="{BB962C8B-B14F-4D97-AF65-F5344CB8AC3E}">
        <p14:creationId xmlns:p14="http://schemas.microsoft.com/office/powerpoint/2010/main" val="268702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11</a:t>
            </a:fld>
            <a:endParaRPr lang="zh-Hans-HK" altLang="en-US"/>
          </a:p>
        </p:txBody>
      </p:sp>
    </p:spTree>
    <p:extLst>
      <p:ext uri="{BB962C8B-B14F-4D97-AF65-F5344CB8AC3E}">
        <p14:creationId xmlns:p14="http://schemas.microsoft.com/office/powerpoint/2010/main" val="188713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13</a:t>
            </a:fld>
            <a:endParaRPr lang="zh-Hans-HK" altLang="en-US"/>
          </a:p>
        </p:txBody>
      </p:sp>
    </p:spTree>
    <p:extLst>
      <p:ext uri="{BB962C8B-B14F-4D97-AF65-F5344CB8AC3E}">
        <p14:creationId xmlns:p14="http://schemas.microsoft.com/office/powerpoint/2010/main" val="2680095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15</a:t>
            </a:fld>
            <a:endParaRPr lang="zh-Hans-HK" altLang="en-US"/>
          </a:p>
        </p:txBody>
      </p:sp>
    </p:spTree>
    <p:extLst>
      <p:ext uri="{BB962C8B-B14F-4D97-AF65-F5344CB8AC3E}">
        <p14:creationId xmlns:p14="http://schemas.microsoft.com/office/powerpoint/2010/main" val="106614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method and results. In the method section, I will discuss the various steps involved in preparing the data, building the neural network, and training it using gradient descent.</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2</a:t>
            </a:fld>
            <a:endParaRPr lang="zh-Hans-HK" altLang="en-US"/>
          </a:p>
        </p:txBody>
      </p:sp>
    </p:spTree>
    <p:extLst>
      <p:ext uri="{BB962C8B-B14F-4D97-AF65-F5344CB8AC3E}">
        <p14:creationId xmlns:p14="http://schemas.microsoft.com/office/powerpoint/2010/main" val="146031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To begin with, we import necessary libraries like </a:t>
            </a:r>
            <a:r>
              <a:rPr lang="en-US" altLang="zh-Hans-HK" err="1"/>
              <a:t>numpy</a:t>
            </a:r>
            <a:r>
              <a:rPr lang="en-US" altLang="zh-Hans-HK"/>
              <a:t> and pandas as usual. Then we define our hyperparameters, including the number of epochs, mini-batch size, and learning rate. We also define some useful functions, such as sigmoid and </a:t>
            </a:r>
            <a:r>
              <a:rPr lang="en-US" altLang="zh-Hans-HK" err="1"/>
              <a:t>sigmoid_prime</a:t>
            </a:r>
            <a:r>
              <a:rPr lang="en-US" altLang="zh-Hans-HK"/>
              <a:t>, which calculate the sigmoid activation function and its derivative respectively. Additionally, we have the shuffle function, which randomly shuffles the input data.</a:t>
            </a:r>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3</a:t>
            </a:fld>
            <a:endParaRPr lang="zh-Hans-HK" altLang="en-US"/>
          </a:p>
        </p:txBody>
      </p:sp>
    </p:spTree>
    <p:extLst>
      <p:ext uri="{BB962C8B-B14F-4D97-AF65-F5344CB8AC3E}">
        <p14:creationId xmlns:p14="http://schemas.microsoft.com/office/powerpoint/2010/main" val="229851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Next, we prepare the training and testing data sets. We first load the data from files, then </a:t>
            </a:r>
            <a:r>
              <a:rPr lang="en-US" altLang="zh-Hans-HK" err="1"/>
              <a:t>standardise</a:t>
            </a:r>
            <a:r>
              <a:rPr lang="en-US" altLang="zh-Hans-HK"/>
              <a:t> it by subtracting column-wise means and dividing by column-wise standard deviations. This step can prevent our weighted sums </a:t>
            </a:r>
            <a:r>
              <a:rPr lang="en-US" altLang="zh-CN"/>
              <a:t>from </a:t>
            </a:r>
            <a:r>
              <a:rPr lang="en-US" altLang="zh-Hans-HK"/>
              <a:t>being too large or too small, thus helping to avoid the saturation of neurons. Next, we randomly shuffle the data sets. After that we turn the expected output y into binary based on the critical temperature. Finally, we split the data into training and testing sets.</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4</a:t>
            </a:fld>
            <a:endParaRPr lang="zh-Hans-HK" altLang="en-US"/>
          </a:p>
        </p:txBody>
      </p:sp>
    </p:spTree>
    <p:extLst>
      <p:ext uri="{BB962C8B-B14F-4D97-AF65-F5344CB8AC3E}">
        <p14:creationId xmlns:p14="http://schemas.microsoft.com/office/powerpoint/2010/main" val="305487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Now let me introduce the Network class, which defines the structure of the neural network. The class is </a:t>
            </a:r>
            <a:r>
              <a:rPr lang="en-US" altLang="zh-Hans-HK" err="1"/>
              <a:t>initialised</a:t>
            </a:r>
            <a:r>
              <a:rPr lang="en-US" altLang="zh-Hans-HK"/>
              <a:t> with a list of integers representing the number of neurons in each layer. Based on this list, we then </a:t>
            </a:r>
            <a:r>
              <a:rPr lang="en-US" altLang="zh-Hans-HK" err="1"/>
              <a:t>initialise</a:t>
            </a:r>
            <a:r>
              <a:rPr lang="en-US" altLang="zh-Hans-HK"/>
              <a:t> the biases and weights using random values. We also define a method called </a:t>
            </a:r>
            <a:r>
              <a:rPr lang="en-US" altLang="zh-Hans-HK" err="1"/>
              <a:t>forwardprop</a:t>
            </a:r>
            <a:r>
              <a:rPr lang="en-US" altLang="zh-Hans-HK"/>
              <a:t> which performs forward propagation through the layers of the network, storing the activations and z values along the way.</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5</a:t>
            </a:fld>
            <a:endParaRPr lang="zh-Hans-HK" altLang="en-US"/>
          </a:p>
        </p:txBody>
      </p:sp>
    </p:spTree>
    <p:extLst>
      <p:ext uri="{BB962C8B-B14F-4D97-AF65-F5344CB8AC3E}">
        <p14:creationId xmlns:p14="http://schemas.microsoft.com/office/powerpoint/2010/main" val="53319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To train the neural network, we first divide the training set into mini-batches of size m. One of the primary benefits of doing so is that it allows for smoother convergence. As shown in the figure, using mini-batch produces a less zigzag path. That's because it averages out some of the noise in the gradient estimates obtained from individual data points. Furthermore, mini-batch gradient descent can reduce computation time, as it processes multiple data points concurrently.</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6</a:t>
            </a:fld>
            <a:endParaRPr lang="zh-Hans-HK" altLang="en-US"/>
          </a:p>
        </p:txBody>
      </p:sp>
    </p:spTree>
    <p:extLst>
      <p:ext uri="{BB962C8B-B14F-4D97-AF65-F5344CB8AC3E}">
        <p14:creationId xmlns:p14="http://schemas.microsoft.com/office/powerpoint/2010/main" val="357312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For each mini-batch, we first perform forward propagation and then backward propagation, updating the weights and biases of the network based on the gradient of the cost function with respect to them. </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7</a:t>
            </a:fld>
            <a:endParaRPr lang="zh-Hans-HK" altLang="en-US"/>
          </a:p>
        </p:txBody>
      </p:sp>
    </p:spTree>
    <p:extLst>
      <p:ext uri="{BB962C8B-B14F-4D97-AF65-F5344CB8AC3E}">
        <p14:creationId xmlns:p14="http://schemas.microsoft.com/office/powerpoint/2010/main" val="80951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Finally, to evaluate the performance of our neural network, we define the accuracy function and the quadratic cost function. </a:t>
            </a:r>
          </a:p>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8</a:t>
            </a:fld>
            <a:endParaRPr lang="zh-Hans-HK" altLang="en-US"/>
          </a:p>
        </p:txBody>
      </p:sp>
    </p:spTree>
    <p:extLst>
      <p:ext uri="{BB962C8B-B14F-4D97-AF65-F5344CB8AC3E}">
        <p14:creationId xmlns:p14="http://schemas.microsoft.com/office/powerpoint/2010/main" val="102013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HK"/>
              <a:t>Now we construct two neural networks, one with one hidden layer, and the other with two hidden layers. After that, we train the networks by calling the SGD method. The cost and accuracy are stored for later comparison.</a:t>
            </a:r>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9</a:t>
            </a:fld>
            <a:endParaRPr lang="zh-Hans-HK" altLang="en-US"/>
          </a:p>
        </p:txBody>
      </p:sp>
    </p:spTree>
    <p:extLst>
      <p:ext uri="{BB962C8B-B14F-4D97-AF65-F5344CB8AC3E}">
        <p14:creationId xmlns:p14="http://schemas.microsoft.com/office/powerpoint/2010/main" val="290929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03F1-BEE4-82E1-C542-247B0534CA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Hans-HK"/>
              <a:t>Click to edit Master title style</a:t>
            </a:r>
            <a:endParaRPr lang="zh-Hans-HK" altLang="en-US"/>
          </a:p>
        </p:txBody>
      </p:sp>
      <p:sp>
        <p:nvSpPr>
          <p:cNvPr id="3" name="Subtitle 2">
            <a:extLst>
              <a:ext uri="{FF2B5EF4-FFF2-40B4-BE49-F238E27FC236}">
                <a16:creationId xmlns:a16="http://schemas.microsoft.com/office/drawing/2014/main" id="{43B0BC1B-F33E-0831-2591-70BDB47E8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ans-HK"/>
              <a:t>Click to edit Master subtitle style</a:t>
            </a:r>
            <a:endParaRPr lang="zh-Hans-HK" altLang="en-US"/>
          </a:p>
        </p:txBody>
      </p:sp>
      <p:sp>
        <p:nvSpPr>
          <p:cNvPr id="4" name="Date Placeholder 3">
            <a:extLst>
              <a:ext uri="{FF2B5EF4-FFF2-40B4-BE49-F238E27FC236}">
                <a16:creationId xmlns:a16="http://schemas.microsoft.com/office/drawing/2014/main" id="{AF9D3CB6-5330-4AAA-D8A0-D2FA0519BC2A}"/>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5B7008D9-27D3-D4D2-2181-C2E9295BA34A}"/>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6D20D67C-E0ED-4722-1422-E6DDA5C398FD}"/>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5678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F34E-7EA3-F85F-797C-928163845105}"/>
              </a:ext>
            </a:extLst>
          </p:cNvPr>
          <p:cNvSpPr>
            <a:spLocks noGrp="1"/>
          </p:cNvSpPr>
          <p:nvPr>
            <p:ph type="title"/>
          </p:nvPr>
        </p:nvSpPr>
        <p:spPr/>
        <p:txBody>
          <a:bodyPr/>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7FD3829E-B1EF-EBA8-3CD4-022BC11D19D6}"/>
              </a:ext>
            </a:extLst>
          </p:cNvPr>
          <p:cNvSpPr>
            <a:spLocks noGrp="1"/>
          </p:cNvSpPr>
          <p:nvPr>
            <p:ph type="body" orient="vert" idx="1"/>
          </p:nvPr>
        </p:nvSpPr>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648CC6E-8B30-2E5A-A90A-B50930D40EB8}"/>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8A8F70A4-74AB-6924-147B-45AC47BBAD48}"/>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4EF27B92-1252-6EA8-BE2B-5C0B44305D3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554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2B7D9-1EDA-6EF3-4348-532994EE5981}"/>
              </a:ext>
            </a:extLst>
          </p:cNvPr>
          <p:cNvSpPr>
            <a:spLocks noGrp="1"/>
          </p:cNvSpPr>
          <p:nvPr>
            <p:ph type="title" orient="vert"/>
          </p:nvPr>
        </p:nvSpPr>
        <p:spPr>
          <a:xfrm>
            <a:off x="8724900" y="365125"/>
            <a:ext cx="2628900" cy="5811838"/>
          </a:xfrm>
        </p:spPr>
        <p:txBody>
          <a:bodyPr vert="eaVert"/>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5D93583C-8A40-5AE0-5E9F-390D7B12B1D8}"/>
              </a:ext>
            </a:extLst>
          </p:cNvPr>
          <p:cNvSpPr>
            <a:spLocks noGrp="1"/>
          </p:cNvSpPr>
          <p:nvPr>
            <p:ph type="body" orient="vert" idx="1"/>
          </p:nvPr>
        </p:nvSpPr>
        <p:spPr>
          <a:xfrm>
            <a:off x="838200" y="365125"/>
            <a:ext cx="7734300" cy="5811838"/>
          </a:xfrm>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EFB88761-549E-D36E-0F43-1F63EFB1DF9B}"/>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F7CDE949-88AE-EE17-619A-B79ADF5DA63E}"/>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976FB7C9-D926-22B6-0358-F707DA3F6FE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8169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3A3-BD7E-8993-2ACC-52B69951F7F3}"/>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AB6AC1F-B963-AAFE-DE16-D64F217566DB}"/>
              </a:ext>
            </a:extLst>
          </p:cNvPr>
          <p:cNvSpPr>
            <a:spLocks noGrp="1"/>
          </p:cNvSpPr>
          <p:nvPr>
            <p:ph idx="1"/>
          </p:nvPr>
        </p:nvSpPr>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567BC004-E756-120D-6E47-AEE6A641DFE6}"/>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4D6955C1-CB11-BAFE-F7F4-63695F951D5D}"/>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44E547D-3FE1-4364-9483-2A99E7197CB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56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B716-37A8-A43E-F230-EBC869F8A5F4}"/>
              </a:ext>
            </a:extLst>
          </p:cNvPr>
          <p:cNvSpPr>
            <a:spLocks noGrp="1"/>
          </p:cNvSpPr>
          <p:nvPr>
            <p:ph type="title"/>
          </p:nvPr>
        </p:nvSpPr>
        <p:spPr>
          <a:xfrm>
            <a:off x="831850" y="1709738"/>
            <a:ext cx="10515600" cy="2852737"/>
          </a:xfrm>
        </p:spPr>
        <p:txBody>
          <a:bodyPr anchor="b"/>
          <a:lstStyle>
            <a:lvl1pPr>
              <a:defRPr sz="6000"/>
            </a:lvl1p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CC954097-2F03-734B-F7C4-2BC4BE165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ans-HK"/>
              <a:t>Click to edit Master text styles</a:t>
            </a:r>
          </a:p>
        </p:txBody>
      </p:sp>
      <p:sp>
        <p:nvSpPr>
          <p:cNvPr id="4" name="Date Placeholder 3">
            <a:extLst>
              <a:ext uri="{FF2B5EF4-FFF2-40B4-BE49-F238E27FC236}">
                <a16:creationId xmlns:a16="http://schemas.microsoft.com/office/drawing/2014/main" id="{F721E6D1-9AE7-0135-B9B4-7A7767B11BF8}"/>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477EFF78-08A9-8911-2941-C1516A3C1494}"/>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1D5FE59D-BAF9-D26E-4853-82FA0D1F9A7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58479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35C2-3A7F-45D6-7B63-7E4099FDD746}"/>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B5C5BBD-E0C3-FB73-9217-4500F28700AA}"/>
              </a:ext>
            </a:extLst>
          </p:cNvPr>
          <p:cNvSpPr>
            <a:spLocks noGrp="1"/>
          </p:cNvSpPr>
          <p:nvPr>
            <p:ph sz="half" idx="1"/>
          </p:nvPr>
        </p:nvSpPr>
        <p:spPr>
          <a:xfrm>
            <a:off x="838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Content Placeholder 3">
            <a:extLst>
              <a:ext uri="{FF2B5EF4-FFF2-40B4-BE49-F238E27FC236}">
                <a16:creationId xmlns:a16="http://schemas.microsoft.com/office/drawing/2014/main" id="{3CCFC2CD-59ED-A438-B01C-FBB85FCF81D6}"/>
              </a:ext>
            </a:extLst>
          </p:cNvPr>
          <p:cNvSpPr>
            <a:spLocks noGrp="1"/>
          </p:cNvSpPr>
          <p:nvPr>
            <p:ph sz="half" idx="2"/>
          </p:nvPr>
        </p:nvSpPr>
        <p:spPr>
          <a:xfrm>
            <a:off x="6172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Date Placeholder 4">
            <a:extLst>
              <a:ext uri="{FF2B5EF4-FFF2-40B4-BE49-F238E27FC236}">
                <a16:creationId xmlns:a16="http://schemas.microsoft.com/office/drawing/2014/main" id="{60EB6A75-4AE3-4E68-EFAB-9F1E2B43D4A5}"/>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6" name="Footer Placeholder 5">
            <a:extLst>
              <a:ext uri="{FF2B5EF4-FFF2-40B4-BE49-F238E27FC236}">
                <a16:creationId xmlns:a16="http://schemas.microsoft.com/office/drawing/2014/main" id="{7F1B1E78-E07F-3635-B72C-66D450D8E734}"/>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A687B3D6-D6CC-E724-A1A1-B08BB7239315}"/>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94293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3381-1470-33EB-22B0-F16BA72728F5}"/>
              </a:ext>
            </a:extLst>
          </p:cNvPr>
          <p:cNvSpPr>
            <a:spLocks noGrp="1"/>
          </p:cNvSpPr>
          <p:nvPr>
            <p:ph type="title"/>
          </p:nvPr>
        </p:nvSpPr>
        <p:spPr>
          <a:xfrm>
            <a:off x="839788" y="365125"/>
            <a:ext cx="10515600" cy="1325563"/>
          </a:xfrm>
        </p:spPr>
        <p:txBody>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848ED47-5D6D-487E-A3F4-74E465F6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4" name="Content Placeholder 3">
            <a:extLst>
              <a:ext uri="{FF2B5EF4-FFF2-40B4-BE49-F238E27FC236}">
                <a16:creationId xmlns:a16="http://schemas.microsoft.com/office/drawing/2014/main" id="{969FD4DD-DE9B-99EB-367E-D0274CBB70AD}"/>
              </a:ext>
            </a:extLst>
          </p:cNvPr>
          <p:cNvSpPr>
            <a:spLocks noGrp="1"/>
          </p:cNvSpPr>
          <p:nvPr>
            <p:ph sz="half" idx="2"/>
          </p:nvPr>
        </p:nvSpPr>
        <p:spPr>
          <a:xfrm>
            <a:off x="839788" y="2505075"/>
            <a:ext cx="5157787"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Text Placeholder 4">
            <a:extLst>
              <a:ext uri="{FF2B5EF4-FFF2-40B4-BE49-F238E27FC236}">
                <a16:creationId xmlns:a16="http://schemas.microsoft.com/office/drawing/2014/main" id="{D5E6CFA1-F2F7-4168-0966-8E64754AE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6" name="Content Placeholder 5">
            <a:extLst>
              <a:ext uri="{FF2B5EF4-FFF2-40B4-BE49-F238E27FC236}">
                <a16:creationId xmlns:a16="http://schemas.microsoft.com/office/drawing/2014/main" id="{268FB762-B4B8-C619-3BF5-14E966A2B5A9}"/>
              </a:ext>
            </a:extLst>
          </p:cNvPr>
          <p:cNvSpPr>
            <a:spLocks noGrp="1"/>
          </p:cNvSpPr>
          <p:nvPr>
            <p:ph sz="quarter" idx="4"/>
          </p:nvPr>
        </p:nvSpPr>
        <p:spPr>
          <a:xfrm>
            <a:off x="6172200" y="2505075"/>
            <a:ext cx="5183188"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7" name="Date Placeholder 6">
            <a:extLst>
              <a:ext uri="{FF2B5EF4-FFF2-40B4-BE49-F238E27FC236}">
                <a16:creationId xmlns:a16="http://schemas.microsoft.com/office/drawing/2014/main" id="{892BAEAE-B9BC-255C-1DE0-62E1FEA9C46A}"/>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8" name="Footer Placeholder 7">
            <a:extLst>
              <a:ext uri="{FF2B5EF4-FFF2-40B4-BE49-F238E27FC236}">
                <a16:creationId xmlns:a16="http://schemas.microsoft.com/office/drawing/2014/main" id="{D72E1C2D-39CC-3130-CE01-858AD52597CB}"/>
              </a:ext>
            </a:extLst>
          </p:cNvPr>
          <p:cNvSpPr>
            <a:spLocks noGrp="1"/>
          </p:cNvSpPr>
          <p:nvPr>
            <p:ph type="ftr" sz="quarter" idx="11"/>
          </p:nvPr>
        </p:nvSpPr>
        <p:spPr/>
        <p:txBody>
          <a:bodyPr/>
          <a:lstStyle/>
          <a:p>
            <a:endParaRPr lang="zh-Hans-HK" altLang="en-US"/>
          </a:p>
        </p:txBody>
      </p:sp>
      <p:sp>
        <p:nvSpPr>
          <p:cNvPr id="9" name="Slide Number Placeholder 8">
            <a:extLst>
              <a:ext uri="{FF2B5EF4-FFF2-40B4-BE49-F238E27FC236}">
                <a16:creationId xmlns:a16="http://schemas.microsoft.com/office/drawing/2014/main" id="{8F1E5523-01B2-036F-3B56-1C7681A61C3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146552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7CA4-1DD2-0954-F281-ADD43DAF6445}"/>
              </a:ext>
            </a:extLst>
          </p:cNvPr>
          <p:cNvSpPr>
            <a:spLocks noGrp="1"/>
          </p:cNvSpPr>
          <p:nvPr>
            <p:ph type="title"/>
          </p:nvPr>
        </p:nvSpPr>
        <p:spPr/>
        <p:txBody>
          <a:bodyPr/>
          <a:lstStyle/>
          <a:p>
            <a:r>
              <a:rPr lang="en-US" altLang="zh-Hans-HK"/>
              <a:t>Click to edit Master title style</a:t>
            </a:r>
            <a:endParaRPr lang="zh-Hans-HK" altLang="en-US"/>
          </a:p>
        </p:txBody>
      </p:sp>
      <p:sp>
        <p:nvSpPr>
          <p:cNvPr id="3" name="Date Placeholder 2">
            <a:extLst>
              <a:ext uri="{FF2B5EF4-FFF2-40B4-BE49-F238E27FC236}">
                <a16:creationId xmlns:a16="http://schemas.microsoft.com/office/drawing/2014/main" id="{706C21CE-DA53-37E2-E9FB-CD890D5A7BE9}"/>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4" name="Footer Placeholder 3">
            <a:extLst>
              <a:ext uri="{FF2B5EF4-FFF2-40B4-BE49-F238E27FC236}">
                <a16:creationId xmlns:a16="http://schemas.microsoft.com/office/drawing/2014/main" id="{7382578A-D23F-9865-08E4-19E6DB977832}"/>
              </a:ext>
            </a:extLst>
          </p:cNvPr>
          <p:cNvSpPr>
            <a:spLocks noGrp="1"/>
          </p:cNvSpPr>
          <p:nvPr>
            <p:ph type="ftr" sz="quarter" idx="11"/>
          </p:nvPr>
        </p:nvSpPr>
        <p:spPr/>
        <p:txBody>
          <a:bodyPr/>
          <a:lstStyle/>
          <a:p>
            <a:endParaRPr lang="zh-Hans-HK" altLang="en-US"/>
          </a:p>
        </p:txBody>
      </p:sp>
      <p:sp>
        <p:nvSpPr>
          <p:cNvPr id="5" name="Slide Number Placeholder 4">
            <a:extLst>
              <a:ext uri="{FF2B5EF4-FFF2-40B4-BE49-F238E27FC236}">
                <a16:creationId xmlns:a16="http://schemas.microsoft.com/office/drawing/2014/main" id="{D0E0333F-4A46-8805-048A-A0B36A36C061}"/>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4784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3A30B-3D81-0076-C97E-E90EE965427A}"/>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3" name="Footer Placeholder 2">
            <a:extLst>
              <a:ext uri="{FF2B5EF4-FFF2-40B4-BE49-F238E27FC236}">
                <a16:creationId xmlns:a16="http://schemas.microsoft.com/office/drawing/2014/main" id="{52DE6198-63EC-0E81-E008-FFEA65AAFF87}"/>
              </a:ext>
            </a:extLst>
          </p:cNvPr>
          <p:cNvSpPr>
            <a:spLocks noGrp="1"/>
          </p:cNvSpPr>
          <p:nvPr>
            <p:ph type="ftr" sz="quarter" idx="11"/>
          </p:nvPr>
        </p:nvSpPr>
        <p:spPr/>
        <p:txBody>
          <a:bodyPr/>
          <a:lstStyle/>
          <a:p>
            <a:endParaRPr lang="zh-Hans-HK" altLang="en-US"/>
          </a:p>
        </p:txBody>
      </p:sp>
      <p:sp>
        <p:nvSpPr>
          <p:cNvPr id="4" name="Slide Number Placeholder 3">
            <a:extLst>
              <a:ext uri="{FF2B5EF4-FFF2-40B4-BE49-F238E27FC236}">
                <a16:creationId xmlns:a16="http://schemas.microsoft.com/office/drawing/2014/main" id="{8BF5AC1E-7123-88F1-3509-58F31BB71C6B}"/>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69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398-514C-8443-F307-FC0DAF72E133}"/>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69060082-719C-FBCB-1318-C8C691D2B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Text Placeholder 3">
            <a:extLst>
              <a:ext uri="{FF2B5EF4-FFF2-40B4-BE49-F238E27FC236}">
                <a16:creationId xmlns:a16="http://schemas.microsoft.com/office/drawing/2014/main" id="{0D66BFA4-3BCB-63B4-6E6D-B864138A3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AA3BB476-6D26-597E-EC17-FF5F3B57C23B}"/>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6" name="Footer Placeholder 5">
            <a:extLst>
              <a:ext uri="{FF2B5EF4-FFF2-40B4-BE49-F238E27FC236}">
                <a16:creationId xmlns:a16="http://schemas.microsoft.com/office/drawing/2014/main" id="{3BB00821-C052-5CE3-5DDB-BA03D88E8561}"/>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DDE5E50-EF82-7C7E-5545-2402B3AA784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29062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F21-DCB8-B2CC-AA50-51F52F5EFBCB}"/>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Picture Placeholder 2">
            <a:extLst>
              <a:ext uri="{FF2B5EF4-FFF2-40B4-BE49-F238E27FC236}">
                <a16:creationId xmlns:a16="http://schemas.microsoft.com/office/drawing/2014/main" id="{8BF0E6F1-1B2D-FFB1-8460-0604FEBDC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Text Placeholder 3">
            <a:extLst>
              <a:ext uri="{FF2B5EF4-FFF2-40B4-BE49-F238E27FC236}">
                <a16:creationId xmlns:a16="http://schemas.microsoft.com/office/drawing/2014/main" id="{AE50259A-00F8-05F6-8EC8-DD07192C8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97B1C89E-E8F9-3EA9-E562-D9BE66BC6746}"/>
              </a:ext>
            </a:extLst>
          </p:cNvPr>
          <p:cNvSpPr>
            <a:spLocks noGrp="1"/>
          </p:cNvSpPr>
          <p:nvPr>
            <p:ph type="dt" sz="half" idx="10"/>
          </p:nvPr>
        </p:nvSpPr>
        <p:spPr/>
        <p:txBody>
          <a:bodyPr/>
          <a:lstStyle/>
          <a:p>
            <a:fld id="{A2856F17-B7EA-48F2-A20C-FEA5A1F9DF23}" type="datetimeFigureOut">
              <a:rPr lang="zh-Hans-HK" altLang="en-US" smtClean="0"/>
              <a:t>04/24/2023</a:t>
            </a:fld>
            <a:endParaRPr lang="zh-Hans-HK" altLang="en-US"/>
          </a:p>
        </p:txBody>
      </p:sp>
      <p:sp>
        <p:nvSpPr>
          <p:cNvPr id="6" name="Footer Placeholder 5">
            <a:extLst>
              <a:ext uri="{FF2B5EF4-FFF2-40B4-BE49-F238E27FC236}">
                <a16:creationId xmlns:a16="http://schemas.microsoft.com/office/drawing/2014/main" id="{BE6F8288-9557-3125-A150-47F2A21B737F}"/>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15EF49F-9FB8-0239-CF80-093433839F2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676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rgbClr val="A192FF">
                <a:alpha val="90000"/>
                <a:lumMod val="85000"/>
                <a:lumOff val="15000"/>
              </a:srgbClr>
            </a:gs>
            <a:gs pos="100000">
              <a:srgbClr val="3E9EFF">
                <a:lumMod val="100000"/>
              </a:srgbClr>
            </a:gs>
            <a:gs pos="0">
              <a:srgbClr val="F687FF"/>
            </a:gs>
          </a:gsLst>
          <a:lin ang="78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964B6-28EA-6CBB-C501-0926DB522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7CE2CB4F-450B-B300-009E-8950BFE24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B0665FB-9375-5A54-2084-A751FAE39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56F17-B7EA-48F2-A20C-FEA5A1F9DF23}" type="datetimeFigureOut">
              <a:rPr lang="zh-Hans-HK" altLang="en-US" smtClean="0"/>
              <a:t>04/24/2023</a:t>
            </a:fld>
            <a:endParaRPr lang="zh-Hans-HK" altLang="en-US"/>
          </a:p>
        </p:txBody>
      </p:sp>
      <p:sp>
        <p:nvSpPr>
          <p:cNvPr id="5" name="Footer Placeholder 4">
            <a:extLst>
              <a:ext uri="{FF2B5EF4-FFF2-40B4-BE49-F238E27FC236}">
                <a16:creationId xmlns:a16="http://schemas.microsoft.com/office/drawing/2014/main" id="{BEB7B458-3511-7FB9-E95C-2A292CCD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HK" altLang="en-US"/>
          </a:p>
        </p:txBody>
      </p:sp>
      <p:sp>
        <p:nvSpPr>
          <p:cNvPr id="6" name="Slide Number Placeholder 5">
            <a:extLst>
              <a:ext uri="{FF2B5EF4-FFF2-40B4-BE49-F238E27FC236}">
                <a16:creationId xmlns:a16="http://schemas.microsoft.com/office/drawing/2014/main" id="{B1249263-4F1F-8C00-05F2-8EE0FF783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456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2284771" y="1745934"/>
            <a:ext cx="7622456" cy="2387600"/>
          </a:xfrm>
        </p:spPr>
        <p:txBody>
          <a:bodyPr>
            <a:normAutofit/>
          </a:bodyPr>
          <a:lstStyle/>
          <a:p>
            <a:pPr algn="l"/>
            <a:r>
              <a:rPr lang="en-US" altLang="zh-Hans-HK" sz="4800">
                <a:solidFill>
                  <a:schemeClr val="bg1"/>
                </a:solidFill>
                <a:latin typeface="Poppins" panose="00000500000000000000" pitchFamily="50" charset="0"/>
                <a:cs typeface="Poppins" panose="00000500000000000000" pitchFamily="50" charset="0"/>
              </a:rPr>
              <a:t>Classification of 2D Ising Model Phases Using Neural Network</a:t>
            </a:r>
            <a:endParaRPr lang="zh-Hans-HK" altLang="en-US" sz="48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2284771" y="4939015"/>
            <a:ext cx="7622456" cy="480864"/>
          </a:xfrm>
        </p:spPr>
        <p:txBody>
          <a:bodyPr vert="horz" lIns="91440" tIns="45720" rIns="91440" bIns="45720" rtlCol="0" anchor="t">
            <a:normAutofit fontScale="92500"/>
          </a:bodyPr>
          <a:lstStyle/>
          <a:p>
            <a:pPr algn="l"/>
            <a:r>
              <a:rPr lang="en-US">
                <a:solidFill>
                  <a:schemeClr val="bg1">
                    <a:lumMod val="65000"/>
                  </a:schemeClr>
                </a:solidFill>
                <a:latin typeface="Poppins"/>
                <a:ea typeface="Meiryo"/>
                <a:cs typeface="Poppins"/>
              </a:rPr>
              <a:t>Presented by YANG Yuting and Wang </a:t>
            </a:r>
            <a:r>
              <a:rPr lang="en-US" err="1">
                <a:solidFill>
                  <a:schemeClr val="bg1">
                    <a:lumMod val="65000"/>
                  </a:schemeClr>
                </a:solidFill>
                <a:latin typeface="Poppins"/>
                <a:ea typeface="Meiryo"/>
                <a:cs typeface="Poppins"/>
              </a:rPr>
              <a:t>Yiyan</a:t>
            </a:r>
            <a:r>
              <a:rPr lang="en-US">
                <a:solidFill>
                  <a:schemeClr val="bg1">
                    <a:lumMod val="65000"/>
                  </a:schemeClr>
                </a:solidFill>
                <a:latin typeface="Poppins"/>
                <a:ea typeface="Meiryo"/>
                <a:cs typeface="Poppins"/>
              </a:rPr>
              <a:t> (Group 5)</a:t>
            </a:r>
            <a:endParaRPr lang="zh-Hans-HK" altLang="en-US">
              <a:solidFill>
                <a:schemeClr val="bg1">
                  <a:lumMod val="65000"/>
                </a:schemeClr>
              </a:solidFill>
              <a:latin typeface="Poppins" panose="00000500000000000000" pitchFamily="50" charset="0"/>
              <a:ea typeface="Meiryo" panose="020B0604030504040204" pitchFamily="34" charset="-128"/>
              <a:cs typeface="Poppins" panose="00000500000000000000" pitchFamily="50" charset="0"/>
            </a:endParaRPr>
          </a:p>
          <a:p>
            <a:pPr algn="l"/>
            <a:endParaRPr lang="en-US">
              <a:solidFill>
                <a:schemeClr val="bg1">
                  <a:lumMod val="65000"/>
                </a:schemeClr>
              </a:solidFill>
              <a:latin typeface="Poppins" panose="00000500000000000000" pitchFamily="50" charset="0"/>
              <a:ea typeface="Meiryo" panose="020B0604030504040204" pitchFamily="34" charset="-128"/>
              <a:cs typeface="Poppins" panose="00000500000000000000" pitchFamily="50" charset="0"/>
            </a:endParaRPr>
          </a:p>
        </p:txBody>
      </p:sp>
      <p:cxnSp>
        <p:nvCxnSpPr>
          <p:cNvPr id="16" name="Straight Connector 15">
            <a:extLst>
              <a:ext uri="{FF2B5EF4-FFF2-40B4-BE49-F238E27FC236}">
                <a16:creationId xmlns:a16="http://schemas.microsoft.com/office/drawing/2014/main" id="{5D2BD860-A6E8-C1B0-EC19-5BEA4522E629}"/>
              </a:ext>
            </a:extLst>
          </p:cNvPr>
          <p:cNvCxnSpPr>
            <a:cxnSpLocks/>
          </p:cNvCxnSpPr>
          <p:nvPr/>
        </p:nvCxnSpPr>
        <p:spPr>
          <a:xfrm>
            <a:off x="2359742" y="4473677"/>
            <a:ext cx="7443019" cy="0"/>
          </a:xfrm>
          <a:prstGeom prst="line">
            <a:avLst/>
          </a:prstGeom>
          <a:ln w="28575" cap="rnd" cmpd="sng">
            <a:gradFill>
              <a:gsLst>
                <a:gs pos="0">
                  <a:srgbClr val="3E9EFF"/>
                </a:gs>
                <a:gs pos="55000">
                  <a:srgbClr val="EACCF8"/>
                </a:gs>
                <a:gs pos="100000">
                  <a:srgbClr val="F687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7320BB0-736F-C4FE-1207-A2095E13BE2C}"/>
              </a:ext>
            </a:extLst>
          </p:cNvPr>
          <p:cNvGrpSpPr/>
          <p:nvPr/>
        </p:nvGrpSpPr>
        <p:grpSpPr>
          <a:xfrm>
            <a:off x="1296975" y="617352"/>
            <a:ext cx="9602905" cy="5630121"/>
            <a:chOff x="1296975" y="617352"/>
            <a:chExt cx="9602905" cy="5630121"/>
          </a:xfrm>
        </p:grpSpPr>
        <p:pic>
          <p:nvPicPr>
            <p:cNvPr id="40" name="Picture 39" descr="Icon&#10;&#10;Description automatically generated">
              <a:extLst>
                <a:ext uri="{FF2B5EF4-FFF2-40B4-BE49-F238E27FC236}">
                  <a16:creationId xmlns:a16="http://schemas.microsoft.com/office/drawing/2014/main" id="{9CCC1C87-7C92-843D-051B-B8E54C6DF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21540" y="617352"/>
              <a:ext cx="778340" cy="778340"/>
            </a:xfrm>
            <a:prstGeom prst="rect">
              <a:avLst/>
            </a:prstGeom>
          </p:spPr>
        </p:pic>
        <p:pic>
          <p:nvPicPr>
            <p:cNvPr id="41" name="Picture 40" descr="Icon&#10;&#10;Description automatically generated">
              <a:extLst>
                <a:ext uri="{FF2B5EF4-FFF2-40B4-BE49-F238E27FC236}">
                  <a16:creationId xmlns:a16="http://schemas.microsoft.com/office/drawing/2014/main" id="{B8B929AB-CB8D-6CE7-E841-6514BA22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96975" y="5469133"/>
              <a:ext cx="778340" cy="778340"/>
            </a:xfrm>
            <a:prstGeom prst="rect">
              <a:avLst/>
            </a:prstGeom>
            <a:noFill/>
            <a:ln>
              <a:noFill/>
            </a:ln>
          </p:spPr>
        </p:pic>
      </p:grpSp>
    </p:spTree>
    <p:extLst>
      <p:ext uri="{BB962C8B-B14F-4D97-AF65-F5344CB8AC3E}">
        <p14:creationId xmlns:p14="http://schemas.microsoft.com/office/powerpoint/2010/main" val="226616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rtlCol="0">
            <a:spAutoFit/>
          </a:bodyPr>
          <a:lstStyle/>
          <a:p>
            <a:r>
              <a:rPr lang="en-US" altLang="zh-CN" sz="4400">
                <a:solidFill>
                  <a:schemeClr val="bg1"/>
                </a:solidFill>
              </a:rPr>
              <a:t>METHOD</a:t>
            </a:r>
            <a:endParaRPr lang="zh-Hans-HK" altLang="en-US" sz="4400">
              <a:solidFill>
                <a:schemeClr val="bg1"/>
              </a:solidFill>
            </a:endParaRPr>
          </a:p>
        </p:txBody>
      </p:sp>
      <p:sp>
        <p:nvSpPr>
          <p:cNvPr id="10" name="Rectangle 9">
            <a:extLst>
              <a:ext uri="{FF2B5EF4-FFF2-40B4-BE49-F238E27FC236}">
                <a16:creationId xmlns:a16="http://schemas.microsoft.com/office/drawing/2014/main" id="{0375146F-FCB5-9174-E35B-619C22B9505F}"/>
              </a:ext>
            </a:extLst>
          </p:cNvPr>
          <p:cNvSpPr/>
          <p:nvPr/>
        </p:nvSpPr>
        <p:spPr>
          <a:xfrm>
            <a:off x="3380854" y="3429000"/>
            <a:ext cx="4613854" cy="769441"/>
          </a:xfrm>
          <a:prstGeom prst="rect">
            <a:avLst/>
          </a:prstGeom>
          <a:gradFill flip="none" rotWithShape="1">
            <a:gsLst>
              <a:gs pos="23000">
                <a:srgbClr val="C00EE4">
                  <a:alpha val="0"/>
                </a:srgbClr>
              </a:gs>
              <a:gs pos="55000">
                <a:srgbClr val="F687FF">
                  <a:alpha val="30000"/>
                </a:srgbClr>
              </a:gs>
              <a:gs pos="100000">
                <a:srgbClr val="3E9EFF">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2" name="TextBox 11">
            <a:extLst>
              <a:ext uri="{FF2B5EF4-FFF2-40B4-BE49-F238E27FC236}">
                <a16:creationId xmlns:a16="http://schemas.microsoft.com/office/drawing/2014/main" id="{FAC542CD-D7BF-04E1-D0ED-545D14EEC2AB}"/>
              </a:ext>
            </a:extLst>
          </p:cNvPr>
          <p:cNvSpPr txBox="1"/>
          <p:nvPr/>
        </p:nvSpPr>
        <p:spPr>
          <a:xfrm>
            <a:off x="5930953" y="3429000"/>
            <a:ext cx="2264350" cy="769441"/>
          </a:xfrm>
          <a:prstGeom prst="rect">
            <a:avLst/>
          </a:prstGeom>
          <a:noFill/>
        </p:spPr>
        <p:txBody>
          <a:bodyPr wrap="square" lIns="91440" tIns="45720" rIns="91440" bIns="45720" anchor="t">
            <a:spAutoFit/>
          </a:bodyPr>
          <a:lstStyle/>
          <a:p>
            <a:r>
              <a:rPr lang="en-GB" sz="4400">
                <a:solidFill>
                  <a:schemeClr val="bg1"/>
                </a:solidFill>
                <a:ea typeface="等线"/>
              </a:rPr>
              <a:t>RESULTS</a:t>
            </a:r>
            <a:endParaRPr lang="zh-CN" sz="4400">
              <a:solidFill>
                <a:schemeClr val="bg1"/>
              </a:solidFill>
              <a:ea typeface="等线"/>
              <a:cs typeface="Calibri"/>
            </a:endParaRPr>
          </a:p>
        </p:txBody>
      </p:sp>
      <p:cxnSp>
        <p:nvCxnSpPr>
          <p:cNvPr id="7" name="Straight Connector 6">
            <a:extLst>
              <a:ext uri="{FF2B5EF4-FFF2-40B4-BE49-F238E27FC236}">
                <a16:creationId xmlns:a16="http://schemas.microsoft.com/office/drawing/2014/main" id="{46858AA8-B7B5-F11E-20E7-8DEE50E5E615}"/>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US" altLang="zh-Hans-HK" sz="3600">
                <a:solidFill>
                  <a:schemeClr val="bg1"/>
                </a:solidFill>
                <a:latin typeface="Poppins" panose="00000500000000000000" pitchFamily="50" charset="0"/>
                <a:cs typeface="Poppins" panose="00000500000000000000" pitchFamily="50" charset="0"/>
              </a:rPr>
              <a:t>Training Cost</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6" name="Rectangle 5">
            <a:extLst>
              <a:ext uri="{FF2B5EF4-FFF2-40B4-BE49-F238E27FC236}">
                <a16:creationId xmlns:a16="http://schemas.microsoft.com/office/drawing/2014/main" id="{CFEA9B44-9703-910D-3AA6-A13494FAE842}"/>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1" name="Rectangle 10">
            <a:extLst>
              <a:ext uri="{FF2B5EF4-FFF2-40B4-BE49-F238E27FC236}">
                <a16:creationId xmlns:a16="http://schemas.microsoft.com/office/drawing/2014/main" id="{8B3E82EA-8A5C-E7D4-2306-92619F790522}"/>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17" name="Group 16">
            <a:extLst>
              <a:ext uri="{FF2B5EF4-FFF2-40B4-BE49-F238E27FC236}">
                <a16:creationId xmlns:a16="http://schemas.microsoft.com/office/drawing/2014/main" id="{07E6A597-84EB-8E2A-3A6D-F2227B531577}"/>
              </a:ext>
            </a:extLst>
          </p:cNvPr>
          <p:cNvGrpSpPr/>
          <p:nvPr/>
        </p:nvGrpSpPr>
        <p:grpSpPr>
          <a:xfrm>
            <a:off x="1484702" y="2051518"/>
            <a:ext cx="4105301" cy="3609648"/>
            <a:chOff x="1183391" y="1799363"/>
            <a:chExt cx="4707924" cy="4139513"/>
          </a:xfrm>
        </p:grpSpPr>
        <p:sp>
          <p:nvSpPr>
            <p:cNvPr id="16" name="Rectangle 15">
              <a:extLst>
                <a:ext uri="{FF2B5EF4-FFF2-40B4-BE49-F238E27FC236}">
                  <a16:creationId xmlns:a16="http://schemas.microsoft.com/office/drawing/2014/main" id="{98BEA5DF-229F-5AC7-5A69-C11FBF3D4E10}"/>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10;&#10;Description automatically generated">
              <a:extLst>
                <a:ext uri="{FF2B5EF4-FFF2-40B4-BE49-F238E27FC236}">
                  <a16:creationId xmlns:a16="http://schemas.microsoft.com/office/drawing/2014/main" id="{39F92F5B-DB3F-2CB7-F554-4D15108B2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857" y="2077243"/>
              <a:ext cx="4426990" cy="3583753"/>
            </a:xfrm>
            <a:prstGeom prst="rect">
              <a:avLst/>
            </a:prstGeom>
          </p:spPr>
        </p:pic>
      </p:grpSp>
      <p:grpSp>
        <p:nvGrpSpPr>
          <p:cNvPr id="20" name="Group 19">
            <a:extLst>
              <a:ext uri="{FF2B5EF4-FFF2-40B4-BE49-F238E27FC236}">
                <a16:creationId xmlns:a16="http://schemas.microsoft.com/office/drawing/2014/main" id="{BB35A227-F83C-681E-DE0C-70683172A28C}"/>
              </a:ext>
            </a:extLst>
          </p:cNvPr>
          <p:cNvGrpSpPr/>
          <p:nvPr/>
        </p:nvGrpSpPr>
        <p:grpSpPr>
          <a:xfrm>
            <a:off x="6479511" y="2051518"/>
            <a:ext cx="4105301" cy="3609648"/>
            <a:chOff x="1183391" y="1799363"/>
            <a:chExt cx="4707924" cy="4139513"/>
          </a:xfrm>
        </p:grpSpPr>
        <p:sp>
          <p:nvSpPr>
            <p:cNvPr id="21" name="Rectangle 20">
              <a:extLst>
                <a:ext uri="{FF2B5EF4-FFF2-40B4-BE49-F238E27FC236}">
                  <a16:creationId xmlns:a16="http://schemas.microsoft.com/office/drawing/2014/main" id="{F2026117-CF60-CCE3-9E50-6C427867987A}"/>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353D621-95F1-380B-93CE-3B503A8F0C7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23857" y="2077243"/>
              <a:ext cx="4426989" cy="3583753"/>
            </a:xfrm>
            <a:prstGeom prst="rect">
              <a:avLst/>
            </a:prstGeom>
          </p:spPr>
        </p:pic>
      </p:grpSp>
      <p:sp>
        <p:nvSpPr>
          <p:cNvPr id="23" name="Rectangle 22">
            <a:extLst>
              <a:ext uri="{FF2B5EF4-FFF2-40B4-BE49-F238E27FC236}">
                <a16:creationId xmlns:a16="http://schemas.microsoft.com/office/drawing/2014/main" id="{DBE77FB0-F3CE-663B-85C7-33C62FFE7C4A}"/>
              </a:ext>
            </a:extLst>
          </p:cNvPr>
          <p:cNvSpPr/>
          <p:nvPr/>
        </p:nvSpPr>
        <p:spPr>
          <a:xfrm flipH="1">
            <a:off x="2521069" y="2657586"/>
            <a:ext cx="1799000" cy="290384"/>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Smooth</a:t>
            </a:r>
            <a:r>
              <a:rPr lang="zh-CN" altLang="en-US"/>
              <a:t> </a:t>
            </a:r>
            <a:r>
              <a:rPr lang="en-US" altLang="zh-CN"/>
              <a:t>curve</a:t>
            </a:r>
            <a:endParaRPr lang="zh-Hans-HK" altLang="en-US"/>
          </a:p>
        </p:txBody>
      </p:sp>
      <p:sp>
        <p:nvSpPr>
          <p:cNvPr id="24" name="Rectangle 23">
            <a:extLst>
              <a:ext uri="{FF2B5EF4-FFF2-40B4-BE49-F238E27FC236}">
                <a16:creationId xmlns:a16="http://schemas.microsoft.com/office/drawing/2014/main" id="{9BD4F953-47C6-5BCB-182A-0B2D6640DA6E}"/>
              </a:ext>
            </a:extLst>
          </p:cNvPr>
          <p:cNvSpPr/>
          <p:nvPr/>
        </p:nvSpPr>
        <p:spPr>
          <a:xfrm>
            <a:off x="7601242" y="3037455"/>
            <a:ext cx="1658087" cy="298018"/>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Break</a:t>
            </a:r>
            <a:r>
              <a:rPr lang="zh-CN" altLang="en-US">
                <a:solidFill>
                  <a:schemeClr val="tx1"/>
                </a:solidFill>
              </a:rPr>
              <a:t> </a:t>
            </a:r>
            <a:r>
              <a:rPr lang="en-US" altLang="zh-CN">
                <a:solidFill>
                  <a:schemeClr val="tx1"/>
                </a:solidFill>
              </a:rPr>
              <a:t>point</a:t>
            </a:r>
            <a:endParaRPr lang="zh-Hans-HK" altLang="en-US">
              <a:solidFill>
                <a:schemeClr val="tx1"/>
              </a:solidFill>
            </a:endParaRPr>
          </a:p>
        </p:txBody>
      </p:sp>
      <p:sp>
        <p:nvSpPr>
          <p:cNvPr id="25" name="Rectangle 24">
            <a:extLst>
              <a:ext uri="{FF2B5EF4-FFF2-40B4-BE49-F238E27FC236}">
                <a16:creationId xmlns:a16="http://schemas.microsoft.com/office/drawing/2014/main" id="{EF7A6FB2-9371-0967-675E-33FDC8854025}"/>
              </a:ext>
            </a:extLst>
          </p:cNvPr>
          <p:cNvSpPr/>
          <p:nvPr/>
        </p:nvSpPr>
        <p:spPr>
          <a:xfrm flipH="1">
            <a:off x="2521069" y="3045089"/>
            <a:ext cx="1799000" cy="290384"/>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Rapid</a:t>
            </a:r>
            <a:r>
              <a:rPr lang="zh-CN" altLang="en-US"/>
              <a:t> </a:t>
            </a:r>
            <a:r>
              <a:rPr lang="en-US" altLang="zh-CN"/>
              <a:t>decrease</a:t>
            </a:r>
            <a:endParaRPr lang="zh-Hans-HK" altLang="en-US"/>
          </a:p>
        </p:txBody>
      </p:sp>
      <p:sp>
        <p:nvSpPr>
          <p:cNvPr id="27" name="Rectangle 26">
            <a:extLst>
              <a:ext uri="{FF2B5EF4-FFF2-40B4-BE49-F238E27FC236}">
                <a16:creationId xmlns:a16="http://schemas.microsoft.com/office/drawing/2014/main" id="{47565B34-D52B-57ED-4640-F6C2F07ED2EA}"/>
              </a:ext>
            </a:extLst>
          </p:cNvPr>
          <p:cNvSpPr/>
          <p:nvPr/>
        </p:nvSpPr>
        <p:spPr>
          <a:xfrm>
            <a:off x="7601242" y="4114580"/>
            <a:ext cx="1658087" cy="565926"/>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Acute</a:t>
            </a:r>
            <a:r>
              <a:rPr lang="zh-CN" altLang="en-US">
                <a:solidFill>
                  <a:schemeClr val="tx1"/>
                </a:solidFill>
              </a:rPr>
              <a:t> </a:t>
            </a:r>
            <a:r>
              <a:rPr lang="en-US" altLang="zh-CN">
                <a:solidFill>
                  <a:schemeClr val="tx1"/>
                </a:solidFill>
              </a:rPr>
              <a:t>changes</a:t>
            </a:r>
            <a:r>
              <a:rPr lang="zh-CN" altLang="en-US">
                <a:solidFill>
                  <a:schemeClr val="tx1"/>
                </a:solidFill>
              </a:rPr>
              <a:t> </a:t>
            </a:r>
            <a:r>
              <a:rPr lang="en-US" altLang="zh-CN">
                <a:solidFill>
                  <a:schemeClr val="tx1"/>
                </a:solidFill>
              </a:rPr>
              <a:t>at</a:t>
            </a:r>
            <a:r>
              <a:rPr lang="zh-CN" altLang="en-US">
                <a:solidFill>
                  <a:schemeClr val="tx1"/>
                </a:solidFill>
              </a:rPr>
              <a:t> </a:t>
            </a:r>
            <a:r>
              <a:rPr lang="en-US" altLang="zh-CN">
                <a:solidFill>
                  <a:schemeClr val="tx1"/>
                </a:solidFill>
              </a:rPr>
              <a:t>odd</a:t>
            </a:r>
            <a:r>
              <a:rPr lang="zh-CN" altLang="en-US">
                <a:solidFill>
                  <a:schemeClr val="tx1"/>
                </a:solidFill>
              </a:rPr>
              <a:t> </a:t>
            </a:r>
            <a:r>
              <a:rPr lang="en-US" altLang="zh-CN">
                <a:solidFill>
                  <a:schemeClr val="tx1"/>
                </a:solidFill>
              </a:rPr>
              <a:t>data</a:t>
            </a:r>
            <a:endParaRPr lang="zh-Hans-HK" altLang="en-US">
              <a:solidFill>
                <a:schemeClr val="tx1"/>
              </a:solidFill>
            </a:endParaRPr>
          </a:p>
        </p:txBody>
      </p:sp>
      <p:sp>
        <p:nvSpPr>
          <p:cNvPr id="28" name="Rectangle 27">
            <a:extLst>
              <a:ext uri="{FF2B5EF4-FFF2-40B4-BE49-F238E27FC236}">
                <a16:creationId xmlns:a16="http://schemas.microsoft.com/office/drawing/2014/main" id="{EA975B37-2B08-ACF3-C912-881478315492}"/>
              </a:ext>
            </a:extLst>
          </p:cNvPr>
          <p:cNvSpPr/>
          <p:nvPr/>
        </p:nvSpPr>
        <p:spPr>
          <a:xfrm flipH="1">
            <a:off x="2533426" y="4234033"/>
            <a:ext cx="1799000" cy="565926"/>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Small</a:t>
            </a:r>
            <a:r>
              <a:rPr lang="zh-CN" altLang="en-US"/>
              <a:t> </a:t>
            </a:r>
            <a:r>
              <a:rPr lang="en-US" altLang="zh-CN"/>
              <a:t>changes</a:t>
            </a:r>
            <a:r>
              <a:rPr lang="zh-CN" altLang="en-US"/>
              <a:t> </a:t>
            </a:r>
            <a:r>
              <a:rPr lang="en-US" altLang="zh-CN"/>
              <a:t>at</a:t>
            </a:r>
            <a:r>
              <a:rPr lang="zh-CN" altLang="en-US"/>
              <a:t> </a:t>
            </a:r>
            <a:r>
              <a:rPr lang="en-US" altLang="zh-CN"/>
              <a:t>odd</a:t>
            </a:r>
            <a:r>
              <a:rPr lang="zh-CN" altLang="en-US"/>
              <a:t> </a:t>
            </a:r>
            <a:r>
              <a:rPr lang="en-US" altLang="zh-CN"/>
              <a:t>data</a:t>
            </a:r>
            <a:endParaRPr lang="zh-Hans-HK" altLang="en-US"/>
          </a:p>
        </p:txBody>
      </p:sp>
    </p:spTree>
    <p:extLst>
      <p:ext uri="{BB962C8B-B14F-4D97-AF65-F5344CB8AC3E}">
        <p14:creationId xmlns:p14="http://schemas.microsoft.com/office/powerpoint/2010/main" val="21155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Accuracies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8" name="文本框 7">
            <a:extLst>
              <a:ext uri="{FF2B5EF4-FFF2-40B4-BE49-F238E27FC236}">
                <a16:creationId xmlns:a16="http://schemas.microsoft.com/office/drawing/2014/main" id="{4434E777-1C4A-B0F1-0F18-F01D63FEFA9C}"/>
              </a:ext>
            </a:extLst>
          </p:cNvPr>
          <p:cNvSpPr txBox="1"/>
          <p:nvPr/>
        </p:nvSpPr>
        <p:spPr>
          <a:xfrm>
            <a:off x="10376775" y="473622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0.20</a:t>
            </a:r>
            <a:endParaRPr lang="zh-CN">
              <a:cs typeface="Calibri"/>
            </a:endParaRPr>
          </a:p>
        </p:txBody>
      </p:sp>
      <p:sp>
        <p:nvSpPr>
          <p:cNvPr id="4" name="Rectangle 3">
            <a:extLst>
              <a:ext uri="{FF2B5EF4-FFF2-40B4-BE49-F238E27FC236}">
                <a16:creationId xmlns:a16="http://schemas.microsoft.com/office/drawing/2014/main" id="{C04A513C-6250-EFDA-CCF4-3569841CF1C8}"/>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Rectangle 5">
            <a:extLst>
              <a:ext uri="{FF2B5EF4-FFF2-40B4-BE49-F238E27FC236}">
                <a16:creationId xmlns:a16="http://schemas.microsoft.com/office/drawing/2014/main" id="{0CBE3027-BF6C-9184-DAAC-0F4A70D74C3B}"/>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7" name="Group 6">
            <a:extLst>
              <a:ext uri="{FF2B5EF4-FFF2-40B4-BE49-F238E27FC236}">
                <a16:creationId xmlns:a16="http://schemas.microsoft.com/office/drawing/2014/main" id="{5CC61FBA-1D03-89EA-5BD2-4E2CFD51D193}"/>
              </a:ext>
            </a:extLst>
          </p:cNvPr>
          <p:cNvGrpSpPr/>
          <p:nvPr/>
        </p:nvGrpSpPr>
        <p:grpSpPr>
          <a:xfrm>
            <a:off x="1484702" y="2051518"/>
            <a:ext cx="4105301" cy="3609648"/>
            <a:chOff x="1183391" y="1799363"/>
            <a:chExt cx="4707924" cy="4139513"/>
          </a:xfrm>
        </p:grpSpPr>
        <p:sp>
          <p:nvSpPr>
            <p:cNvPr id="9" name="Rectangle 8">
              <a:extLst>
                <a:ext uri="{FF2B5EF4-FFF2-40B4-BE49-F238E27FC236}">
                  <a16:creationId xmlns:a16="http://schemas.microsoft.com/office/drawing/2014/main" id="{E4760C9C-BE92-19AA-3420-63A92B0D6B4D}"/>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065BBA5-850C-32B8-0961-6758A1900A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3857" y="2077243"/>
              <a:ext cx="4426989" cy="3583753"/>
            </a:xfrm>
            <a:prstGeom prst="rect">
              <a:avLst/>
            </a:prstGeom>
          </p:spPr>
        </p:pic>
      </p:grpSp>
      <p:grpSp>
        <p:nvGrpSpPr>
          <p:cNvPr id="11" name="Group 10">
            <a:extLst>
              <a:ext uri="{FF2B5EF4-FFF2-40B4-BE49-F238E27FC236}">
                <a16:creationId xmlns:a16="http://schemas.microsoft.com/office/drawing/2014/main" id="{FD27EC96-B080-C66F-FC5A-781E819675F0}"/>
              </a:ext>
            </a:extLst>
          </p:cNvPr>
          <p:cNvGrpSpPr/>
          <p:nvPr/>
        </p:nvGrpSpPr>
        <p:grpSpPr>
          <a:xfrm>
            <a:off x="6479511" y="2051518"/>
            <a:ext cx="4105301" cy="3609648"/>
            <a:chOff x="1183391" y="1799363"/>
            <a:chExt cx="4707924" cy="4139513"/>
          </a:xfrm>
        </p:grpSpPr>
        <p:sp>
          <p:nvSpPr>
            <p:cNvPr id="12" name="Rectangle 11">
              <a:extLst>
                <a:ext uri="{FF2B5EF4-FFF2-40B4-BE49-F238E27FC236}">
                  <a16:creationId xmlns:a16="http://schemas.microsoft.com/office/drawing/2014/main" id="{40A46767-D8C0-9CE7-C1F4-972AEF3848E9}"/>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A53BAAD-FD73-98B6-0AE0-983D59545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23857" y="2077243"/>
              <a:ext cx="4426989" cy="3583752"/>
            </a:xfrm>
            <a:prstGeom prst="rect">
              <a:avLst/>
            </a:prstGeom>
          </p:spPr>
        </p:pic>
      </p:grpSp>
      <p:sp>
        <p:nvSpPr>
          <p:cNvPr id="15" name="Rectangle 14">
            <a:extLst>
              <a:ext uri="{FF2B5EF4-FFF2-40B4-BE49-F238E27FC236}">
                <a16:creationId xmlns:a16="http://schemas.microsoft.com/office/drawing/2014/main" id="{7856809F-6B5B-93D8-64A1-4171EE55F132}"/>
              </a:ext>
            </a:extLst>
          </p:cNvPr>
          <p:cNvSpPr/>
          <p:nvPr/>
        </p:nvSpPr>
        <p:spPr>
          <a:xfrm>
            <a:off x="7576219" y="3131780"/>
            <a:ext cx="2187169" cy="233230"/>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Sensitive</a:t>
            </a:r>
            <a:r>
              <a:rPr lang="zh-CN" altLang="en-US">
                <a:solidFill>
                  <a:schemeClr val="tx1"/>
                </a:solidFill>
              </a:rPr>
              <a:t> </a:t>
            </a:r>
            <a:r>
              <a:rPr lang="en-US" altLang="zh-CN">
                <a:solidFill>
                  <a:schemeClr val="tx1"/>
                </a:solidFill>
              </a:rPr>
              <a:t>to</a:t>
            </a:r>
            <a:r>
              <a:rPr lang="zh-CN" altLang="en-US">
                <a:solidFill>
                  <a:schemeClr val="tx1"/>
                </a:solidFill>
              </a:rPr>
              <a:t> </a:t>
            </a:r>
            <a:r>
              <a:rPr lang="en-US" altLang="zh-CN">
                <a:solidFill>
                  <a:schemeClr val="tx1"/>
                </a:solidFill>
              </a:rPr>
              <a:t>odd</a:t>
            </a:r>
            <a:r>
              <a:rPr lang="zh-CN" altLang="en-US">
                <a:solidFill>
                  <a:schemeClr val="tx1"/>
                </a:solidFill>
              </a:rPr>
              <a:t> </a:t>
            </a:r>
            <a:r>
              <a:rPr lang="en-US" altLang="zh-CN">
                <a:solidFill>
                  <a:schemeClr val="tx1"/>
                </a:solidFill>
              </a:rPr>
              <a:t>data</a:t>
            </a:r>
            <a:endParaRPr lang="zh-Hans-HK" altLang="en-US">
              <a:solidFill>
                <a:schemeClr val="tx1"/>
              </a:solidFill>
            </a:endParaRPr>
          </a:p>
        </p:txBody>
      </p:sp>
      <p:sp>
        <p:nvSpPr>
          <p:cNvPr id="17" name="Rectangle 16">
            <a:extLst>
              <a:ext uri="{FF2B5EF4-FFF2-40B4-BE49-F238E27FC236}">
                <a16:creationId xmlns:a16="http://schemas.microsoft.com/office/drawing/2014/main" id="{69CFDC93-C2C4-CE0B-26F2-B5654BEDFAB0}"/>
              </a:ext>
            </a:extLst>
          </p:cNvPr>
          <p:cNvSpPr/>
          <p:nvPr/>
        </p:nvSpPr>
        <p:spPr>
          <a:xfrm flipH="1">
            <a:off x="3493000" y="3037455"/>
            <a:ext cx="1799000" cy="957648"/>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Small</a:t>
            </a:r>
            <a:r>
              <a:rPr lang="zh-CN" altLang="en-US"/>
              <a:t> </a:t>
            </a:r>
            <a:r>
              <a:rPr lang="en-US" altLang="zh-CN"/>
              <a:t>difference</a:t>
            </a:r>
            <a:r>
              <a:rPr lang="zh-CN" altLang="en-US"/>
              <a:t> </a:t>
            </a:r>
            <a:r>
              <a:rPr lang="en-US" altLang="zh-CN"/>
              <a:t>between</a:t>
            </a:r>
            <a:r>
              <a:rPr lang="zh-CN" altLang="en-US"/>
              <a:t> </a:t>
            </a:r>
            <a:r>
              <a:rPr lang="en-US" altLang="zh-CN"/>
              <a:t>training</a:t>
            </a:r>
            <a:r>
              <a:rPr lang="zh-CN" altLang="en-US"/>
              <a:t> </a:t>
            </a:r>
            <a:r>
              <a:rPr lang="en-US" altLang="zh-CN"/>
              <a:t>and</a:t>
            </a:r>
            <a:r>
              <a:rPr lang="zh-CN" altLang="en-US"/>
              <a:t> </a:t>
            </a:r>
            <a:r>
              <a:rPr lang="en-US" altLang="zh-CN"/>
              <a:t>testing</a:t>
            </a:r>
            <a:endParaRPr lang="zh-Hans-HK" altLang="en-US"/>
          </a:p>
        </p:txBody>
      </p:sp>
      <p:sp>
        <p:nvSpPr>
          <p:cNvPr id="18" name="Rectangle 17">
            <a:extLst>
              <a:ext uri="{FF2B5EF4-FFF2-40B4-BE49-F238E27FC236}">
                <a16:creationId xmlns:a16="http://schemas.microsoft.com/office/drawing/2014/main" id="{AD7DB883-EDB6-9EB8-156A-1E8F98BE9E2E}"/>
              </a:ext>
            </a:extLst>
          </p:cNvPr>
          <p:cNvSpPr/>
          <p:nvPr/>
        </p:nvSpPr>
        <p:spPr>
          <a:xfrm flipH="1">
            <a:off x="2273279" y="4076073"/>
            <a:ext cx="1799000" cy="957648"/>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Less</a:t>
            </a:r>
            <a:r>
              <a:rPr lang="zh-CN" altLang="en-US"/>
              <a:t> </a:t>
            </a:r>
            <a:r>
              <a:rPr lang="en-US" altLang="zh-CN"/>
              <a:t>iterations</a:t>
            </a:r>
            <a:r>
              <a:rPr lang="zh-CN" altLang="en-US"/>
              <a:t> </a:t>
            </a:r>
            <a:r>
              <a:rPr lang="en-US" altLang="zh-CN"/>
              <a:t>needed</a:t>
            </a:r>
            <a:r>
              <a:rPr lang="zh-CN" altLang="en-US"/>
              <a:t> </a:t>
            </a:r>
            <a:r>
              <a:rPr lang="en-US" altLang="zh-CN"/>
              <a:t>to</a:t>
            </a:r>
            <a:r>
              <a:rPr lang="zh-CN" altLang="en-US"/>
              <a:t> </a:t>
            </a:r>
            <a:r>
              <a:rPr lang="en-US" altLang="zh-CN"/>
              <a:t>attain</a:t>
            </a:r>
            <a:r>
              <a:rPr lang="zh-CN" altLang="en-US"/>
              <a:t> </a:t>
            </a:r>
            <a:r>
              <a:rPr lang="en-US" altLang="zh-CN"/>
              <a:t>high</a:t>
            </a:r>
            <a:r>
              <a:rPr lang="zh-CN" altLang="en-US"/>
              <a:t> </a:t>
            </a:r>
            <a:r>
              <a:rPr lang="en-US" altLang="zh-CN"/>
              <a:t>accuracy</a:t>
            </a:r>
            <a:endParaRPr lang="zh-Hans-HK" altLang="en-US"/>
          </a:p>
        </p:txBody>
      </p:sp>
      <p:sp>
        <p:nvSpPr>
          <p:cNvPr id="19" name="Rectangle 18">
            <a:extLst>
              <a:ext uri="{FF2B5EF4-FFF2-40B4-BE49-F238E27FC236}">
                <a16:creationId xmlns:a16="http://schemas.microsoft.com/office/drawing/2014/main" id="{5391777E-46C7-E664-95F1-1897DD194B3A}"/>
              </a:ext>
            </a:extLst>
          </p:cNvPr>
          <p:cNvSpPr/>
          <p:nvPr/>
        </p:nvSpPr>
        <p:spPr>
          <a:xfrm flipH="1">
            <a:off x="2730012" y="2573853"/>
            <a:ext cx="1799000" cy="221291"/>
          </a:xfrm>
          <a:prstGeom prst="rect">
            <a:avLst/>
          </a:prstGeom>
          <a:solidFill>
            <a:srgbClr val="155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More</a:t>
            </a:r>
            <a:r>
              <a:rPr lang="zh-CN" altLang="en-US"/>
              <a:t> </a:t>
            </a:r>
            <a:r>
              <a:rPr lang="en-US" altLang="zh-CN"/>
              <a:t>stable</a:t>
            </a:r>
            <a:endParaRPr lang="zh-Hans-HK" altLang="en-US"/>
          </a:p>
        </p:txBody>
      </p:sp>
      <p:sp>
        <p:nvSpPr>
          <p:cNvPr id="20" name="Rectangle 19">
            <a:extLst>
              <a:ext uri="{FF2B5EF4-FFF2-40B4-BE49-F238E27FC236}">
                <a16:creationId xmlns:a16="http://schemas.microsoft.com/office/drawing/2014/main" id="{70AB32C8-B10F-5DEA-A25E-3CA20DE711B8}"/>
              </a:ext>
            </a:extLst>
          </p:cNvPr>
          <p:cNvSpPr/>
          <p:nvPr/>
        </p:nvSpPr>
        <p:spPr>
          <a:xfrm>
            <a:off x="7576219" y="3995103"/>
            <a:ext cx="1666635" cy="662222"/>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More</a:t>
            </a:r>
            <a:r>
              <a:rPr lang="zh-CN" altLang="en-US">
                <a:solidFill>
                  <a:schemeClr val="tx1"/>
                </a:solidFill>
              </a:rPr>
              <a:t> </a:t>
            </a:r>
            <a:r>
              <a:rPr lang="en-US" altLang="zh-CN">
                <a:solidFill>
                  <a:schemeClr val="tx1"/>
                </a:solidFill>
              </a:rPr>
              <a:t>iterations</a:t>
            </a:r>
            <a:r>
              <a:rPr lang="zh-CN" altLang="en-US">
                <a:solidFill>
                  <a:schemeClr val="tx1"/>
                </a:solidFill>
              </a:rPr>
              <a:t> </a:t>
            </a:r>
            <a:r>
              <a:rPr lang="en-US" altLang="zh-CN">
                <a:solidFill>
                  <a:schemeClr val="tx1"/>
                </a:solidFill>
              </a:rPr>
              <a:t>needed</a:t>
            </a:r>
            <a:r>
              <a:rPr lang="zh-CN" altLang="en-US">
                <a:solidFill>
                  <a:schemeClr val="tx1"/>
                </a:solidFill>
              </a:rPr>
              <a:t> </a:t>
            </a:r>
            <a:r>
              <a:rPr lang="en-US" altLang="zh-CN">
                <a:solidFill>
                  <a:schemeClr val="tx1"/>
                </a:solidFill>
              </a:rPr>
              <a:t>to</a:t>
            </a:r>
            <a:r>
              <a:rPr lang="zh-CN" altLang="en-US">
                <a:solidFill>
                  <a:schemeClr val="tx1"/>
                </a:solidFill>
              </a:rPr>
              <a:t> </a:t>
            </a:r>
            <a:r>
              <a:rPr lang="en-US" altLang="zh-CN">
                <a:solidFill>
                  <a:schemeClr val="tx1"/>
                </a:solidFill>
              </a:rPr>
              <a:t>learn</a:t>
            </a:r>
            <a:endParaRPr lang="zh-Hans-HK" altLang="en-US">
              <a:solidFill>
                <a:schemeClr val="tx1"/>
              </a:solidFill>
            </a:endParaRPr>
          </a:p>
        </p:txBody>
      </p:sp>
    </p:spTree>
    <p:extLst>
      <p:ext uri="{BB962C8B-B14F-4D97-AF65-F5344CB8AC3E}">
        <p14:creationId xmlns:p14="http://schemas.microsoft.com/office/powerpoint/2010/main" val="2932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Model Evaluation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Rectangle 3">
            <a:extLst>
              <a:ext uri="{FF2B5EF4-FFF2-40B4-BE49-F238E27FC236}">
                <a16:creationId xmlns:a16="http://schemas.microsoft.com/office/drawing/2014/main" id="{5E8FAA7A-7C83-509C-C971-6CDB896D9CF5}"/>
              </a:ext>
            </a:extLst>
          </p:cNvPr>
          <p:cNvSpPr/>
          <p:nvPr/>
        </p:nvSpPr>
        <p:spPr>
          <a:xfrm>
            <a:off x="6058523" y="1600200"/>
            <a:ext cx="5042341" cy="4537841"/>
          </a:xfrm>
          <a:prstGeom prst="rect">
            <a:avLst/>
          </a:prstGeom>
          <a:gradFill flip="none" rotWithShape="1">
            <a:gsLst>
              <a:gs pos="47000">
                <a:srgbClr val="F586FE">
                  <a:alpha val="55000"/>
                </a:srgbClr>
              </a:gs>
              <a:gs pos="0">
                <a:srgbClr val="155CB3">
                  <a:alpha val="0"/>
                </a:srgbClr>
              </a:gs>
              <a:gs pos="100000">
                <a:srgbClr val="F77DEB">
                  <a:alpha val="51765"/>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Rectangle 5">
            <a:extLst>
              <a:ext uri="{FF2B5EF4-FFF2-40B4-BE49-F238E27FC236}">
                <a16:creationId xmlns:a16="http://schemas.microsoft.com/office/drawing/2014/main" id="{8A52218A-75C1-A0D5-19A2-1BDB15DF8DC6}"/>
              </a:ext>
            </a:extLst>
          </p:cNvPr>
          <p:cNvSpPr/>
          <p:nvPr/>
        </p:nvSpPr>
        <p:spPr>
          <a:xfrm flipH="1">
            <a:off x="1016182" y="1600199"/>
            <a:ext cx="5042341" cy="4537841"/>
          </a:xfrm>
          <a:prstGeom prst="rect">
            <a:avLst/>
          </a:prstGeom>
          <a:gradFill flip="none" rotWithShape="1">
            <a:gsLst>
              <a:gs pos="34000">
                <a:schemeClr val="accent1">
                  <a:lumMod val="50000"/>
                </a:schemeClr>
              </a:gs>
              <a:gs pos="100000">
                <a:srgbClr val="155CB3">
                  <a:alpha val="52000"/>
                </a:srgbClr>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7" name="Group 6">
            <a:extLst>
              <a:ext uri="{FF2B5EF4-FFF2-40B4-BE49-F238E27FC236}">
                <a16:creationId xmlns:a16="http://schemas.microsoft.com/office/drawing/2014/main" id="{4C2A6C9E-4E50-AC1B-D27B-90A4462BA0DD}"/>
              </a:ext>
            </a:extLst>
          </p:cNvPr>
          <p:cNvGrpSpPr/>
          <p:nvPr/>
        </p:nvGrpSpPr>
        <p:grpSpPr>
          <a:xfrm>
            <a:off x="1484702" y="2051518"/>
            <a:ext cx="4105301" cy="3609648"/>
            <a:chOff x="1183391" y="1799363"/>
            <a:chExt cx="4707924" cy="4139513"/>
          </a:xfrm>
        </p:grpSpPr>
        <p:sp>
          <p:nvSpPr>
            <p:cNvPr id="8" name="Rectangle 7">
              <a:extLst>
                <a:ext uri="{FF2B5EF4-FFF2-40B4-BE49-F238E27FC236}">
                  <a16:creationId xmlns:a16="http://schemas.microsoft.com/office/drawing/2014/main" id="{D239D09D-98A6-68A8-7052-6431C6C5C356}"/>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3E484EC-FE4E-FE92-1A91-08DD9F209E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9110" y="2077243"/>
              <a:ext cx="4396483" cy="3583753"/>
            </a:xfrm>
            <a:prstGeom prst="rect">
              <a:avLst/>
            </a:prstGeom>
          </p:spPr>
        </p:pic>
      </p:grpSp>
      <p:grpSp>
        <p:nvGrpSpPr>
          <p:cNvPr id="10" name="Group 9">
            <a:extLst>
              <a:ext uri="{FF2B5EF4-FFF2-40B4-BE49-F238E27FC236}">
                <a16:creationId xmlns:a16="http://schemas.microsoft.com/office/drawing/2014/main" id="{599BE1A1-C3C1-5A91-BA94-1AF58335F205}"/>
              </a:ext>
            </a:extLst>
          </p:cNvPr>
          <p:cNvGrpSpPr/>
          <p:nvPr/>
        </p:nvGrpSpPr>
        <p:grpSpPr>
          <a:xfrm>
            <a:off x="6479511" y="2051518"/>
            <a:ext cx="4105301" cy="3609648"/>
            <a:chOff x="1183391" y="1799363"/>
            <a:chExt cx="4707924" cy="4139513"/>
          </a:xfrm>
        </p:grpSpPr>
        <p:sp>
          <p:nvSpPr>
            <p:cNvPr id="11" name="Rectangle 10">
              <a:extLst>
                <a:ext uri="{FF2B5EF4-FFF2-40B4-BE49-F238E27FC236}">
                  <a16:creationId xmlns:a16="http://schemas.microsoft.com/office/drawing/2014/main" id="{4B5B317B-E41D-6421-A3BF-84F4500BCC73}"/>
                </a:ext>
              </a:extLst>
            </p:cNvPr>
            <p:cNvSpPr/>
            <p:nvPr/>
          </p:nvSpPr>
          <p:spPr>
            <a:xfrm>
              <a:off x="1183391" y="1799363"/>
              <a:ext cx="4707924" cy="4139513"/>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42BD17-4FDE-ABA0-784A-06128539A28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39110" y="2077243"/>
              <a:ext cx="4396483" cy="3583753"/>
            </a:xfrm>
            <a:prstGeom prst="rect">
              <a:avLst/>
            </a:prstGeom>
          </p:spPr>
        </p:pic>
      </p:grpSp>
      <p:sp>
        <p:nvSpPr>
          <p:cNvPr id="14" name="Rectangle 13">
            <a:extLst>
              <a:ext uri="{FF2B5EF4-FFF2-40B4-BE49-F238E27FC236}">
                <a16:creationId xmlns:a16="http://schemas.microsoft.com/office/drawing/2014/main" id="{4E7B61C2-567A-BEF0-BBA7-A0DEDB1AD75F}"/>
              </a:ext>
            </a:extLst>
          </p:cNvPr>
          <p:cNvSpPr/>
          <p:nvPr/>
        </p:nvSpPr>
        <p:spPr>
          <a:xfrm>
            <a:off x="7016919" y="3014684"/>
            <a:ext cx="1250781" cy="617631"/>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higher</a:t>
            </a:r>
            <a:r>
              <a:rPr lang="zh-CN" altLang="en-US" sz="1400">
                <a:solidFill>
                  <a:schemeClr val="tx1"/>
                </a:solidFill>
              </a:rPr>
              <a:t> </a:t>
            </a:r>
            <a:r>
              <a:rPr lang="en-US" altLang="zh-CN" sz="1400">
                <a:solidFill>
                  <a:schemeClr val="tx1"/>
                </a:solidFill>
              </a:rPr>
              <a:t>mean</a:t>
            </a:r>
            <a:r>
              <a:rPr lang="zh-CN" altLang="en-US" sz="1400">
                <a:solidFill>
                  <a:schemeClr val="tx1"/>
                </a:solidFill>
              </a:rPr>
              <a:t> </a:t>
            </a:r>
            <a:r>
              <a:rPr lang="en-US" altLang="zh-CN" sz="1400">
                <a:solidFill>
                  <a:schemeClr val="tx1"/>
                </a:solidFill>
              </a:rPr>
              <a:t>at</a:t>
            </a:r>
            <a:r>
              <a:rPr lang="zh-CN" altLang="en-US" sz="1400">
                <a:solidFill>
                  <a:schemeClr val="tx1"/>
                </a:solidFill>
              </a:rPr>
              <a:t> </a:t>
            </a:r>
            <a:r>
              <a:rPr lang="en-US" altLang="zh-CN" sz="1400">
                <a:solidFill>
                  <a:schemeClr val="tx1"/>
                </a:solidFill>
              </a:rPr>
              <a:t>ordered</a:t>
            </a:r>
            <a:r>
              <a:rPr lang="zh-CN" altLang="en-US" sz="1400">
                <a:solidFill>
                  <a:schemeClr val="tx1"/>
                </a:solidFill>
              </a:rPr>
              <a:t> </a:t>
            </a:r>
            <a:r>
              <a:rPr lang="en-US" altLang="zh-CN" sz="1400">
                <a:solidFill>
                  <a:schemeClr val="tx1"/>
                </a:solidFill>
              </a:rPr>
              <a:t>states</a:t>
            </a:r>
            <a:endParaRPr lang="zh-Hans-HK" altLang="en-US" sz="1400">
              <a:solidFill>
                <a:schemeClr val="tx1"/>
              </a:solidFill>
            </a:endParaRPr>
          </a:p>
        </p:txBody>
      </p:sp>
      <p:sp>
        <p:nvSpPr>
          <p:cNvPr id="18" name="TextBox 17">
            <a:extLst>
              <a:ext uri="{FF2B5EF4-FFF2-40B4-BE49-F238E27FC236}">
                <a16:creationId xmlns:a16="http://schemas.microsoft.com/office/drawing/2014/main" id="{445E7A3D-8F33-A532-D4C2-5DF446FBD6DA}"/>
              </a:ext>
            </a:extLst>
          </p:cNvPr>
          <p:cNvSpPr txBox="1"/>
          <p:nvPr/>
        </p:nvSpPr>
        <p:spPr>
          <a:xfrm>
            <a:off x="1643574" y="3632315"/>
            <a:ext cx="438664" cy="307777"/>
          </a:xfrm>
          <a:prstGeom prst="rect">
            <a:avLst/>
          </a:prstGeom>
          <a:noFill/>
        </p:spPr>
        <p:txBody>
          <a:bodyPr wrap="square" rtlCol="0">
            <a:spAutoFit/>
          </a:bodyPr>
          <a:lstStyle/>
          <a:p>
            <a:r>
              <a:rPr lang="en-US" altLang="zh-CN" sz="1400">
                <a:solidFill>
                  <a:srgbClr val="6094ED"/>
                </a:solidFill>
              </a:rPr>
              <a:t>0.5</a:t>
            </a:r>
            <a:endParaRPr lang="en-US" sz="1400">
              <a:solidFill>
                <a:srgbClr val="6094ED"/>
              </a:solidFill>
            </a:endParaRPr>
          </a:p>
        </p:txBody>
      </p:sp>
      <p:sp>
        <p:nvSpPr>
          <p:cNvPr id="20" name="TextBox 19">
            <a:extLst>
              <a:ext uri="{FF2B5EF4-FFF2-40B4-BE49-F238E27FC236}">
                <a16:creationId xmlns:a16="http://schemas.microsoft.com/office/drawing/2014/main" id="{081564CC-0E4F-A23B-F14B-FCC22642FC3C}"/>
              </a:ext>
            </a:extLst>
          </p:cNvPr>
          <p:cNvSpPr txBox="1"/>
          <p:nvPr/>
        </p:nvSpPr>
        <p:spPr>
          <a:xfrm>
            <a:off x="3525234" y="5393187"/>
            <a:ext cx="2211524" cy="307777"/>
          </a:xfrm>
          <a:prstGeom prst="rect">
            <a:avLst/>
          </a:prstGeom>
          <a:noFill/>
        </p:spPr>
        <p:txBody>
          <a:bodyPr wrap="square" rtlCol="0">
            <a:spAutoFit/>
          </a:bodyPr>
          <a:lstStyle/>
          <a:p>
            <a:r>
              <a:rPr lang="en-US" altLang="zh-CN" sz="1400">
                <a:solidFill>
                  <a:srgbClr val="F18080"/>
                </a:solidFill>
              </a:rPr>
              <a:t>2.269</a:t>
            </a:r>
          </a:p>
        </p:txBody>
      </p:sp>
      <p:sp>
        <p:nvSpPr>
          <p:cNvPr id="21" name="TextBox 20">
            <a:extLst>
              <a:ext uri="{FF2B5EF4-FFF2-40B4-BE49-F238E27FC236}">
                <a16:creationId xmlns:a16="http://schemas.microsoft.com/office/drawing/2014/main" id="{9657A8ED-E40C-7142-CADA-4CC4E20E16A4}"/>
              </a:ext>
            </a:extLst>
          </p:cNvPr>
          <p:cNvSpPr txBox="1"/>
          <p:nvPr/>
        </p:nvSpPr>
        <p:spPr>
          <a:xfrm>
            <a:off x="8532159" y="5349513"/>
            <a:ext cx="702298" cy="307777"/>
          </a:xfrm>
          <a:prstGeom prst="rect">
            <a:avLst/>
          </a:prstGeom>
          <a:noFill/>
        </p:spPr>
        <p:txBody>
          <a:bodyPr wrap="square" rtlCol="0">
            <a:spAutoFit/>
          </a:bodyPr>
          <a:lstStyle/>
          <a:p>
            <a:r>
              <a:rPr lang="en-US" altLang="zh-CN" sz="1400">
                <a:solidFill>
                  <a:srgbClr val="F18080"/>
                </a:solidFill>
              </a:rPr>
              <a:t>2.269</a:t>
            </a:r>
            <a:endParaRPr lang="en-US" sz="1400">
              <a:solidFill>
                <a:srgbClr val="F18080"/>
              </a:solidFill>
            </a:endParaRPr>
          </a:p>
        </p:txBody>
      </p:sp>
      <p:grpSp>
        <p:nvGrpSpPr>
          <p:cNvPr id="26" name="Group 25">
            <a:extLst>
              <a:ext uri="{FF2B5EF4-FFF2-40B4-BE49-F238E27FC236}">
                <a16:creationId xmlns:a16="http://schemas.microsoft.com/office/drawing/2014/main" id="{038CBFA9-CF69-BB4D-1233-A7954BB08325}"/>
              </a:ext>
            </a:extLst>
          </p:cNvPr>
          <p:cNvGrpSpPr/>
          <p:nvPr/>
        </p:nvGrpSpPr>
        <p:grpSpPr>
          <a:xfrm>
            <a:off x="9035670" y="835361"/>
            <a:ext cx="2065193" cy="584109"/>
            <a:chOff x="8699500" y="792584"/>
            <a:chExt cx="2286000" cy="646561"/>
          </a:xfrm>
        </p:grpSpPr>
        <p:sp>
          <p:nvSpPr>
            <p:cNvPr id="25" name="Rectangle 24">
              <a:extLst>
                <a:ext uri="{FF2B5EF4-FFF2-40B4-BE49-F238E27FC236}">
                  <a16:creationId xmlns:a16="http://schemas.microsoft.com/office/drawing/2014/main" id="{6D4B756A-75F6-E079-7AE5-5C02B24E0176}"/>
                </a:ext>
              </a:extLst>
            </p:cNvPr>
            <p:cNvSpPr/>
            <p:nvPr/>
          </p:nvSpPr>
          <p:spPr>
            <a:xfrm>
              <a:off x="8699500" y="792584"/>
              <a:ext cx="2286000" cy="646561"/>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23" name="Picture 22" descr="Graphical user interface, text, application&#10;&#10;Description automatically generated">
              <a:extLst>
                <a:ext uri="{FF2B5EF4-FFF2-40B4-BE49-F238E27FC236}">
                  <a16:creationId xmlns:a16="http://schemas.microsoft.com/office/drawing/2014/main" id="{A70B86D6-6050-8285-874A-969DCDE05105}"/>
                </a:ext>
              </a:extLst>
            </p:cNvPr>
            <p:cNvPicPr>
              <a:picLocks noChangeAspect="1"/>
            </p:cNvPicPr>
            <p:nvPr/>
          </p:nvPicPr>
          <p:blipFill rotWithShape="1">
            <a:blip r:embed="rId6">
              <a:extLst>
                <a:ext uri="{28A0092B-C50C-407E-A947-70E740481C1C}">
                  <a14:useLocalDpi xmlns:a14="http://schemas.microsoft.com/office/drawing/2010/main" val="0"/>
                </a:ext>
              </a:extLst>
            </a:blip>
            <a:srcRect l="6612" t="12063" r="27020" b="64319"/>
            <a:stretch/>
          </p:blipFill>
          <p:spPr>
            <a:xfrm>
              <a:off x="8915400" y="868968"/>
              <a:ext cx="1879600" cy="488921"/>
            </a:xfrm>
            <a:prstGeom prst="rect">
              <a:avLst/>
            </a:prstGeom>
            <a:noFill/>
            <a:ln w="88900" cap="flat">
              <a:noFill/>
              <a:miter lim="800000"/>
            </a:ln>
            <a:effectLst/>
            <a:scene3d>
              <a:camera prst="orthographicFront"/>
              <a:lightRig rig="twoPt" dir="t">
                <a:rot lat="0" lon="0" rev="7200000"/>
              </a:lightRig>
            </a:scene3d>
            <a:sp3d>
              <a:contourClr>
                <a:srgbClr val="FFFFFF"/>
              </a:contourClr>
            </a:sp3d>
          </p:spPr>
        </p:pic>
      </p:grpSp>
      <p:sp>
        <p:nvSpPr>
          <p:cNvPr id="33" name="TextBox 32">
            <a:extLst>
              <a:ext uri="{FF2B5EF4-FFF2-40B4-BE49-F238E27FC236}">
                <a16:creationId xmlns:a16="http://schemas.microsoft.com/office/drawing/2014/main" id="{2C0D6D63-BF65-EC06-3D18-E9C71EC04525}"/>
              </a:ext>
            </a:extLst>
          </p:cNvPr>
          <p:cNvSpPr txBox="1"/>
          <p:nvPr/>
        </p:nvSpPr>
        <p:spPr>
          <a:xfrm>
            <a:off x="6638383" y="3632315"/>
            <a:ext cx="523221" cy="307777"/>
          </a:xfrm>
          <a:prstGeom prst="rect">
            <a:avLst/>
          </a:prstGeom>
          <a:noFill/>
        </p:spPr>
        <p:txBody>
          <a:bodyPr wrap="square" rtlCol="0">
            <a:spAutoFit/>
          </a:bodyPr>
          <a:lstStyle/>
          <a:p>
            <a:r>
              <a:rPr lang="en-US" altLang="zh-CN" sz="1400">
                <a:solidFill>
                  <a:srgbClr val="6094ED"/>
                </a:solidFill>
              </a:rPr>
              <a:t>0.5</a:t>
            </a:r>
          </a:p>
        </p:txBody>
      </p:sp>
      <p:sp>
        <p:nvSpPr>
          <p:cNvPr id="34" name="TextBox 33">
            <a:extLst>
              <a:ext uri="{FF2B5EF4-FFF2-40B4-BE49-F238E27FC236}">
                <a16:creationId xmlns:a16="http://schemas.microsoft.com/office/drawing/2014/main" id="{E51C2040-A770-A2A7-26E7-6D642F25BF68}"/>
              </a:ext>
            </a:extLst>
          </p:cNvPr>
          <p:cNvSpPr txBox="1"/>
          <p:nvPr/>
        </p:nvSpPr>
        <p:spPr>
          <a:xfrm>
            <a:off x="213570" y="2506310"/>
            <a:ext cx="1108990" cy="954107"/>
          </a:xfrm>
          <a:prstGeom prst="rect">
            <a:avLst/>
          </a:prstGeom>
          <a:solidFill>
            <a:srgbClr val="FFFFFF"/>
          </a:solidFill>
        </p:spPr>
        <p:txBody>
          <a:bodyPr wrap="square" rtlCol="0">
            <a:spAutoFit/>
          </a:bodyPr>
          <a:lstStyle/>
          <a:p>
            <a:r>
              <a:rPr lang="en-US" altLang="zh-CN" sz="1400">
                <a:solidFill>
                  <a:srgbClr val="6094ED"/>
                </a:solidFill>
              </a:rPr>
              <a:t>Result</a:t>
            </a:r>
            <a:r>
              <a:rPr lang="zh-CN" altLang="en-US" sz="1400">
                <a:solidFill>
                  <a:srgbClr val="6094ED"/>
                </a:solidFill>
              </a:rPr>
              <a:t> </a:t>
            </a:r>
            <a:r>
              <a:rPr lang="en-US" altLang="zh-CN" sz="1400">
                <a:solidFill>
                  <a:srgbClr val="6094ED"/>
                </a:solidFill>
              </a:rPr>
              <a:t>&gt;</a:t>
            </a:r>
            <a:r>
              <a:rPr lang="zh-CN" altLang="en-US" sz="1400">
                <a:solidFill>
                  <a:srgbClr val="6094ED"/>
                </a:solidFill>
              </a:rPr>
              <a:t> </a:t>
            </a:r>
            <a:r>
              <a:rPr lang="en-US" altLang="zh-CN" sz="1400">
                <a:solidFill>
                  <a:srgbClr val="6094ED"/>
                </a:solidFill>
              </a:rPr>
              <a:t>0.5</a:t>
            </a:r>
            <a:r>
              <a:rPr lang="zh-CN" altLang="en-US" sz="1400">
                <a:solidFill>
                  <a:srgbClr val="6094ED"/>
                </a:solidFill>
              </a:rPr>
              <a:t>   </a:t>
            </a:r>
            <a:r>
              <a:rPr lang="en-US" altLang="zh-CN" sz="1400">
                <a:solidFill>
                  <a:srgbClr val="6094ED"/>
                </a:solidFill>
              </a:rPr>
              <a:t>classified</a:t>
            </a:r>
            <a:r>
              <a:rPr lang="zh-CN" altLang="en-US" sz="1400">
                <a:solidFill>
                  <a:srgbClr val="6094ED"/>
                </a:solidFill>
              </a:rPr>
              <a:t> </a:t>
            </a:r>
            <a:r>
              <a:rPr lang="en-US" altLang="zh-CN" sz="1400">
                <a:solidFill>
                  <a:srgbClr val="6094ED"/>
                </a:solidFill>
              </a:rPr>
              <a:t>as</a:t>
            </a:r>
            <a:r>
              <a:rPr lang="zh-CN" altLang="en-US" sz="1400">
                <a:solidFill>
                  <a:srgbClr val="6094ED"/>
                </a:solidFill>
              </a:rPr>
              <a:t> </a:t>
            </a:r>
            <a:r>
              <a:rPr lang="en-US" altLang="zh-CN" sz="1400">
                <a:solidFill>
                  <a:srgbClr val="6094ED"/>
                </a:solidFill>
              </a:rPr>
              <a:t>ordered</a:t>
            </a:r>
            <a:r>
              <a:rPr lang="zh-CN" altLang="en-US" sz="1400">
                <a:solidFill>
                  <a:srgbClr val="6094ED"/>
                </a:solidFill>
              </a:rPr>
              <a:t> </a:t>
            </a:r>
            <a:r>
              <a:rPr lang="en-US" altLang="zh-CN" sz="1400">
                <a:solidFill>
                  <a:srgbClr val="6094ED"/>
                </a:solidFill>
              </a:rPr>
              <a:t>state</a:t>
            </a:r>
            <a:endParaRPr lang="en-US" sz="1400">
              <a:solidFill>
                <a:srgbClr val="6094ED"/>
              </a:solidFill>
            </a:endParaRPr>
          </a:p>
        </p:txBody>
      </p:sp>
      <p:sp>
        <p:nvSpPr>
          <p:cNvPr id="35" name="TextBox 34">
            <a:extLst>
              <a:ext uri="{FF2B5EF4-FFF2-40B4-BE49-F238E27FC236}">
                <a16:creationId xmlns:a16="http://schemas.microsoft.com/office/drawing/2014/main" id="{C269F220-2F02-C0E3-E7C9-C8B2BA5FA37B}"/>
              </a:ext>
            </a:extLst>
          </p:cNvPr>
          <p:cNvSpPr txBox="1"/>
          <p:nvPr/>
        </p:nvSpPr>
        <p:spPr>
          <a:xfrm>
            <a:off x="226372" y="3973357"/>
            <a:ext cx="1085906" cy="954107"/>
          </a:xfrm>
          <a:prstGeom prst="rect">
            <a:avLst/>
          </a:prstGeom>
          <a:solidFill>
            <a:srgbClr val="FFFFFF"/>
          </a:solidFill>
        </p:spPr>
        <p:txBody>
          <a:bodyPr wrap="square" rtlCol="0">
            <a:spAutoFit/>
          </a:bodyPr>
          <a:lstStyle/>
          <a:p>
            <a:r>
              <a:rPr lang="en-US" altLang="zh-CN" sz="1400">
                <a:solidFill>
                  <a:srgbClr val="6094ED"/>
                </a:solidFill>
              </a:rPr>
              <a:t>Result</a:t>
            </a:r>
            <a:r>
              <a:rPr lang="zh-CN" altLang="en-US" sz="1400">
                <a:solidFill>
                  <a:srgbClr val="6094ED"/>
                </a:solidFill>
              </a:rPr>
              <a:t> </a:t>
            </a:r>
            <a:r>
              <a:rPr lang="en-US" altLang="zh-CN" sz="1400">
                <a:solidFill>
                  <a:srgbClr val="6094ED"/>
                </a:solidFill>
              </a:rPr>
              <a:t>&lt;</a:t>
            </a:r>
            <a:r>
              <a:rPr lang="zh-CN" altLang="en-US" sz="1400">
                <a:solidFill>
                  <a:srgbClr val="6094ED"/>
                </a:solidFill>
              </a:rPr>
              <a:t> </a:t>
            </a:r>
            <a:r>
              <a:rPr lang="en-US" altLang="zh-CN" sz="1400">
                <a:solidFill>
                  <a:srgbClr val="6094ED"/>
                </a:solidFill>
              </a:rPr>
              <a:t>0.5</a:t>
            </a:r>
          </a:p>
          <a:p>
            <a:r>
              <a:rPr lang="en-US" altLang="zh-CN" sz="1400">
                <a:solidFill>
                  <a:srgbClr val="6094ED"/>
                </a:solidFill>
              </a:rPr>
              <a:t>Classified</a:t>
            </a:r>
            <a:r>
              <a:rPr lang="zh-CN" altLang="en-US" sz="1400">
                <a:solidFill>
                  <a:srgbClr val="6094ED"/>
                </a:solidFill>
              </a:rPr>
              <a:t> </a:t>
            </a:r>
            <a:r>
              <a:rPr lang="en-US" altLang="zh-CN" sz="1400">
                <a:solidFill>
                  <a:srgbClr val="6094ED"/>
                </a:solidFill>
              </a:rPr>
              <a:t>as</a:t>
            </a:r>
            <a:r>
              <a:rPr lang="zh-CN" altLang="en-US" sz="1400">
                <a:solidFill>
                  <a:srgbClr val="6094ED"/>
                </a:solidFill>
              </a:rPr>
              <a:t> </a:t>
            </a:r>
            <a:r>
              <a:rPr lang="en-US" altLang="zh-CN" sz="1400">
                <a:solidFill>
                  <a:srgbClr val="6094ED"/>
                </a:solidFill>
              </a:rPr>
              <a:t>disordered</a:t>
            </a:r>
            <a:r>
              <a:rPr lang="zh-CN" altLang="en-US" sz="1400">
                <a:solidFill>
                  <a:srgbClr val="6094ED"/>
                </a:solidFill>
              </a:rPr>
              <a:t> </a:t>
            </a:r>
            <a:r>
              <a:rPr lang="en-US" altLang="zh-CN" sz="1400">
                <a:solidFill>
                  <a:srgbClr val="6094ED"/>
                </a:solidFill>
              </a:rPr>
              <a:t>state</a:t>
            </a:r>
            <a:endParaRPr lang="en-US" sz="1400">
              <a:solidFill>
                <a:srgbClr val="6094ED"/>
              </a:solidFill>
            </a:endParaRPr>
          </a:p>
        </p:txBody>
      </p:sp>
      <p:sp>
        <p:nvSpPr>
          <p:cNvPr id="39" name="Rectangle 38">
            <a:extLst>
              <a:ext uri="{FF2B5EF4-FFF2-40B4-BE49-F238E27FC236}">
                <a16:creationId xmlns:a16="http://schemas.microsoft.com/office/drawing/2014/main" id="{FB82ADBA-98C2-3B66-C212-D3C8375FE8DF}"/>
              </a:ext>
            </a:extLst>
          </p:cNvPr>
          <p:cNvSpPr/>
          <p:nvPr/>
        </p:nvSpPr>
        <p:spPr>
          <a:xfrm>
            <a:off x="7016920" y="3973357"/>
            <a:ext cx="1250780" cy="617631"/>
          </a:xfrm>
          <a:prstGeom prst="rect">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Lower</a:t>
            </a:r>
            <a:r>
              <a:rPr lang="zh-CN" altLang="en-US" sz="1400">
                <a:solidFill>
                  <a:schemeClr val="tx1"/>
                </a:solidFill>
              </a:rPr>
              <a:t> </a:t>
            </a:r>
            <a:r>
              <a:rPr lang="en-US" altLang="zh-CN" sz="1400">
                <a:solidFill>
                  <a:schemeClr val="tx1"/>
                </a:solidFill>
              </a:rPr>
              <a:t>mean</a:t>
            </a:r>
            <a:r>
              <a:rPr lang="zh-CN" altLang="en-US" sz="1400">
                <a:solidFill>
                  <a:schemeClr val="tx1"/>
                </a:solidFill>
              </a:rPr>
              <a:t> </a:t>
            </a:r>
            <a:r>
              <a:rPr lang="en-US" altLang="zh-CN" sz="1400">
                <a:solidFill>
                  <a:schemeClr val="tx1"/>
                </a:solidFill>
              </a:rPr>
              <a:t>at</a:t>
            </a:r>
            <a:r>
              <a:rPr lang="zh-CN" altLang="en-US" sz="1400">
                <a:solidFill>
                  <a:schemeClr val="tx1"/>
                </a:solidFill>
              </a:rPr>
              <a:t> </a:t>
            </a:r>
            <a:r>
              <a:rPr lang="en-US" altLang="zh-CN" sz="1400">
                <a:solidFill>
                  <a:schemeClr val="tx1"/>
                </a:solidFill>
              </a:rPr>
              <a:t>disordered</a:t>
            </a:r>
            <a:r>
              <a:rPr lang="zh-CN" altLang="en-US" sz="1400">
                <a:solidFill>
                  <a:schemeClr val="tx1"/>
                </a:solidFill>
              </a:rPr>
              <a:t> </a:t>
            </a:r>
            <a:r>
              <a:rPr lang="en-US" altLang="zh-CN" sz="1400">
                <a:solidFill>
                  <a:schemeClr val="tx1"/>
                </a:solidFill>
              </a:rPr>
              <a:t>states</a:t>
            </a:r>
            <a:endParaRPr lang="zh-Hans-HK" altLang="en-US" sz="1400">
              <a:solidFill>
                <a:schemeClr val="tx1"/>
              </a:solidFill>
            </a:endParaRPr>
          </a:p>
        </p:txBody>
      </p:sp>
    </p:spTree>
    <p:extLst>
      <p:ext uri="{BB962C8B-B14F-4D97-AF65-F5344CB8AC3E}">
        <p14:creationId xmlns:p14="http://schemas.microsoft.com/office/powerpoint/2010/main" val="29765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0" grpId="0"/>
      <p:bldP spid="21" grpId="0"/>
      <p:bldP spid="33" grpId="0"/>
      <p:bldP spid="34" grpId="0" animBg="1"/>
      <p:bldP spid="35"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Comparison</a:t>
            </a:r>
            <a:endParaRPr lang="en-GB" sz="3600" baseline="-25000">
              <a:solidFill>
                <a:schemeClr val="bg1"/>
              </a:solidFill>
              <a:latin typeface="Poppins"/>
              <a:ea typeface="等线 Light"/>
              <a:cs typeface="Poppins"/>
            </a:endParaRPr>
          </a:p>
        </p:txBody>
      </p:sp>
      <p:sp>
        <p:nvSpPr>
          <p:cNvPr id="8" name="TextBox 7">
            <a:extLst>
              <a:ext uri="{FF2B5EF4-FFF2-40B4-BE49-F238E27FC236}">
                <a16:creationId xmlns:a16="http://schemas.microsoft.com/office/drawing/2014/main" id="{28FA957F-6D54-A4E6-581E-89C3AAF5D687}"/>
              </a:ext>
            </a:extLst>
          </p:cNvPr>
          <p:cNvSpPr txBox="1"/>
          <p:nvPr/>
        </p:nvSpPr>
        <p:spPr>
          <a:xfrm>
            <a:off x="4071097" y="1086230"/>
            <a:ext cx="7086283" cy="369332"/>
          </a:xfrm>
          <a:prstGeom prst="rect">
            <a:avLst/>
          </a:prstGeom>
          <a:noFill/>
        </p:spPr>
        <p:txBody>
          <a:bodyPr wrap="square">
            <a:spAutoFit/>
          </a:bodyPr>
          <a:lstStyle/>
          <a:p>
            <a:pPr algn="l"/>
            <a:r>
              <a:rPr lang="en-US" altLang="zh-CN">
                <a:solidFill>
                  <a:schemeClr val="bg1"/>
                </a:solidFill>
                <a:effectLst/>
                <a:latin typeface="Helvetica" pitchFamily="2" charset="0"/>
              </a:rPr>
              <a:t>Both</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models</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can</a:t>
            </a:r>
            <a:r>
              <a:rPr lang="zh-CN" altLang="en-US">
                <a:solidFill>
                  <a:schemeClr val="bg1"/>
                </a:solidFill>
                <a:effectLst/>
                <a:latin typeface="Helvetica" pitchFamily="2" charset="0"/>
              </a:rPr>
              <a:t> </a:t>
            </a:r>
            <a:r>
              <a:rPr lang="en-US" altLang="zh-CN">
                <a:solidFill>
                  <a:schemeClr val="bg1"/>
                </a:solidFill>
                <a:effectLst/>
                <a:latin typeface="Helvetica" pitchFamily="2" charset="0"/>
              </a:rPr>
              <a:t>classify</a:t>
            </a:r>
            <a:r>
              <a:rPr lang="zh-CN" altLang="en-US">
                <a:solidFill>
                  <a:schemeClr val="bg1"/>
                </a:solidFill>
                <a:latin typeface="Helvetica" pitchFamily="2" charset="0"/>
              </a:rPr>
              <a:t> </a:t>
            </a:r>
            <a:r>
              <a:rPr lang="en-US" altLang="zh-CN">
                <a:solidFill>
                  <a:schemeClr val="bg1"/>
                </a:solidFill>
                <a:latin typeface="Helvetica" pitchFamily="2" charset="0"/>
              </a:rPr>
              <a:t>states</a:t>
            </a:r>
            <a:r>
              <a:rPr lang="zh-CN" altLang="en-US">
                <a:solidFill>
                  <a:schemeClr val="bg1"/>
                </a:solidFill>
                <a:latin typeface="Helvetica" pitchFamily="2" charset="0"/>
              </a:rPr>
              <a:t> </a:t>
            </a:r>
            <a:r>
              <a:rPr lang="en-US" altLang="zh-CN">
                <a:solidFill>
                  <a:schemeClr val="bg1"/>
                </a:solidFill>
                <a:latin typeface="Helvetica" pitchFamily="2" charset="0"/>
              </a:rPr>
              <a:t>of</a:t>
            </a:r>
            <a:r>
              <a:rPr lang="zh-CN" altLang="en-US">
                <a:solidFill>
                  <a:schemeClr val="bg1"/>
                </a:solidFill>
                <a:latin typeface="Helvetica" pitchFamily="2" charset="0"/>
              </a:rPr>
              <a:t> </a:t>
            </a:r>
            <a:r>
              <a:rPr lang="en-US" altLang="zh-CN">
                <a:solidFill>
                  <a:schemeClr val="bg1"/>
                </a:solidFill>
                <a:latin typeface="Helvetica" pitchFamily="2" charset="0"/>
              </a:rPr>
              <a:t>the</a:t>
            </a:r>
            <a:r>
              <a:rPr lang="zh-CN" altLang="en-US">
                <a:solidFill>
                  <a:schemeClr val="bg1"/>
                </a:solidFill>
                <a:latin typeface="Helvetica" pitchFamily="2" charset="0"/>
              </a:rPr>
              <a:t> </a:t>
            </a:r>
            <a:r>
              <a:rPr lang="en-US" altLang="zh-CN" err="1">
                <a:solidFill>
                  <a:schemeClr val="bg1"/>
                </a:solidFill>
                <a:latin typeface="Helvetica" pitchFamily="2" charset="0"/>
              </a:rPr>
              <a:t>Ising</a:t>
            </a:r>
            <a:r>
              <a:rPr lang="zh-CN" altLang="en-US">
                <a:solidFill>
                  <a:schemeClr val="bg1"/>
                </a:solidFill>
                <a:latin typeface="Helvetica" pitchFamily="2" charset="0"/>
              </a:rPr>
              <a:t> </a:t>
            </a:r>
            <a:r>
              <a:rPr lang="en-US" altLang="zh-CN">
                <a:solidFill>
                  <a:schemeClr val="bg1"/>
                </a:solidFill>
                <a:latin typeface="Helvetica" pitchFamily="2" charset="0"/>
              </a:rPr>
              <a:t>model</a:t>
            </a:r>
            <a:r>
              <a:rPr lang="zh-CN" altLang="en-US">
                <a:solidFill>
                  <a:schemeClr val="bg1"/>
                </a:solidFill>
                <a:latin typeface="Helvetica" pitchFamily="2" charset="0"/>
              </a:rPr>
              <a:t> </a:t>
            </a:r>
            <a:r>
              <a:rPr lang="en-US" altLang="zh-CN">
                <a:solidFill>
                  <a:schemeClr val="bg1"/>
                </a:solidFill>
                <a:latin typeface="Helvetica" pitchFamily="2" charset="0"/>
              </a:rPr>
              <a:t>accurately.</a:t>
            </a:r>
            <a:endParaRPr lang="en-US">
              <a:solidFill>
                <a:schemeClr val="bg1"/>
              </a:solidFill>
              <a:effectLst/>
              <a:latin typeface="Helvetica" pitchFamily="2" charset="0"/>
            </a:endParaRPr>
          </a:p>
        </p:txBody>
      </p:sp>
      <p:grpSp>
        <p:nvGrpSpPr>
          <p:cNvPr id="11" name="Group 10">
            <a:extLst>
              <a:ext uri="{FF2B5EF4-FFF2-40B4-BE49-F238E27FC236}">
                <a16:creationId xmlns:a16="http://schemas.microsoft.com/office/drawing/2014/main" id="{47C83D94-B63A-345E-6E43-968F6404B9D2}"/>
              </a:ext>
            </a:extLst>
          </p:cNvPr>
          <p:cNvGrpSpPr/>
          <p:nvPr/>
        </p:nvGrpSpPr>
        <p:grpSpPr>
          <a:xfrm>
            <a:off x="0" y="2057401"/>
            <a:ext cx="11611892" cy="2082800"/>
            <a:chOff x="0" y="2057401"/>
            <a:chExt cx="11611892" cy="2082800"/>
          </a:xfrm>
        </p:grpSpPr>
        <p:sp>
          <p:nvSpPr>
            <p:cNvPr id="6" name="Rectangle 5">
              <a:extLst>
                <a:ext uri="{FF2B5EF4-FFF2-40B4-BE49-F238E27FC236}">
                  <a16:creationId xmlns:a16="http://schemas.microsoft.com/office/drawing/2014/main" id="{8496F7EB-261D-E311-96E6-88511BABD49A}"/>
                </a:ext>
              </a:extLst>
            </p:cNvPr>
            <p:cNvSpPr/>
            <p:nvPr/>
          </p:nvSpPr>
          <p:spPr>
            <a:xfrm flipH="1">
              <a:off x="0" y="2057401"/>
              <a:ext cx="11611892" cy="2082800"/>
            </a:xfrm>
            <a:prstGeom prst="rect">
              <a:avLst/>
            </a:prstGeom>
            <a:gradFill flip="none" rotWithShape="1">
              <a:gsLst>
                <a:gs pos="34000">
                  <a:schemeClr val="accent1">
                    <a:lumMod val="50000"/>
                  </a:schemeClr>
                </a:gs>
                <a:gs pos="100000">
                  <a:srgbClr val="155CB3"/>
                </a:gs>
                <a:gs pos="0">
                  <a:srgbClr val="F77DEB">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TextBox 9">
              <a:extLst>
                <a:ext uri="{FF2B5EF4-FFF2-40B4-BE49-F238E27FC236}">
                  <a16:creationId xmlns:a16="http://schemas.microsoft.com/office/drawing/2014/main" id="{7739BF0B-93A1-5240-A762-1A64B4070F22}"/>
                </a:ext>
              </a:extLst>
            </p:cNvPr>
            <p:cNvSpPr txBox="1"/>
            <p:nvPr/>
          </p:nvSpPr>
          <p:spPr>
            <a:xfrm>
              <a:off x="1024788" y="2221638"/>
              <a:ext cx="10132592" cy="1754326"/>
            </a:xfrm>
            <a:prstGeom prst="rect">
              <a:avLst/>
            </a:prstGeom>
            <a:noFill/>
          </p:spPr>
          <p:txBody>
            <a:bodyPr wrap="square">
              <a:spAutoFit/>
            </a:bodyPr>
            <a:lstStyle/>
            <a:p>
              <a:pPr algn="ctr"/>
              <a:r>
                <a:rPr lang="en-US" altLang="zh-CN" b="1">
                  <a:solidFill>
                    <a:schemeClr val="bg1"/>
                  </a:solidFill>
                  <a:effectLst/>
                  <a:latin typeface="Helvetica" pitchFamily="2" charset="0"/>
                </a:rPr>
                <a:t>Model</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I</a:t>
              </a:r>
            </a:p>
            <a:p>
              <a:pPr algn="ct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(100</a:t>
              </a:r>
              <a:r>
                <a:rPr lang="zh-CN" altLang="en-US" b="1">
                  <a:solidFill>
                    <a:schemeClr val="bg1"/>
                  </a:solidFill>
                  <a:effectLst/>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1</a:t>
              </a:r>
              <a:r>
                <a:rPr lang="en-US" altLang="zh-CN" b="1">
                  <a:solidFill>
                    <a:schemeClr val="bg1"/>
                  </a:solidFill>
                  <a:effectLst/>
                  <a:latin typeface="Helvetica" pitchFamily="2" charset="0"/>
                </a:rPr>
                <a:t>)</a:t>
              </a:r>
            </a:p>
            <a:p>
              <a:pPr algn="l"/>
              <a:r>
                <a:rPr lang="en-US" altLang="zh-CN" b="1">
                  <a:solidFill>
                    <a:schemeClr val="bg1"/>
                  </a:solidFill>
                  <a:latin typeface="Helvetica" pitchFamily="2" charset="0"/>
                </a:rPr>
                <a:t>A</a:t>
              </a:r>
              <a:r>
                <a:rPr lang="en-US" b="1">
                  <a:solidFill>
                    <a:schemeClr val="bg1"/>
                  </a:solidFill>
                  <a:effectLst/>
                  <a:latin typeface="Helvetica" pitchFamily="2" charset="0"/>
                </a:rPr>
                <a:t> faster decrease in cost</a:t>
              </a:r>
            </a:p>
            <a:p>
              <a:pPr algn="l"/>
              <a:r>
                <a:rPr lang="en-US" altLang="zh-CN" b="1">
                  <a:solidFill>
                    <a:schemeClr val="bg1"/>
                  </a:solidFill>
                  <a:latin typeface="Helvetica" pitchFamily="2" charset="0"/>
                </a:rPr>
                <a:t>L</a:t>
              </a:r>
              <a:r>
                <a:rPr lang="en-US" b="1">
                  <a:solidFill>
                    <a:schemeClr val="bg1"/>
                  </a:solidFill>
                  <a:effectLst/>
                  <a:latin typeface="Helvetica" pitchFamily="2" charset="0"/>
                </a:rPr>
                <a:t>ess </a:t>
              </a:r>
              <a:r>
                <a:rPr lang="en-US" altLang="zh-CN" b="1">
                  <a:solidFill>
                    <a:schemeClr val="bg1"/>
                  </a:solidFill>
                  <a:effectLst/>
                  <a:latin typeface="Helvetica" pitchFamily="2" charset="0"/>
                </a:rPr>
                <a:t>running</a:t>
              </a:r>
              <a:r>
                <a:rPr lang="zh-CN" altLang="en-US" b="1">
                  <a:solidFill>
                    <a:schemeClr val="bg1"/>
                  </a:solidFill>
                  <a:effectLst/>
                  <a:latin typeface="Helvetica" pitchFamily="2" charset="0"/>
                </a:rPr>
                <a:t> </a:t>
              </a:r>
              <a:r>
                <a:rPr lang="en-US" b="1">
                  <a:solidFill>
                    <a:schemeClr val="bg1"/>
                  </a:solidFill>
                  <a:effectLst/>
                  <a:latin typeface="Helvetica" pitchFamily="2" charset="0"/>
                </a:rPr>
                <a:t>time</a:t>
              </a:r>
              <a:r>
                <a:rPr lang="zh-CN" altLang="en-US" b="1">
                  <a:solidFill>
                    <a:schemeClr val="bg1"/>
                  </a:solidFill>
                  <a:latin typeface="Helvetica" pitchFamily="2" charset="0"/>
                </a:rPr>
                <a:t> </a:t>
              </a:r>
              <a:r>
                <a:rPr lang="en-US" altLang="zh-CN" b="1">
                  <a:solidFill>
                    <a:schemeClr val="bg1"/>
                  </a:solidFill>
                  <a:latin typeface="Helvetica" pitchFamily="2" charset="0"/>
                </a:rPr>
                <a:t>to</a:t>
              </a:r>
              <a:r>
                <a:rPr lang="zh-CN" altLang="en-US" b="1">
                  <a:solidFill>
                    <a:schemeClr val="bg1"/>
                  </a:solidFill>
                  <a:latin typeface="Helvetica" pitchFamily="2" charset="0"/>
                </a:rPr>
                <a:t> </a:t>
              </a:r>
              <a:r>
                <a:rPr lang="en-US" altLang="zh-CN" b="1">
                  <a:solidFill>
                    <a:schemeClr val="bg1"/>
                  </a:solidFill>
                  <a:latin typeface="Helvetica" pitchFamily="2" charset="0"/>
                </a:rPr>
                <a:t>attain</a:t>
              </a:r>
              <a:r>
                <a:rPr lang="zh-CN" altLang="en-US" b="1">
                  <a:solidFill>
                    <a:schemeClr val="bg1"/>
                  </a:solidFill>
                  <a:latin typeface="Helvetica" pitchFamily="2" charset="0"/>
                </a:rPr>
                <a:t> </a:t>
              </a:r>
              <a:r>
                <a:rPr lang="en-US" altLang="zh-CN" b="1">
                  <a:solidFill>
                    <a:schemeClr val="bg1"/>
                  </a:solidFill>
                  <a:latin typeface="Helvetica" pitchFamily="2" charset="0"/>
                </a:rPr>
                <a:t>high</a:t>
              </a:r>
              <a:r>
                <a:rPr lang="zh-CN" altLang="en-US" b="1">
                  <a:solidFill>
                    <a:schemeClr val="bg1"/>
                  </a:solidFill>
                  <a:latin typeface="Helvetica" pitchFamily="2" charset="0"/>
                </a:rPr>
                <a:t> </a:t>
              </a:r>
              <a:r>
                <a:rPr lang="en-US" altLang="zh-CN" b="1">
                  <a:solidFill>
                    <a:schemeClr val="bg1"/>
                  </a:solidFill>
                  <a:latin typeface="Helvetica" pitchFamily="2" charset="0"/>
                </a:rPr>
                <a:t>accuracy</a:t>
              </a:r>
            </a:p>
            <a:p>
              <a:pPr algn="l"/>
              <a:r>
                <a:rPr lang="en-US" altLang="zh-CN" b="1">
                  <a:solidFill>
                    <a:schemeClr val="bg1"/>
                  </a:solidFill>
                  <a:latin typeface="Helvetica" pitchFamily="2" charset="0"/>
                </a:rPr>
                <a:t>Less</a:t>
              </a:r>
              <a:r>
                <a:rPr lang="zh-CN" altLang="en-US" b="1">
                  <a:solidFill>
                    <a:schemeClr val="bg1"/>
                  </a:solidFill>
                  <a:latin typeface="Helvetica" pitchFamily="2" charset="0"/>
                </a:rPr>
                <a:t> </a:t>
              </a:r>
              <a:r>
                <a:rPr lang="en-US" altLang="zh-CN" b="1">
                  <a:solidFill>
                    <a:schemeClr val="bg1"/>
                  </a:solidFill>
                  <a:latin typeface="Helvetica" pitchFamily="2" charset="0"/>
                </a:rPr>
                <a:t>steps</a:t>
              </a:r>
              <a:r>
                <a:rPr lang="zh-CN" altLang="en-US" b="1">
                  <a:solidFill>
                    <a:schemeClr val="bg1"/>
                  </a:solidFill>
                  <a:latin typeface="Helvetica" pitchFamily="2" charset="0"/>
                </a:rPr>
                <a:t> </a:t>
              </a:r>
              <a:r>
                <a:rPr lang="en-US" altLang="zh-CN" b="1">
                  <a:solidFill>
                    <a:schemeClr val="bg1"/>
                  </a:solidFill>
                  <a:latin typeface="Helvetica" pitchFamily="2" charset="0"/>
                </a:rPr>
                <a:t>in</a:t>
              </a:r>
              <a:r>
                <a:rPr lang="zh-CN" altLang="en-US" b="1">
                  <a:solidFill>
                    <a:schemeClr val="bg1"/>
                  </a:solidFill>
                  <a:latin typeface="Helvetica" pitchFamily="2" charset="0"/>
                </a:rPr>
                <a:t> </a:t>
              </a:r>
              <a:r>
                <a:rPr lang="en-US" altLang="zh-CN" b="1">
                  <a:solidFill>
                    <a:schemeClr val="bg1"/>
                  </a:solidFill>
                  <a:latin typeface="Helvetica" pitchFamily="2" charset="0"/>
                </a:rPr>
                <a:t>forward/backward</a:t>
              </a:r>
              <a:r>
                <a:rPr lang="zh-CN" altLang="en-US" b="1">
                  <a:solidFill>
                    <a:schemeClr val="bg1"/>
                  </a:solidFill>
                  <a:latin typeface="Helvetica" pitchFamily="2" charset="0"/>
                </a:rPr>
                <a:t> </a:t>
              </a:r>
              <a:r>
                <a:rPr lang="en-US" altLang="zh-CN" b="1">
                  <a:solidFill>
                    <a:schemeClr val="bg1"/>
                  </a:solidFill>
                  <a:latin typeface="Helvetica" pitchFamily="2" charset="0"/>
                </a:rPr>
                <a:t>propagation</a:t>
              </a:r>
              <a:endParaRPr lang="en-US" b="1">
                <a:solidFill>
                  <a:schemeClr val="bg1"/>
                </a:solidFill>
                <a:latin typeface="Helvetica" pitchFamily="2" charset="0"/>
              </a:endParaRPr>
            </a:p>
            <a:p>
              <a:pPr algn="l"/>
              <a:r>
                <a:rPr lang="en-US" altLang="zh-CN" b="1">
                  <a:solidFill>
                    <a:schemeClr val="bg1"/>
                  </a:solidFill>
                  <a:effectLst/>
                  <a:latin typeface="Helvetica" pitchFamily="2" charset="0"/>
                </a:rPr>
                <a:t>Less</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memory</a:t>
              </a:r>
              <a:r>
                <a:rPr lang="zh-CN" altLang="en-US" b="1">
                  <a:solidFill>
                    <a:schemeClr val="bg1"/>
                  </a:solidFill>
                  <a:effectLst/>
                  <a:latin typeface="Helvetica" pitchFamily="2" charset="0"/>
                </a:rPr>
                <a:t> </a:t>
              </a:r>
              <a:r>
                <a:rPr lang="en-US" altLang="zh-CN" b="1">
                  <a:solidFill>
                    <a:schemeClr val="bg1"/>
                  </a:solidFill>
                  <a:effectLst/>
                  <a:latin typeface="Helvetica" pitchFamily="2" charset="0"/>
                </a:rPr>
                <a:t>usage</a:t>
              </a:r>
            </a:p>
          </p:txBody>
        </p:sp>
      </p:grpSp>
      <p:grpSp>
        <p:nvGrpSpPr>
          <p:cNvPr id="16" name="Group 15">
            <a:extLst>
              <a:ext uri="{FF2B5EF4-FFF2-40B4-BE49-F238E27FC236}">
                <a16:creationId xmlns:a16="http://schemas.microsoft.com/office/drawing/2014/main" id="{FA262E77-85C7-08DD-D915-BD0EF06B00F6}"/>
              </a:ext>
            </a:extLst>
          </p:cNvPr>
          <p:cNvGrpSpPr/>
          <p:nvPr/>
        </p:nvGrpSpPr>
        <p:grpSpPr>
          <a:xfrm>
            <a:off x="570276" y="4330701"/>
            <a:ext cx="11621724" cy="1948170"/>
            <a:chOff x="570276" y="4330701"/>
            <a:chExt cx="11621724" cy="1948170"/>
          </a:xfrm>
        </p:grpSpPr>
        <p:sp>
          <p:nvSpPr>
            <p:cNvPr id="7" name="Rectangle 6">
              <a:extLst>
                <a:ext uri="{FF2B5EF4-FFF2-40B4-BE49-F238E27FC236}">
                  <a16:creationId xmlns:a16="http://schemas.microsoft.com/office/drawing/2014/main" id="{EC7712D1-05B7-1092-C6A8-7A37730E5CD0}"/>
                </a:ext>
              </a:extLst>
            </p:cNvPr>
            <p:cNvSpPr/>
            <p:nvPr/>
          </p:nvSpPr>
          <p:spPr>
            <a:xfrm>
              <a:off x="570276" y="4330701"/>
              <a:ext cx="11621724" cy="1948170"/>
            </a:xfrm>
            <a:prstGeom prst="rect">
              <a:avLst/>
            </a:prstGeom>
            <a:gradFill flip="none" rotWithShape="1">
              <a:gsLst>
                <a:gs pos="47000">
                  <a:srgbClr val="F586FE">
                    <a:alpha val="55000"/>
                  </a:srgbClr>
                </a:gs>
                <a:gs pos="0">
                  <a:srgbClr val="155CB3">
                    <a:alpha val="0"/>
                  </a:srgbClr>
                </a:gs>
                <a:gs pos="100000">
                  <a:srgbClr val="F77DE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a:solidFill>
                  <a:schemeClr val="bg1"/>
                </a:solidFill>
                <a:latin typeface="Helvetica" pitchFamily="2" charset="0"/>
              </a:endParaRPr>
            </a:p>
          </p:txBody>
        </p:sp>
        <p:sp>
          <p:nvSpPr>
            <p:cNvPr id="14" name="TextBox 13">
              <a:extLst>
                <a:ext uri="{FF2B5EF4-FFF2-40B4-BE49-F238E27FC236}">
                  <a16:creationId xmlns:a16="http://schemas.microsoft.com/office/drawing/2014/main" id="{449448B7-19F7-613F-943C-EF36988B6A30}"/>
                </a:ext>
              </a:extLst>
            </p:cNvPr>
            <p:cNvSpPr txBox="1"/>
            <p:nvPr/>
          </p:nvSpPr>
          <p:spPr>
            <a:xfrm>
              <a:off x="1024788" y="4427623"/>
              <a:ext cx="10132592" cy="1477328"/>
            </a:xfrm>
            <a:prstGeom prst="rect">
              <a:avLst/>
            </a:prstGeom>
            <a:noFill/>
          </p:spPr>
          <p:txBody>
            <a:bodyPr wrap="square">
              <a:spAutoFit/>
            </a:bodyPr>
            <a:lstStyle/>
            <a:p>
              <a:pPr algn="ctr"/>
              <a:r>
                <a:rPr lang="en-US" altLang="zh-CN" b="1">
                  <a:solidFill>
                    <a:schemeClr val="bg1"/>
                  </a:solidFill>
                  <a:latin typeface="Helvetica" pitchFamily="2" charset="0"/>
                </a:rPr>
                <a:t>Model</a:t>
              </a:r>
              <a:r>
                <a:rPr lang="zh-CN" altLang="en-US" b="1">
                  <a:solidFill>
                    <a:schemeClr val="bg1"/>
                  </a:solidFill>
                  <a:latin typeface="Helvetica" pitchFamily="2" charset="0"/>
                </a:rPr>
                <a:t> </a:t>
              </a:r>
              <a:r>
                <a:rPr lang="en-US" altLang="zh-CN" b="1">
                  <a:solidFill>
                    <a:schemeClr val="bg1"/>
                  </a:solidFill>
                  <a:latin typeface="Helvetica" pitchFamily="2" charset="0"/>
                </a:rPr>
                <a:t>II</a:t>
              </a:r>
              <a:r>
                <a:rPr lang="zh-CN" altLang="en-US" b="1">
                  <a:solidFill>
                    <a:schemeClr val="bg1"/>
                  </a:solidFill>
                  <a:latin typeface="Helvetica" pitchFamily="2" charset="0"/>
                </a:rPr>
                <a:t> </a:t>
              </a:r>
              <a:endParaRPr lang="en-US" altLang="zh-CN" b="1">
                <a:solidFill>
                  <a:schemeClr val="bg1"/>
                </a:solidFill>
                <a:latin typeface="Helvetica" pitchFamily="2" charset="0"/>
              </a:endParaRPr>
            </a:p>
            <a:p>
              <a:pPr algn="ctr"/>
              <a:r>
                <a:rPr lang="en-US" altLang="zh-CN" b="1">
                  <a:solidFill>
                    <a:schemeClr val="bg1"/>
                  </a:solidFill>
                  <a:latin typeface="Helvetica" pitchFamily="2" charset="0"/>
                </a:rPr>
                <a:t>(100</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2</a:t>
              </a:r>
              <a:r>
                <a:rPr lang="zh-CN" altLang="en-US" b="1">
                  <a:solidFill>
                    <a:schemeClr val="bg1"/>
                  </a:solidFill>
                  <a:latin typeface="Helvetica" pitchFamily="2" charset="0"/>
                </a:rPr>
                <a:t> </a:t>
              </a:r>
              <a:r>
                <a:rPr lang="en-US" altLang="zh-CN" b="1">
                  <a:solidFill>
                    <a:schemeClr val="bg1"/>
                  </a:solidFill>
                  <a:latin typeface="Helvetica" pitchFamily="2" charset="0"/>
                </a:rPr>
                <a:t>,</a:t>
              </a:r>
              <a:r>
                <a:rPr lang="zh-CN" altLang="en-US" b="1">
                  <a:solidFill>
                    <a:schemeClr val="bg1"/>
                  </a:solidFill>
                  <a:latin typeface="Helvetica" pitchFamily="2" charset="0"/>
                </a:rPr>
                <a:t> </a:t>
              </a:r>
              <a:r>
                <a:rPr lang="en-US" altLang="zh-CN" b="1">
                  <a:solidFill>
                    <a:schemeClr val="bg1"/>
                  </a:solidFill>
                  <a:latin typeface="Helvetica" pitchFamily="2" charset="0"/>
                </a:rPr>
                <a:t>1)</a:t>
              </a:r>
            </a:p>
            <a:p>
              <a:pPr algn="r"/>
              <a:r>
                <a:rPr lang="en-US" altLang="zh-CN" b="1">
                  <a:solidFill>
                    <a:schemeClr val="bg1"/>
                  </a:solidFill>
                  <a:latin typeface="Helvetica" pitchFamily="2" charset="0"/>
                </a:rPr>
                <a:t>S</a:t>
              </a:r>
              <a:r>
                <a:rPr lang="en-US" b="1">
                  <a:solidFill>
                    <a:schemeClr val="bg1"/>
                  </a:solidFill>
                  <a:latin typeface="Helvetica" pitchFamily="2" charset="0"/>
                </a:rPr>
                <a:t>lower convergence at </a:t>
              </a:r>
              <a:r>
                <a:rPr lang="en-US" altLang="zh-CN" b="1">
                  <a:solidFill>
                    <a:schemeClr val="bg1"/>
                  </a:solidFill>
                  <a:latin typeface="Helvetica" pitchFamily="2" charset="0"/>
                </a:rPr>
                <a:t>first</a:t>
              </a:r>
            </a:p>
            <a:p>
              <a:pPr algn="r"/>
              <a:r>
                <a:rPr lang="en-US" altLang="zh-CN" b="1">
                  <a:solidFill>
                    <a:schemeClr val="bg1"/>
                  </a:solidFill>
                  <a:latin typeface="Helvetica" pitchFamily="2" charset="0"/>
                </a:rPr>
                <a:t>Sensitive</a:t>
              </a:r>
              <a:r>
                <a:rPr lang="zh-CN" altLang="en-US" b="1">
                  <a:solidFill>
                    <a:schemeClr val="bg1"/>
                  </a:solidFill>
                  <a:latin typeface="Helvetica" pitchFamily="2" charset="0"/>
                </a:rPr>
                <a:t> </a:t>
              </a:r>
              <a:r>
                <a:rPr lang="en-US" altLang="zh-CN" b="1">
                  <a:solidFill>
                    <a:schemeClr val="bg1"/>
                  </a:solidFill>
                  <a:latin typeface="Helvetica" pitchFamily="2" charset="0"/>
                </a:rPr>
                <a:t>to</a:t>
              </a:r>
              <a:r>
                <a:rPr lang="zh-CN" altLang="en-US" b="1">
                  <a:solidFill>
                    <a:schemeClr val="bg1"/>
                  </a:solidFill>
                  <a:latin typeface="Helvetica" pitchFamily="2" charset="0"/>
                </a:rPr>
                <a:t> </a:t>
              </a:r>
              <a:r>
                <a:rPr lang="en-US" altLang="zh-CN" b="1">
                  <a:solidFill>
                    <a:schemeClr val="bg1"/>
                  </a:solidFill>
                  <a:latin typeface="Helvetica" pitchFamily="2" charset="0"/>
                </a:rPr>
                <a:t>more</a:t>
              </a:r>
              <a:r>
                <a:rPr lang="zh-CN" altLang="en-US" b="1">
                  <a:solidFill>
                    <a:schemeClr val="bg1"/>
                  </a:solidFill>
                  <a:latin typeface="Helvetica" pitchFamily="2" charset="0"/>
                </a:rPr>
                <a:t> </a:t>
              </a:r>
              <a:r>
                <a:rPr lang="en-US" altLang="zh-CN" b="1">
                  <a:solidFill>
                    <a:schemeClr val="bg1"/>
                  </a:solidFill>
                  <a:latin typeface="Helvetica" pitchFamily="2" charset="0"/>
                </a:rPr>
                <a:t>exquisite</a:t>
              </a:r>
              <a:r>
                <a:rPr lang="zh-CN" altLang="en-US" b="1">
                  <a:solidFill>
                    <a:schemeClr val="bg1"/>
                  </a:solidFill>
                  <a:latin typeface="Helvetica" pitchFamily="2" charset="0"/>
                </a:rPr>
                <a:t> </a:t>
              </a:r>
              <a:r>
                <a:rPr lang="en-US" altLang="zh-CN" b="1">
                  <a:solidFill>
                    <a:schemeClr val="bg1"/>
                  </a:solidFill>
                  <a:latin typeface="Helvetica" pitchFamily="2" charset="0"/>
                </a:rPr>
                <a:t>patterns</a:t>
              </a:r>
            </a:p>
            <a:p>
              <a:pPr algn="r"/>
              <a:r>
                <a:rPr lang="en-US" altLang="zh-CN" b="1">
                  <a:solidFill>
                    <a:schemeClr val="bg1"/>
                  </a:solidFill>
                  <a:latin typeface="Helvetica" pitchFamily="2" charset="0"/>
                </a:rPr>
                <a:t>More</a:t>
              </a:r>
              <a:r>
                <a:rPr lang="zh-CN" altLang="en-US" b="1">
                  <a:solidFill>
                    <a:schemeClr val="bg1"/>
                  </a:solidFill>
                  <a:latin typeface="Helvetica" pitchFamily="2" charset="0"/>
                </a:rPr>
                <a:t> </a:t>
              </a:r>
              <a:r>
                <a:rPr lang="en-US" altLang="zh-CN" b="1">
                  <a:solidFill>
                    <a:schemeClr val="bg1"/>
                  </a:solidFill>
                  <a:latin typeface="Helvetica" pitchFamily="2" charset="0"/>
                </a:rPr>
                <a:t>discernable</a:t>
              </a:r>
              <a:r>
                <a:rPr lang="zh-CN" altLang="en-US" b="1">
                  <a:solidFill>
                    <a:schemeClr val="bg1"/>
                  </a:solidFill>
                  <a:latin typeface="Helvetica" pitchFamily="2" charset="0"/>
                </a:rPr>
                <a:t> </a:t>
              </a:r>
              <a:r>
                <a:rPr lang="en-US" altLang="zh-CN" b="1">
                  <a:solidFill>
                    <a:schemeClr val="bg1"/>
                  </a:solidFill>
                  <a:latin typeface="Helvetica" pitchFamily="2" charset="0"/>
                </a:rPr>
                <a:t>results</a:t>
              </a:r>
            </a:p>
          </p:txBody>
        </p:sp>
      </p:grpSp>
    </p:spTree>
    <p:extLst>
      <p:ext uri="{BB962C8B-B14F-4D97-AF65-F5344CB8AC3E}">
        <p14:creationId xmlns:p14="http://schemas.microsoft.com/office/powerpoint/2010/main" val="24008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4383956" y="2068051"/>
            <a:ext cx="3424086" cy="2387600"/>
          </a:xfrm>
        </p:spPr>
        <p:txBody>
          <a:bodyPr>
            <a:normAutofit/>
          </a:bodyPr>
          <a:lstStyle/>
          <a:p>
            <a:r>
              <a:rPr lang="en-US" altLang="zh-Hans-HK" sz="4800">
                <a:solidFill>
                  <a:schemeClr val="bg1"/>
                </a:solidFill>
                <a:latin typeface="Poppins" panose="00000500000000000000" pitchFamily="50" charset="0"/>
                <a:cs typeface="Poppins" panose="00000500000000000000" pitchFamily="50" charset="0"/>
              </a:rPr>
              <a:t>THANKS FOR LISTENING!</a:t>
            </a:r>
            <a:endParaRPr lang="zh-Hans-HK" altLang="en-US" sz="4800">
              <a:solidFill>
                <a:schemeClr val="bg1"/>
              </a:solidFill>
              <a:latin typeface="Poppins" panose="00000500000000000000" pitchFamily="50" charset="0"/>
              <a:cs typeface="Poppins" panose="00000500000000000000" pitchFamily="50" charset="0"/>
            </a:endParaRPr>
          </a:p>
        </p:txBody>
      </p:sp>
      <p:grpSp>
        <p:nvGrpSpPr>
          <p:cNvPr id="29" name="Group 28">
            <a:extLst>
              <a:ext uri="{FF2B5EF4-FFF2-40B4-BE49-F238E27FC236}">
                <a16:creationId xmlns:a16="http://schemas.microsoft.com/office/drawing/2014/main" id="{C1A2015B-51E1-77FB-7B61-BFB1689C0D26}"/>
              </a:ext>
            </a:extLst>
          </p:cNvPr>
          <p:cNvGrpSpPr/>
          <p:nvPr/>
        </p:nvGrpSpPr>
        <p:grpSpPr>
          <a:xfrm>
            <a:off x="2359742" y="3277055"/>
            <a:ext cx="7443019" cy="0"/>
            <a:chOff x="2359742" y="3277055"/>
            <a:chExt cx="7443019" cy="0"/>
          </a:xfrm>
        </p:grpSpPr>
        <p:cxnSp>
          <p:nvCxnSpPr>
            <p:cNvPr id="25" name="Straight Connector 24">
              <a:extLst>
                <a:ext uri="{FF2B5EF4-FFF2-40B4-BE49-F238E27FC236}">
                  <a16:creationId xmlns:a16="http://schemas.microsoft.com/office/drawing/2014/main" id="{9B80A4B0-7B40-7446-657F-556D5EB1EB64}"/>
                </a:ext>
              </a:extLst>
            </p:cNvPr>
            <p:cNvCxnSpPr>
              <a:cxnSpLocks/>
            </p:cNvCxnSpPr>
            <p:nvPr/>
          </p:nvCxnSpPr>
          <p:spPr>
            <a:xfrm>
              <a:off x="2359742" y="3277055"/>
              <a:ext cx="2799280" cy="0"/>
            </a:xfrm>
            <a:prstGeom prst="line">
              <a:avLst/>
            </a:prstGeom>
            <a:ln w="28575" cap="rnd" cmpd="sng">
              <a:gradFill>
                <a:gsLst>
                  <a:gs pos="0">
                    <a:srgbClr val="F879EA">
                      <a:lumMod val="100000"/>
                    </a:srgbClr>
                  </a:gs>
                  <a:gs pos="100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190567-ECF1-1EA8-506C-F481FA3F6460}"/>
                </a:ext>
              </a:extLst>
            </p:cNvPr>
            <p:cNvCxnSpPr>
              <a:cxnSpLocks/>
            </p:cNvCxnSpPr>
            <p:nvPr/>
          </p:nvCxnSpPr>
          <p:spPr>
            <a:xfrm>
              <a:off x="6965244" y="3277055"/>
              <a:ext cx="2837517" cy="0"/>
            </a:xfrm>
            <a:prstGeom prst="line">
              <a:avLst/>
            </a:prstGeom>
            <a:ln w="28575" cap="rnd" cmpd="sng">
              <a:gradFill>
                <a:gsLst>
                  <a:gs pos="0">
                    <a:srgbClr val="F879EA">
                      <a:lumMod val="100000"/>
                    </a:srgbClr>
                  </a:gs>
                  <a:gs pos="0">
                    <a:schemeClr val="accent1">
                      <a:lumMod val="45000"/>
                      <a:lumOff val="55000"/>
                    </a:schemeClr>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47C27A7-9835-8030-B0FA-C6486CC23CAE}"/>
              </a:ext>
            </a:extLst>
          </p:cNvPr>
          <p:cNvGrpSpPr/>
          <p:nvPr/>
        </p:nvGrpSpPr>
        <p:grpSpPr>
          <a:xfrm>
            <a:off x="1296975" y="617352"/>
            <a:ext cx="9602905" cy="5630121"/>
            <a:chOff x="1296975" y="617352"/>
            <a:chExt cx="9602905" cy="5630121"/>
          </a:xfrm>
        </p:grpSpPr>
        <p:pic>
          <p:nvPicPr>
            <p:cNvPr id="4" name="Picture 3" descr="Icon&#10;&#10;Description automatically generated">
              <a:extLst>
                <a:ext uri="{FF2B5EF4-FFF2-40B4-BE49-F238E27FC236}">
                  <a16:creationId xmlns:a16="http://schemas.microsoft.com/office/drawing/2014/main" id="{3B4D3A10-5439-B099-84E0-F7D58BB23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21540" y="617352"/>
              <a:ext cx="778340" cy="778340"/>
            </a:xfrm>
            <a:prstGeom prst="rect">
              <a:avLst/>
            </a:prstGeom>
          </p:spPr>
        </p:pic>
        <p:pic>
          <p:nvPicPr>
            <p:cNvPr id="5" name="Picture 4" descr="Icon&#10;&#10;Description automatically generated">
              <a:extLst>
                <a:ext uri="{FF2B5EF4-FFF2-40B4-BE49-F238E27FC236}">
                  <a16:creationId xmlns:a16="http://schemas.microsoft.com/office/drawing/2014/main" id="{3C4A5360-E2DB-17DE-B62C-2EBFADB8D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96975" y="5469133"/>
              <a:ext cx="778340" cy="778340"/>
            </a:xfrm>
            <a:prstGeom prst="rect">
              <a:avLst/>
            </a:prstGeom>
            <a:noFill/>
            <a:ln>
              <a:noFill/>
            </a:ln>
          </p:spPr>
        </p:pic>
      </p:grpSp>
    </p:spTree>
    <p:extLst>
      <p:ext uri="{BB962C8B-B14F-4D97-AF65-F5344CB8AC3E}">
        <p14:creationId xmlns:p14="http://schemas.microsoft.com/office/powerpoint/2010/main" val="12089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9" name="Rectangle 8">
            <a:extLst>
              <a:ext uri="{FF2B5EF4-FFF2-40B4-BE49-F238E27FC236}">
                <a16:creationId xmlns:a16="http://schemas.microsoft.com/office/drawing/2014/main" id="{0C7BA1FA-75FF-61A7-D746-8D4A3305B281}"/>
              </a:ext>
            </a:extLst>
          </p:cNvPr>
          <p:cNvSpPr/>
          <p:nvPr/>
        </p:nvSpPr>
        <p:spPr>
          <a:xfrm rot="10800000">
            <a:off x="3900881" y="2659557"/>
            <a:ext cx="4613854" cy="769441"/>
          </a:xfrm>
          <a:prstGeom prst="rect">
            <a:avLst/>
          </a:prstGeom>
          <a:gradFill flip="none" rotWithShape="1">
            <a:gsLst>
              <a:gs pos="23000">
                <a:srgbClr val="155CB3">
                  <a:alpha val="0"/>
                </a:srgbClr>
              </a:gs>
              <a:gs pos="55000">
                <a:srgbClr val="3E9EFF">
                  <a:alpha val="3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lIns="91440" tIns="45720" rIns="91440" bIns="45720" rtlCol="0" anchor="t">
            <a:spAutoFit/>
          </a:bodyPr>
          <a:lstStyle/>
          <a:p>
            <a:r>
              <a:rPr lang="en-US" altLang="zh-CN" sz="4400">
                <a:solidFill>
                  <a:schemeClr val="bg1"/>
                </a:solidFill>
                <a:ea typeface="等线"/>
              </a:rPr>
              <a:t>METHOD</a:t>
            </a:r>
            <a:endParaRPr lang="zh-Hans-HK" altLang="en-US" sz="4400">
              <a:solidFill>
                <a:schemeClr val="bg1"/>
              </a:solidFill>
              <a:ea typeface="等线"/>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BA7B458-17AE-3645-BE55-096F6F8317BE}"/>
              </a:ext>
            </a:extLst>
          </p:cNvPr>
          <p:cNvSpPr txBox="1"/>
          <p:nvPr/>
        </p:nvSpPr>
        <p:spPr>
          <a:xfrm>
            <a:off x="5930953" y="3429000"/>
            <a:ext cx="2264350" cy="769441"/>
          </a:xfrm>
          <a:prstGeom prst="rect">
            <a:avLst/>
          </a:prstGeom>
          <a:noFill/>
        </p:spPr>
        <p:txBody>
          <a:bodyPr wrap="square" lIns="91440" tIns="45720" rIns="91440" bIns="45720" anchor="t">
            <a:spAutoFit/>
          </a:bodyPr>
          <a:lstStyle/>
          <a:p>
            <a:r>
              <a:rPr lang="en-GB" sz="4400">
                <a:solidFill>
                  <a:schemeClr val="bg1"/>
                </a:solidFill>
                <a:ea typeface="等线"/>
              </a:rPr>
              <a:t>RESULTS</a:t>
            </a:r>
            <a:endParaRPr lang="zh-CN" sz="4400">
              <a:solidFill>
                <a:schemeClr val="bg1"/>
              </a:solidFill>
              <a:ea typeface="等线"/>
              <a:cs typeface="Calibri"/>
            </a:endParaRPr>
          </a:p>
        </p:txBody>
      </p:sp>
    </p:spTree>
    <p:extLst>
      <p:ext uri="{BB962C8B-B14F-4D97-AF65-F5344CB8AC3E}">
        <p14:creationId xmlns:p14="http://schemas.microsoft.com/office/powerpoint/2010/main" val="370438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Python Codes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E72BE26C-26F5-84AC-EC76-2960570FC2D2}"/>
              </a:ext>
            </a:extLst>
          </p:cNvPr>
          <p:cNvSpPr/>
          <p:nvPr/>
        </p:nvSpPr>
        <p:spPr>
          <a:xfrm>
            <a:off x="1043827" y="1600200"/>
            <a:ext cx="10094514" cy="65860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TextBox 26">
            <a:extLst>
              <a:ext uri="{FF2B5EF4-FFF2-40B4-BE49-F238E27FC236}">
                <a16:creationId xmlns:a16="http://schemas.microsoft.com/office/drawing/2014/main" id="{45DF21AF-E114-A4CD-546F-049554F45D91}"/>
              </a:ext>
            </a:extLst>
          </p:cNvPr>
          <p:cNvSpPr txBox="1"/>
          <p:nvPr/>
        </p:nvSpPr>
        <p:spPr>
          <a:xfrm>
            <a:off x="6687819" y="1736638"/>
            <a:ext cx="4302521"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Import necessary libraries</a:t>
            </a:r>
          </a:p>
        </p:txBody>
      </p:sp>
      <p:sp>
        <p:nvSpPr>
          <p:cNvPr id="3" name="Rectangle 2">
            <a:extLst>
              <a:ext uri="{FF2B5EF4-FFF2-40B4-BE49-F238E27FC236}">
                <a16:creationId xmlns:a16="http://schemas.microsoft.com/office/drawing/2014/main" id="{3F1DD02B-8AD7-B84C-B0CB-D4BEC9F90840}"/>
              </a:ext>
            </a:extLst>
          </p:cNvPr>
          <p:cNvSpPr/>
          <p:nvPr/>
        </p:nvSpPr>
        <p:spPr>
          <a:xfrm>
            <a:off x="1043827" y="2395245"/>
            <a:ext cx="10094514" cy="90435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TextBox 9">
            <a:extLst>
              <a:ext uri="{FF2B5EF4-FFF2-40B4-BE49-F238E27FC236}">
                <a16:creationId xmlns:a16="http://schemas.microsoft.com/office/drawing/2014/main" id="{61BCD239-6193-F873-3A75-46E7E14C9B89}"/>
              </a:ext>
            </a:extLst>
          </p:cNvPr>
          <p:cNvSpPr txBox="1"/>
          <p:nvPr/>
        </p:nvSpPr>
        <p:spPr>
          <a:xfrm>
            <a:off x="6687819" y="2686581"/>
            <a:ext cx="4036141" cy="46166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altLang="zh-Hans-HK" sz="2400" b="0" i="0" u="none" strike="noStrike" kern="1200" cap="none" spc="0" normalizeH="0" baseline="0" noProof="0">
                <a:ln>
                  <a:noFill/>
                </a:ln>
                <a:solidFill>
                  <a:prstClr val="white"/>
                </a:solidFill>
                <a:effectLst/>
                <a:uLnTx/>
                <a:uFillTx/>
                <a:latin typeface="Poppins" panose="00000500000000000000" pitchFamily="50" charset="0"/>
                <a:ea typeface="等线" panose="02010600030101010101" pitchFamily="2" charset="-122"/>
                <a:cs typeface="Poppins" panose="00000500000000000000" pitchFamily="50" charset="0"/>
              </a:rPr>
              <a:t> Define hyperparameters </a:t>
            </a:r>
          </a:p>
        </p:txBody>
      </p:sp>
      <p:pic>
        <p:nvPicPr>
          <p:cNvPr id="7" name="Picture 6" descr="Text&#10;&#10;Description automatically generated">
            <a:extLst>
              <a:ext uri="{FF2B5EF4-FFF2-40B4-BE49-F238E27FC236}">
                <a16:creationId xmlns:a16="http://schemas.microsoft.com/office/drawing/2014/main" id="{E7FC9D15-F488-53C8-813C-749094885ECD}"/>
              </a:ext>
            </a:extLst>
          </p:cNvPr>
          <p:cNvPicPr>
            <a:picLocks noChangeAspect="1"/>
          </p:cNvPicPr>
          <p:nvPr/>
        </p:nvPicPr>
        <p:blipFill rotWithShape="1">
          <a:blip r:embed="rId4">
            <a:extLst>
              <a:ext uri="{28A0092B-C50C-407E-A947-70E740481C1C}">
                <a14:useLocalDpi xmlns:a14="http://schemas.microsoft.com/office/drawing/2010/main" val="0"/>
              </a:ext>
            </a:extLst>
          </a:blip>
          <a:srcRect l="14941" t="15719" r="14622" b="32605"/>
          <a:stretch/>
        </p:blipFill>
        <p:spPr>
          <a:xfrm>
            <a:off x="580104" y="1600200"/>
            <a:ext cx="5959715" cy="4257158"/>
          </a:xfrm>
          <a:prstGeom prst="rect">
            <a:avLst/>
          </a:prstGeom>
        </p:spPr>
      </p:pic>
      <p:pic>
        <p:nvPicPr>
          <p:cNvPr id="9" name="Picture 8" descr="Text&#10;&#10;Description automatically generated">
            <a:extLst>
              <a:ext uri="{FF2B5EF4-FFF2-40B4-BE49-F238E27FC236}">
                <a16:creationId xmlns:a16="http://schemas.microsoft.com/office/drawing/2014/main" id="{20C22518-9E3A-FA78-486D-41594E15036F}"/>
              </a:ext>
            </a:extLst>
          </p:cNvPr>
          <p:cNvPicPr>
            <a:picLocks noChangeAspect="1"/>
          </p:cNvPicPr>
          <p:nvPr/>
        </p:nvPicPr>
        <p:blipFill rotWithShape="1">
          <a:blip r:embed="rId4">
            <a:extLst>
              <a:ext uri="{28A0092B-C50C-407E-A947-70E740481C1C}">
                <a14:useLocalDpi xmlns:a14="http://schemas.microsoft.com/office/drawing/2010/main" val="0"/>
              </a:ext>
            </a:extLst>
          </a:blip>
          <a:srcRect l="14782" t="67321" r="14782" b="15958"/>
          <a:stretch/>
        </p:blipFill>
        <p:spPr>
          <a:xfrm>
            <a:off x="5178626" y="3479767"/>
            <a:ext cx="5959715" cy="1377468"/>
          </a:xfrm>
          <a:prstGeom prst="rect">
            <a:avLst/>
          </a:prstGeom>
        </p:spPr>
      </p:pic>
    </p:spTree>
    <p:extLst>
      <p:ext uri="{BB962C8B-B14F-4D97-AF65-F5344CB8AC3E}">
        <p14:creationId xmlns:p14="http://schemas.microsoft.com/office/powerpoint/2010/main" val="248436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grpSp>
        <p:nvGrpSpPr>
          <p:cNvPr id="8" name="Group 7">
            <a:extLst>
              <a:ext uri="{FF2B5EF4-FFF2-40B4-BE49-F238E27FC236}">
                <a16:creationId xmlns:a16="http://schemas.microsoft.com/office/drawing/2014/main" id="{C5E00E61-5717-F44D-F204-A0C0DC44D7D4}"/>
              </a:ext>
            </a:extLst>
          </p:cNvPr>
          <p:cNvGrpSpPr/>
          <p:nvPr/>
        </p:nvGrpSpPr>
        <p:grpSpPr>
          <a:xfrm>
            <a:off x="1043827" y="941592"/>
            <a:ext cx="10094514" cy="1103517"/>
            <a:chOff x="1043827" y="941592"/>
            <a:chExt cx="10094514" cy="1103517"/>
          </a:xfrm>
        </p:grpSpPr>
        <p:sp>
          <p:nvSpPr>
            <p:cNvPr id="2" name="Rectangle 1">
              <a:extLst>
                <a:ext uri="{FF2B5EF4-FFF2-40B4-BE49-F238E27FC236}">
                  <a16:creationId xmlns:a16="http://schemas.microsoft.com/office/drawing/2014/main" id="{867BDAD6-8D0F-8E03-B8F6-AA3DF2122967}"/>
                </a:ext>
              </a:extLst>
            </p:cNvPr>
            <p:cNvSpPr/>
            <p:nvPr/>
          </p:nvSpPr>
          <p:spPr>
            <a:xfrm>
              <a:off x="1043827" y="941592"/>
              <a:ext cx="10094514" cy="110351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 name="TextBox 2">
              <a:extLst>
                <a:ext uri="{FF2B5EF4-FFF2-40B4-BE49-F238E27FC236}">
                  <a16:creationId xmlns:a16="http://schemas.microsoft.com/office/drawing/2014/main" id="{F021ABCA-BBB6-B974-E706-E73D04C1C533}"/>
                </a:ext>
              </a:extLst>
            </p:cNvPr>
            <p:cNvSpPr txBox="1"/>
            <p:nvPr/>
          </p:nvSpPr>
          <p:spPr>
            <a:xfrm>
              <a:off x="9144000" y="1416747"/>
              <a:ext cx="1846340" cy="461665"/>
            </a:xfrm>
            <a:prstGeom prst="rect">
              <a:avLst/>
            </a:prstGeom>
            <a:noFill/>
          </p:spPr>
          <p:txBody>
            <a:bodyPr wrap="square">
              <a:spAutoFit/>
            </a:bodyPr>
            <a:lstStyle/>
            <a:p>
              <a:r>
                <a:rPr lang="en-US" altLang="zh-CN" sz="2400">
                  <a:solidFill>
                    <a:schemeClr val="bg1"/>
                  </a:solidFill>
                  <a:latin typeface="Poppins" panose="00000500000000000000" pitchFamily="50" charset="0"/>
                  <a:cs typeface="Poppins" panose="00000500000000000000" pitchFamily="50" charset="0"/>
                </a:rPr>
                <a:t>Read data</a:t>
              </a:r>
              <a:endParaRPr lang="en-GB" altLang="zh-Hans-HK" sz="2400">
                <a:solidFill>
                  <a:schemeClr val="bg1"/>
                </a:solidFill>
                <a:latin typeface="Poppins" panose="00000500000000000000" pitchFamily="50" charset="0"/>
                <a:cs typeface="Poppins" panose="00000500000000000000" pitchFamily="50" charset="0"/>
              </a:endParaRPr>
            </a:p>
          </p:txBody>
        </p:sp>
      </p:grpSp>
      <p:grpSp>
        <p:nvGrpSpPr>
          <p:cNvPr id="13" name="Group 12">
            <a:extLst>
              <a:ext uri="{FF2B5EF4-FFF2-40B4-BE49-F238E27FC236}">
                <a16:creationId xmlns:a16="http://schemas.microsoft.com/office/drawing/2014/main" id="{2D8DFC93-AF3B-EFBF-E579-66CF04D65469}"/>
              </a:ext>
            </a:extLst>
          </p:cNvPr>
          <p:cNvGrpSpPr/>
          <p:nvPr/>
        </p:nvGrpSpPr>
        <p:grpSpPr>
          <a:xfrm>
            <a:off x="1043827" y="2353566"/>
            <a:ext cx="10094514" cy="658607"/>
            <a:chOff x="1043827" y="2353566"/>
            <a:chExt cx="10094514" cy="658607"/>
          </a:xfrm>
        </p:grpSpPr>
        <p:sp>
          <p:nvSpPr>
            <p:cNvPr id="4" name="Rectangle 3">
              <a:extLst>
                <a:ext uri="{FF2B5EF4-FFF2-40B4-BE49-F238E27FC236}">
                  <a16:creationId xmlns:a16="http://schemas.microsoft.com/office/drawing/2014/main" id="{8DEE2543-0841-C196-52DA-4D9267124F7C}"/>
                </a:ext>
              </a:extLst>
            </p:cNvPr>
            <p:cNvSpPr/>
            <p:nvPr/>
          </p:nvSpPr>
          <p:spPr>
            <a:xfrm>
              <a:off x="1043827" y="2353566"/>
              <a:ext cx="10094514" cy="658607"/>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7" name="TextBox 6">
              <a:extLst>
                <a:ext uri="{FF2B5EF4-FFF2-40B4-BE49-F238E27FC236}">
                  <a16:creationId xmlns:a16="http://schemas.microsoft.com/office/drawing/2014/main" id="{E3306A81-FDD5-FF7B-ADA3-FE96C135B673}"/>
                </a:ext>
              </a:extLst>
            </p:cNvPr>
            <p:cNvSpPr txBox="1"/>
            <p:nvPr/>
          </p:nvSpPr>
          <p:spPr>
            <a:xfrm>
              <a:off x="8377084" y="2490004"/>
              <a:ext cx="2613256"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Standardization</a:t>
              </a:r>
            </a:p>
          </p:txBody>
        </p:sp>
      </p:grpSp>
      <p:grpSp>
        <p:nvGrpSpPr>
          <p:cNvPr id="40" name="Group 39">
            <a:extLst>
              <a:ext uri="{FF2B5EF4-FFF2-40B4-BE49-F238E27FC236}">
                <a16:creationId xmlns:a16="http://schemas.microsoft.com/office/drawing/2014/main" id="{49448180-2B16-9A14-C81D-B3618CDCDCB3}"/>
              </a:ext>
            </a:extLst>
          </p:cNvPr>
          <p:cNvGrpSpPr/>
          <p:nvPr/>
        </p:nvGrpSpPr>
        <p:grpSpPr>
          <a:xfrm>
            <a:off x="5387262" y="3148957"/>
            <a:ext cx="5862669" cy="1121613"/>
            <a:chOff x="5387264" y="3288977"/>
            <a:chExt cx="5862669" cy="1121613"/>
          </a:xfrm>
        </p:grpSpPr>
        <p:sp>
          <p:nvSpPr>
            <p:cNvPr id="9" name="Rectangle 8">
              <a:extLst>
                <a:ext uri="{FF2B5EF4-FFF2-40B4-BE49-F238E27FC236}">
                  <a16:creationId xmlns:a16="http://schemas.microsoft.com/office/drawing/2014/main" id="{82E041EA-F500-875B-E74C-28DD3C134908}"/>
                </a:ext>
              </a:extLst>
            </p:cNvPr>
            <p:cNvSpPr/>
            <p:nvPr/>
          </p:nvSpPr>
          <p:spPr>
            <a:xfrm>
              <a:off x="5387265" y="3288977"/>
              <a:ext cx="4398870" cy="658607"/>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X</a:t>
              </a:r>
              <a:endParaRPr lang="zh-Hans-HK" altLang="en-US" b="1">
                <a:latin typeface="Poppins" panose="00000500000000000000" pitchFamily="50" charset="0"/>
                <a:cs typeface="Poppins" panose="00000500000000000000" pitchFamily="50" charset="0"/>
              </a:endParaRPr>
            </a:p>
          </p:txBody>
        </p:sp>
        <p:sp>
          <p:nvSpPr>
            <p:cNvPr id="10" name="Rectangle 9">
              <a:extLst>
                <a:ext uri="{FF2B5EF4-FFF2-40B4-BE49-F238E27FC236}">
                  <a16:creationId xmlns:a16="http://schemas.microsoft.com/office/drawing/2014/main" id="{F61C7B94-F609-C0AF-7D77-3A14AEB72141}"/>
                </a:ext>
              </a:extLst>
            </p:cNvPr>
            <p:cNvSpPr/>
            <p:nvPr/>
          </p:nvSpPr>
          <p:spPr>
            <a:xfrm>
              <a:off x="5387264" y="4160003"/>
              <a:ext cx="4398870" cy="162620"/>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Y</a:t>
              </a:r>
              <a:endParaRPr lang="zh-Hans-HK" altLang="en-US" b="1">
                <a:latin typeface="Poppins" panose="00000500000000000000" pitchFamily="50" charset="0"/>
                <a:cs typeface="Poppins" panose="00000500000000000000" pitchFamily="50"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A4609A2-3E7B-30F8-A943-29483480A299}"/>
                    </a:ext>
                  </a:extLst>
                </p:cNvPr>
                <p:cNvSpPr txBox="1"/>
                <p:nvPr/>
              </p:nvSpPr>
              <p:spPr>
                <a:xfrm>
                  <a:off x="9838969" y="3451564"/>
                  <a:ext cx="1410964"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100 </a:t>
                  </a:r>
                  <a14:m>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m:t>
                      </m:r>
                    </m:oMath>
                  </a14:m>
                  <a:r>
                    <a:rPr lang="en-US" altLang="zh-CN">
                      <a:solidFill>
                        <a:schemeClr val="bg1"/>
                      </a:solidFill>
                      <a:latin typeface="Poppins" panose="00000500000000000000" pitchFamily="50" charset="0"/>
                      <a:cs typeface="Poppins" panose="00000500000000000000" pitchFamily="50" charset="0"/>
                    </a:rPr>
                    <a:t> 5000</a:t>
                  </a:r>
                  <a:endParaRPr lang="zh-Hans-HK" altLang="en-US">
                    <a:solidFill>
                      <a:schemeClr val="bg1"/>
                    </a:solidFill>
                    <a:latin typeface="Poppins" panose="00000500000000000000" pitchFamily="50" charset="0"/>
                    <a:cs typeface="Poppins" panose="00000500000000000000" pitchFamily="50" charset="0"/>
                  </a:endParaRPr>
                </a:p>
              </p:txBody>
            </p:sp>
          </mc:Choice>
          <mc:Fallback>
            <p:sp>
              <p:nvSpPr>
                <p:cNvPr id="11" name="TextBox 10">
                  <a:extLst>
                    <a:ext uri="{FF2B5EF4-FFF2-40B4-BE49-F238E27FC236}">
                      <a16:creationId xmlns:a16="http://schemas.microsoft.com/office/drawing/2014/main" id="{1A4609A2-3E7B-30F8-A943-29483480A299}"/>
                    </a:ext>
                  </a:extLst>
                </p:cNvPr>
                <p:cNvSpPr txBox="1">
                  <a:spLocks noRot="1" noChangeAspect="1" noMove="1" noResize="1" noEditPoints="1" noAdjustHandles="1" noChangeArrowheads="1" noChangeShapeType="1" noTextEdit="1"/>
                </p:cNvSpPr>
                <p:nvPr/>
              </p:nvSpPr>
              <p:spPr>
                <a:xfrm>
                  <a:off x="9838969" y="3451564"/>
                  <a:ext cx="1410964" cy="369332"/>
                </a:xfrm>
                <a:prstGeom prst="rect">
                  <a:avLst/>
                </a:prstGeom>
                <a:blipFill>
                  <a:blip r:embed="rId4"/>
                  <a:stretch>
                    <a:fillRect l="-3463"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1BC3767-A47D-8E4E-1B1C-232857AAE7AF}"/>
                    </a:ext>
                  </a:extLst>
                </p:cNvPr>
                <p:cNvSpPr txBox="1"/>
                <p:nvPr/>
              </p:nvSpPr>
              <p:spPr>
                <a:xfrm>
                  <a:off x="10101151" y="4041258"/>
                  <a:ext cx="1122423"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 </a:t>
                  </a:r>
                  <a14:m>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m:t>
                      </m:r>
                    </m:oMath>
                  </a14:m>
                  <a:r>
                    <a:rPr lang="en-US" altLang="zh-CN">
                      <a:solidFill>
                        <a:schemeClr val="bg1"/>
                      </a:solidFill>
                      <a:latin typeface="Poppins" panose="00000500000000000000" pitchFamily="50" charset="0"/>
                      <a:cs typeface="Poppins" panose="00000500000000000000" pitchFamily="50" charset="0"/>
                    </a:rPr>
                    <a:t> 5000</a:t>
                  </a:r>
                  <a:endParaRPr lang="zh-Hans-HK" altLang="en-US">
                    <a:solidFill>
                      <a:schemeClr val="bg1"/>
                    </a:solidFill>
                    <a:latin typeface="Poppins" panose="00000500000000000000" pitchFamily="50" charset="0"/>
                    <a:cs typeface="Poppins" panose="00000500000000000000" pitchFamily="50" charset="0"/>
                  </a:endParaRPr>
                </a:p>
              </p:txBody>
            </p:sp>
          </mc:Choice>
          <mc:Fallback>
            <p:sp>
              <p:nvSpPr>
                <p:cNvPr id="12" name="TextBox 11">
                  <a:extLst>
                    <a:ext uri="{FF2B5EF4-FFF2-40B4-BE49-F238E27FC236}">
                      <a16:creationId xmlns:a16="http://schemas.microsoft.com/office/drawing/2014/main" id="{71BC3767-A47D-8E4E-1B1C-232857AAE7AF}"/>
                    </a:ext>
                  </a:extLst>
                </p:cNvPr>
                <p:cNvSpPr txBox="1">
                  <a:spLocks noRot="1" noChangeAspect="1" noMove="1" noResize="1" noEditPoints="1" noAdjustHandles="1" noChangeArrowheads="1" noChangeShapeType="1" noTextEdit="1"/>
                </p:cNvSpPr>
                <p:nvPr/>
              </p:nvSpPr>
              <p:spPr>
                <a:xfrm>
                  <a:off x="10101151" y="4041258"/>
                  <a:ext cx="1122423" cy="369332"/>
                </a:xfrm>
                <a:prstGeom prst="rect">
                  <a:avLst/>
                </a:prstGeom>
                <a:blipFill>
                  <a:blip r:embed="rId5"/>
                  <a:stretch>
                    <a:fillRect l="-4348" t="-9836" b="-24590"/>
                  </a:stretch>
                </a:blipFill>
              </p:spPr>
              <p:txBody>
                <a:bodyPr/>
                <a:lstStyle/>
                <a:p>
                  <a:r>
                    <a:rPr lang="en-US">
                      <a:noFill/>
                    </a:rPr>
                    <a:t> </a:t>
                  </a:r>
                </a:p>
              </p:txBody>
            </p:sp>
          </mc:Fallback>
        </mc:AlternateContent>
      </p:grpSp>
      <p:pic>
        <p:nvPicPr>
          <p:cNvPr id="17" name="Picture 16" descr="Logo&#10;&#10;Description automatically generated">
            <a:extLst>
              <a:ext uri="{FF2B5EF4-FFF2-40B4-BE49-F238E27FC236}">
                <a16:creationId xmlns:a16="http://schemas.microsoft.com/office/drawing/2014/main" id="{42800E8C-C84A-4B25-73E7-AEA5D372EC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255" y="3104991"/>
            <a:ext cx="746538" cy="746538"/>
          </a:xfrm>
          <a:prstGeom prst="rect">
            <a:avLst/>
          </a:prstGeom>
        </p:spPr>
      </p:pic>
      <p:sp>
        <p:nvSpPr>
          <p:cNvPr id="18" name="TextBox 17">
            <a:extLst>
              <a:ext uri="{FF2B5EF4-FFF2-40B4-BE49-F238E27FC236}">
                <a16:creationId xmlns:a16="http://schemas.microsoft.com/office/drawing/2014/main" id="{12D8CEDD-9C08-01FA-D8B6-D0E007BD6C89}"/>
              </a:ext>
            </a:extLst>
          </p:cNvPr>
          <p:cNvSpPr txBox="1"/>
          <p:nvPr/>
        </p:nvSpPr>
        <p:spPr>
          <a:xfrm>
            <a:off x="10130648" y="4218104"/>
            <a:ext cx="1122423" cy="369332"/>
          </a:xfrm>
          <a:prstGeom prst="rect">
            <a:avLst/>
          </a:prstGeom>
          <a:noFill/>
        </p:spPr>
        <p:txBody>
          <a:bodyPr wrap="square" rtlCol="0">
            <a:spAutoFit/>
          </a:bodyPr>
          <a:lstStyle/>
          <a:p>
            <a:r>
              <a:rPr lang="en-US" altLang="zh-Hans-HK">
                <a:solidFill>
                  <a:srgbClr val="3D98F5"/>
                </a:solidFill>
                <a:latin typeface="Poppins" panose="00000500000000000000" pitchFamily="50" charset="0"/>
                <a:cs typeface="Poppins" panose="00000500000000000000" pitchFamily="50" charset="0"/>
              </a:rPr>
              <a:t>(Binary)</a:t>
            </a:r>
            <a:endParaRPr lang="zh-Hans-HK" altLang="en-US">
              <a:solidFill>
                <a:srgbClr val="3D98F5"/>
              </a:solidFill>
              <a:latin typeface="Poppins" panose="00000500000000000000" pitchFamily="50" charset="0"/>
              <a:cs typeface="Poppins" panose="00000500000000000000" pitchFamily="50" charset="0"/>
            </a:endParaRPr>
          </a:p>
        </p:txBody>
      </p:sp>
      <p:cxnSp>
        <p:nvCxnSpPr>
          <p:cNvPr id="22" name="Straight Connector 21">
            <a:extLst>
              <a:ext uri="{FF2B5EF4-FFF2-40B4-BE49-F238E27FC236}">
                <a16:creationId xmlns:a16="http://schemas.microsoft.com/office/drawing/2014/main" id="{01E36FE2-1A38-6E1E-EF59-491C45698DB3}"/>
              </a:ext>
            </a:extLst>
          </p:cNvPr>
          <p:cNvCxnSpPr>
            <a:cxnSpLocks/>
          </p:cNvCxnSpPr>
          <p:nvPr/>
        </p:nvCxnSpPr>
        <p:spPr>
          <a:xfrm flipV="1">
            <a:off x="6430296" y="3012173"/>
            <a:ext cx="0" cy="1761831"/>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7AEE7CC-48C4-C0D2-5A3B-2FA50D4C8DF6}"/>
              </a:ext>
            </a:extLst>
          </p:cNvPr>
          <p:cNvGrpSpPr/>
          <p:nvPr/>
        </p:nvGrpSpPr>
        <p:grpSpPr>
          <a:xfrm>
            <a:off x="5294499" y="3513664"/>
            <a:ext cx="4469550" cy="1360610"/>
            <a:chOff x="5294501" y="3653684"/>
            <a:chExt cx="4469550" cy="1360610"/>
          </a:xfrm>
        </p:grpSpPr>
        <p:sp>
          <p:nvSpPr>
            <p:cNvPr id="30" name="TextBox 29">
              <a:extLst>
                <a:ext uri="{FF2B5EF4-FFF2-40B4-BE49-F238E27FC236}">
                  <a16:creationId xmlns:a16="http://schemas.microsoft.com/office/drawing/2014/main" id="{DB16EA85-7D83-2C7C-A3B2-07A6D23A3CB6}"/>
                </a:ext>
              </a:extLst>
            </p:cNvPr>
            <p:cNvSpPr txBox="1"/>
            <p:nvPr/>
          </p:nvSpPr>
          <p:spPr>
            <a:xfrm>
              <a:off x="5294501" y="4644962"/>
              <a:ext cx="3849499" cy="369332"/>
            </a:xfrm>
            <a:prstGeom prst="rect">
              <a:avLst/>
            </a:prstGeom>
            <a:noFill/>
          </p:spPr>
          <p:txBody>
            <a:bodyPr wrap="square" rtlCol="0">
              <a:spAutoFit/>
            </a:bodyPr>
            <a:lstStyle/>
            <a:p>
              <a:r>
                <a:rPr lang="en-US" altLang="zh-Hans-HK">
                  <a:solidFill>
                    <a:srgbClr val="F586FE"/>
                  </a:solidFill>
                  <a:latin typeface="Poppins" panose="00000500000000000000" pitchFamily="50" charset="0"/>
                  <a:cs typeface="Poppins" panose="00000500000000000000" pitchFamily="50" charset="0"/>
                </a:rPr>
                <a:t>Training</a:t>
              </a:r>
              <a:r>
                <a:rPr lang="en-US" altLang="zh-Hans-HK">
                  <a:solidFill>
                    <a:schemeClr val="bg1"/>
                  </a:solidFill>
                  <a:latin typeface="Poppins" panose="00000500000000000000" pitchFamily="50" charset="0"/>
                  <a:cs typeface="Poppins" panose="00000500000000000000" pitchFamily="50" charset="0"/>
                </a:rPr>
                <a:t>                        </a:t>
              </a:r>
              <a:r>
                <a:rPr lang="en-US" altLang="zh-Hans-HK">
                  <a:solidFill>
                    <a:srgbClr val="F586FE"/>
                  </a:solidFill>
                  <a:latin typeface="Poppins" panose="00000500000000000000" pitchFamily="50" charset="0"/>
                  <a:cs typeface="Poppins" panose="00000500000000000000" pitchFamily="50" charset="0"/>
                </a:rPr>
                <a:t>Testing</a:t>
              </a:r>
              <a:endParaRPr lang="zh-Hans-HK" altLang="en-US">
                <a:solidFill>
                  <a:srgbClr val="F586FE"/>
                </a:solidFill>
                <a:latin typeface="Poppins" panose="00000500000000000000" pitchFamily="50" charset="0"/>
                <a:cs typeface="Poppins" panose="00000500000000000000" pitchFamily="50" charset="0"/>
              </a:endParaRPr>
            </a:p>
          </p:txBody>
        </p:sp>
        <p:sp>
          <p:nvSpPr>
            <p:cNvPr id="33" name="Right Brace 32">
              <a:extLst>
                <a:ext uri="{FF2B5EF4-FFF2-40B4-BE49-F238E27FC236}">
                  <a16:creationId xmlns:a16="http://schemas.microsoft.com/office/drawing/2014/main" id="{9B8C0D9A-F160-88B4-9D28-454C0C80C3E6}"/>
                </a:ext>
              </a:extLst>
            </p:cNvPr>
            <p:cNvSpPr/>
            <p:nvPr/>
          </p:nvSpPr>
          <p:spPr>
            <a:xfrm rot="5400000">
              <a:off x="5766367" y="4088617"/>
              <a:ext cx="209977" cy="853924"/>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4" name="Right Brace 33">
              <a:extLst>
                <a:ext uri="{FF2B5EF4-FFF2-40B4-BE49-F238E27FC236}">
                  <a16:creationId xmlns:a16="http://schemas.microsoft.com/office/drawing/2014/main" id="{E5322646-52F4-9345-72F1-EEC5955EAB2E}"/>
                </a:ext>
              </a:extLst>
            </p:cNvPr>
            <p:cNvSpPr/>
            <p:nvPr/>
          </p:nvSpPr>
          <p:spPr>
            <a:xfrm rot="5400000">
              <a:off x="8057152" y="2915721"/>
              <a:ext cx="212028" cy="3201771"/>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5" name="TextBox 34">
              <a:extLst>
                <a:ext uri="{FF2B5EF4-FFF2-40B4-BE49-F238E27FC236}">
                  <a16:creationId xmlns:a16="http://schemas.microsoft.com/office/drawing/2014/main" id="{426DD728-739B-8E66-FC11-FFDA9A6E68DC}"/>
                </a:ext>
              </a:extLst>
            </p:cNvPr>
            <p:cNvSpPr txBox="1"/>
            <p:nvPr/>
          </p:nvSpPr>
          <p:spPr>
            <a:xfrm>
              <a:off x="5604057" y="3653684"/>
              <a:ext cx="2882520" cy="400110"/>
            </a:xfrm>
            <a:prstGeom prst="rect">
              <a:avLst/>
            </a:prstGeom>
            <a:noFill/>
          </p:spPr>
          <p:txBody>
            <a:bodyPr wrap="none" rtlCol="0">
              <a:spAutoFit/>
            </a:bodyPr>
            <a:lstStyle/>
            <a:p>
              <a:r>
                <a:rPr lang="en-US" altLang="zh-Hans-HK" sz="2000" b="1">
                  <a:solidFill>
                    <a:schemeClr val="bg1"/>
                  </a:solidFill>
                  <a:latin typeface="Poppins" panose="00000500000000000000" pitchFamily="50" charset="0"/>
                  <a:cs typeface="Poppins" panose="00000500000000000000" pitchFamily="50" charset="0"/>
                </a:rPr>
                <a:t>0.2                                  0.8</a:t>
              </a:r>
              <a:endParaRPr lang="zh-Hans-HK" altLang="en-US" sz="2000" b="1">
                <a:solidFill>
                  <a:schemeClr val="bg1"/>
                </a:solidFill>
                <a:latin typeface="Poppins" panose="00000500000000000000" pitchFamily="50" charset="0"/>
                <a:cs typeface="Poppins" panose="00000500000000000000" pitchFamily="50" charset="0"/>
              </a:endParaRPr>
            </a:p>
          </p:txBody>
        </p:sp>
      </p:grpSp>
      <p:sp>
        <p:nvSpPr>
          <p:cNvPr id="42" name="Rectangle 41">
            <a:extLst>
              <a:ext uri="{FF2B5EF4-FFF2-40B4-BE49-F238E27FC236}">
                <a16:creationId xmlns:a16="http://schemas.microsoft.com/office/drawing/2014/main" id="{9D16BFE1-6F8E-7847-F5A6-DFB94C5B6DF3}"/>
              </a:ext>
            </a:extLst>
          </p:cNvPr>
          <p:cNvSpPr/>
          <p:nvPr/>
        </p:nvSpPr>
        <p:spPr>
          <a:xfrm>
            <a:off x="942066" y="3104990"/>
            <a:ext cx="3360087" cy="842593"/>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3" name="Rectangle 42">
            <a:extLst>
              <a:ext uri="{FF2B5EF4-FFF2-40B4-BE49-F238E27FC236}">
                <a16:creationId xmlns:a16="http://schemas.microsoft.com/office/drawing/2014/main" id="{F7961625-0FCD-5344-EE1B-496CB2DDB4B6}"/>
              </a:ext>
            </a:extLst>
          </p:cNvPr>
          <p:cNvSpPr/>
          <p:nvPr/>
        </p:nvSpPr>
        <p:spPr>
          <a:xfrm>
            <a:off x="942066" y="4073759"/>
            <a:ext cx="3360087"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4" name="Rectangle 43">
            <a:extLst>
              <a:ext uri="{FF2B5EF4-FFF2-40B4-BE49-F238E27FC236}">
                <a16:creationId xmlns:a16="http://schemas.microsoft.com/office/drawing/2014/main" id="{99775516-2801-3486-2237-7A7AC7642D23}"/>
              </a:ext>
            </a:extLst>
          </p:cNvPr>
          <p:cNvSpPr/>
          <p:nvPr/>
        </p:nvSpPr>
        <p:spPr>
          <a:xfrm>
            <a:off x="942069" y="4874274"/>
            <a:ext cx="10196272"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5" name="Rectangle 44">
            <a:extLst>
              <a:ext uri="{FF2B5EF4-FFF2-40B4-BE49-F238E27FC236}">
                <a16:creationId xmlns:a16="http://schemas.microsoft.com/office/drawing/2014/main" id="{546364D6-CDCA-C9E4-E0EB-8206264D9A88}"/>
              </a:ext>
            </a:extLst>
          </p:cNvPr>
          <p:cNvSpPr/>
          <p:nvPr/>
        </p:nvSpPr>
        <p:spPr>
          <a:xfrm>
            <a:off x="942067" y="5671771"/>
            <a:ext cx="10196272"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pic>
        <p:nvPicPr>
          <p:cNvPr id="6" name="Picture 5" descr="Text&#10;&#10;Description automatically generated">
            <a:extLst>
              <a:ext uri="{FF2B5EF4-FFF2-40B4-BE49-F238E27FC236}">
                <a16:creationId xmlns:a16="http://schemas.microsoft.com/office/drawing/2014/main" id="{676624AE-4B0C-53ED-DF86-1467353C978E}"/>
              </a:ext>
            </a:extLst>
          </p:cNvPr>
          <p:cNvPicPr>
            <a:picLocks noChangeAspect="1"/>
          </p:cNvPicPr>
          <p:nvPr/>
        </p:nvPicPr>
        <p:blipFill rotWithShape="1">
          <a:blip r:embed="rId7">
            <a:extLst>
              <a:ext uri="{28A0092B-C50C-407E-A947-70E740481C1C}">
                <a14:useLocalDpi xmlns:a14="http://schemas.microsoft.com/office/drawing/2010/main" val="0"/>
              </a:ext>
            </a:extLst>
          </a:blip>
          <a:srcRect l="10336" t="16557" r="9265" b="15458"/>
          <a:stretch/>
        </p:blipFill>
        <p:spPr>
          <a:xfrm>
            <a:off x="580103" y="941593"/>
            <a:ext cx="10221139" cy="5420053"/>
          </a:xfrm>
          <a:prstGeom prst="rect">
            <a:avLst/>
          </a:prstGeom>
        </p:spPr>
      </p:pic>
    </p:spTree>
    <p:extLst>
      <p:ext uri="{BB962C8B-B14F-4D97-AF65-F5344CB8AC3E}">
        <p14:creationId xmlns:p14="http://schemas.microsoft.com/office/powerpoint/2010/main" val="292906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xit" presetSubtype="0" fill="hold" grpId="1"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xit" presetSubtype="0" fill="hold" grpId="1"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par>
                                <p:cTn id="46" presetID="10" presetClass="exit" presetSubtype="0" fill="hold" grpId="1" nodeType="withEffect">
                                  <p:stCondLst>
                                    <p:cond delay="0"/>
                                  </p:stCondLst>
                                  <p:childTnLst>
                                    <p:animEffect transition="out" filter="fade">
                                      <p:cBhvr>
                                        <p:cTn id="47" dur="500"/>
                                        <p:tgtEl>
                                          <p:spTgt spid="44"/>
                                        </p:tgtEl>
                                      </p:cBhvr>
                                    </p:animEffect>
                                    <p:set>
                                      <p:cBhvr>
                                        <p:cTn id="48" dur="1" fill="hold">
                                          <p:stCondLst>
                                            <p:cond delay="499"/>
                                          </p:stCondLst>
                                        </p:cTn>
                                        <p:tgtEl>
                                          <p:spTgt spid="44"/>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2" grpId="0" animBg="1"/>
      <p:bldP spid="42" grpId="1" animBg="1"/>
      <p:bldP spid="43" grpId="0" animBg="1"/>
      <p:bldP spid="43" grpId="1" animBg="1"/>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DB733B48-9582-AA17-F9E7-39ADD5C7F2F6}"/>
              </a:ext>
            </a:extLst>
          </p:cNvPr>
          <p:cNvGrpSpPr/>
          <p:nvPr/>
        </p:nvGrpSpPr>
        <p:grpSpPr>
          <a:xfrm>
            <a:off x="8462003" y="2582079"/>
            <a:ext cx="2865103" cy="1075503"/>
            <a:chOff x="8462003" y="2582079"/>
            <a:chExt cx="2865103" cy="1075503"/>
          </a:xfrm>
        </p:grpSpPr>
        <p:sp>
          <p:nvSpPr>
            <p:cNvPr id="2" name="TextBox 1">
              <a:extLst>
                <a:ext uri="{FF2B5EF4-FFF2-40B4-BE49-F238E27FC236}">
                  <a16:creationId xmlns:a16="http://schemas.microsoft.com/office/drawing/2014/main" id="{89769FF1-FF7E-A5E3-69A5-657D1AD0686E}"/>
                </a:ext>
              </a:extLst>
            </p:cNvPr>
            <p:cNvSpPr txBox="1"/>
            <p:nvPr/>
          </p:nvSpPr>
          <p:spPr>
            <a:xfrm>
              <a:off x="8462003" y="2582079"/>
              <a:ext cx="1407758" cy="369332"/>
            </a:xfrm>
            <a:prstGeom prst="rect">
              <a:avLst/>
            </a:prstGeom>
            <a:noFill/>
          </p:spPr>
          <p:txBody>
            <a:bodyPr wrap="none" rtlCol="0">
              <a:spAutoFit/>
            </a:bodyPr>
            <a:lstStyle/>
            <a:p>
              <a:r>
                <a:rPr lang="en-US" altLang="zh-Hans-HK">
                  <a:solidFill>
                    <a:schemeClr val="bg1"/>
                  </a:solidFill>
                  <a:latin typeface="Poppins" panose="00000500000000000000" pitchFamily="50" charset="0"/>
                  <a:cs typeface="Poppins" panose="00000500000000000000" pitchFamily="50" charset="0"/>
                </a:rPr>
                <a:t>[100,   2,   1]</a:t>
              </a:r>
              <a:endParaRPr lang="zh-Hans-HK" altLang="en-US">
                <a:solidFill>
                  <a:schemeClr val="bg1"/>
                </a:solidFill>
                <a:latin typeface="Poppins" panose="00000500000000000000" pitchFamily="50" charset="0"/>
                <a:cs typeface="Poppins" panose="00000500000000000000" pitchFamily="50" charset="0"/>
              </a:endParaRPr>
            </a:p>
          </p:txBody>
        </p:sp>
        <p:sp>
          <p:nvSpPr>
            <p:cNvPr id="63" name="Rectangle 62">
              <a:extLst>
                <a:ext uri="{FF2B5EF4-FFF2-40B4-BE49-F238E27FC236}">
                  <a16:creationId xmlns:a16="http://schemas.microsoft.com/office/drawing/2014/main" id="{32E226A0-C0C0-CE74-365E-8FC0C1991FED}"/>
                </a:ext>
              </a:extLst>
            </p:cNvPr>
            <p:cNvSpPr/>
            <p:nvPr/>
          </p:nvSpPr>
          <p:spPr>
            <a:xfrm>
              <a:off x="8561626" y="2968279"/>
              <a:ext cx="1308135" cy="281524"/>
            </a:xfrm>
            <a:prstGeom prst="rect">
              <a:avLst/>
            </a:prstGeom>
            <a:solidFill>
              <a:srgbClr val="F58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4" name="Rectangle 63">
              <a:extLst>
                <a:ext uri="{FF2B5EF4-FFF2-40B4-BE49-F238E27FC236}">
                  <a16:creationId xmlns:a16="http://schemas.microsoft.com/office/drawing/2014/main" id="{1CD2AD86-A076-8F44-9DCF-707F817E4F6D}"/>
                </a:ext>
              </a:extLst>
            </p:cNvPr>
            <p:cNvSpPr/>
            <p:nvPr/>
          </p:nvSpPr>
          <p:spPr>
            <a:xfrm>
              <a:off x="10314235" y="2968279"/>
              <a:ext cx="254632" cy="139825"/>
            </a:xfrm>
            <a:prstGeom prst="rect">
              <a:avLst/>
            </a:prstGeom>
            <a:solidFill>
              <a:srgbClr val="F58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5A7E76D3-2085-13FD-D46E-25FEDE89D31D}"/>
                    </a:ext>
                  </a:extLst>
                </p:cNvPr>
                <p:cNvSpPr txBox="1"/>
                <p:nvPr/>
              </p:nvSpPr>
              <p:spPr>
                <a:xfrm>
                  <a:off x="8500576" y="3288250"/>
                  <a:ext cx="1406154" cy="369332"/>
                </a:xfrm>
                <a:prstGeom prst="rect">
                  <a:avLst/>
                </a:prstGeom>
                <a:noFill/>
              </p:spPr>
              <p:txBody>
                <a:bodyPr wrap="none" rtlCol="0">
                  <a:spAutoFit/>
                </a:bodyPr>
                <a:lstStyle/>
                <a:p>
                  <a:r>
                    <a:rPr lang="en-US" altLang="zh-Hans-HK">
                      <a:solidFill>
                        <a:srgbClr val="F586FE"/>
                      </a:solidFill>
                      <a:latin typeface="Poppins" panose="00000500000000000000" pitchFamily="50" charset="0"/>
                      <a:cs typeface="Poppins" panose="00000500000000000000" pitchFamily="50" charset="0"/>
                    </a:rPr>
                    <a:t>2 </a:t>
                  </a:r>
                  <a14:m>
                    <m:oMath xmlns:m="http://schemas.openxmlformats.org/officeDocument/2006/math">
                      <m:r>
                        <a:rPr lang="en-US" altLang="zh-CN" b="0" i="1" smtClean="0">
                          <a:solidFill>
                            <a:srgbClr val="F586FE"/>
                          </a:solidFill>
                          <a:latin typeface="Cambria Math" panose="02040503050406030204" pitchFamily="18" charset="0"/>
                          <a:ea typeface="Cambria Math" panose="02040503050406030204" pitchFamily="18" charset="0"/>
                        </a:rPr>
                        <m:t>×</m:t>
                      </m:r>
                    </m:oMath>
                  </a14:m>
                  <a:r>
                    <a:rPr lang="en-US" altLang="zh-CN">
                      <a:solidFill>
                        <a:srgbClr val="F586FE"/>
                      </a:solidFill>
                      <a:latin typeface="Poppins" panose="00000500000000000000" pitchFamily="50" charset="0"/>
                      <a:cs typeface="Poppins" panose="00000500000000000000" pitchFamily="50" charset="0"/>
                    </a:rPr>
                    <a:t> (100</a:t>
                  </a:r>
                  <a:r>
                    <a:rPr lang="en-US" altLang="zh-CN">
                      <a:solidFill>
                        <a:schemeClr val="bg1"/>
                      </a:solidFill>
                      <a:latin typeface="Poppins" panose="00000500000000000000" pitchFamily="50" charset="0"/>
                      <a:cs typeface="Poppins" panose="00000500000000000000" pitchFamily="50" charset="0"/>
                    </a:rPr>
                    <a:t>+1</a:t>
                  </a:r>
                  <a:r>
                    <a:rPr lang="en-US" altLang="zh-CN">
                      <a:solidFill>
                        <a:srgbClr val="F586FE"/>
                      </a:solidFill>
                      <a:latin typeface="Poppins" panose="00000500000000000000" pitchFamily="50" charset="0"/>
                      <a:cs typeface="Poppins" panose="00000500000000000000" pitchFamily="50" charset="0"/>
                    </a:rPr>
                    <a:t>)</a:t>
                  </a:r>
                  <a:endParaRPr lang="zh-Hans-HK" altLang="en-US">
                    <a:solidFill>
                      <a:srgbClr val="F586FE"/>
                    </a:solidFill>
                    <a:latin typeface="Poppins" panose="00000500000000000000" pitchFamily="50" charset="0"/>
                    <a:cs typeface="Poppins" panose="00000500000000000000" pitchFamily="50" charset="0"/>
                  </a:endParaRPr>
                </a:p>
              </p:txBody>
            </p:sp>
          </mc:Choice>
          <mc:Fallback>
            <p:sp>
              <p:nvSpPr>
                <p:cNvPr id="94" name="TextBox 93">
                  <a:extLst>
                    <a:ext uri="{FF2B5EF4-FFF2-40B4-BE49-F238E27FC236}">
                      <a16:creationId xmlns:a16="http://schemas.microsoft.com/office/drawing/2014/main" id="{5A7E76D3-2085-13FD-D46E-25FEDE89D31D}"/>
                    </a:ext>
                  </a:extLst>
                </p:cNvPr>
                <p:cNvSpPr txBox="1">
                  <a:spLocks noRot="1" noChangeAspect="1" noMove="1" noResize="1" noEditPoints="1" noAdjustHandles="1" noChangeArrowheads="1" noChangeShapeType="1" noTextEdit="1"/>
                </p:cNvSpPr>
                <p:nvPr/>
              </p:nvSpPr>
              <p:spPr>
                <a:xfrm>
                  <a:off x="8500576" y="3288250"/>
                  <a:ext cx="1406154" cy="369332"/>
                </a:xfrm>
                <a:prstGeom prst="rect">
                  <a:avLst/>
                </a:prstGeom>
                <a:blipFill>
                  <a:blip r:embed="rId3"/>
                  <a:stretch>
                    <a:fillRect l="-3463"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A7088D31-1193-808A-3CF4-F4C9BD5964FB}"/>
                    </a:ext>
                  </a:extLst>
                </p:cNvPr>
                <p:cNvSpPr txBox="1"/>
                <p:nvPr/>
              </p:nvSpPr>
              <p:spPr>
                <a:xfrm>
                  <a:off x="10209492" y="3279902"/>
                  <a:ext cx="1117614" cy="369332"/>
                </a:xfrm>
                <a:prstGeom prst="rect">
                  <a:avLst/>
                </a:prstGeom>
                <a:noFill/>
              </p:spPr>
              <p:txBody>
                <a:bodyPr wrap="none" rtlCol="0">
                  <a:spAutoFit/>
                </a:bodyPr>
                <a:lstStyle/>
                <a:p>
                  <a:r>
                    <a:rPr lang="en-US" altLang="zh-Hans-HK">
                      <a:solidFill>
                        <a:srgbClr val="F586FE"/>
                      </a:solidFill>
                      <a:latin typeface="Poppins" panose="00000500000000000000" pitchFamily="50" charset="0"/>
                      <a:cs typeface="Poppins" panose="00000500000000000000" pitchFamily="50" charset="0"/>
                    </a:rPr>
                    <a:t>1 </a:t>
                  </a:r>
                  <a14:m>
                    <m:oMath xmlns:m="http://schemas.openxmlformats.org/officeDocument/2006/math">
                      <m:r>
                        <a:rPr lang="en-US" altLang="zh-CN" b="0" i="1" smtClean="0">
                          <a:solidFill>
                            <a:srgbClr val="F586FE"/>
                          </a:solidFill>
                          <a:latin typeface="Cambria Math" panose="02040503050406030204" pitchFamily="18" charset="0"/>
                          <a:ea typeface="Cambria Math" panose="02040503050406030204" pitchFamily="18" charset="0"/>
                        </a:rPr>
                        <m:t>×</m:t>
                      </m:r>
                    </m:oMath>
                  </a14:m>
                  <a:r>
                    <a:rPr lang="en-US" altLang="zh-CN">
                      <a:solidFill>
                        <a:srgbClr val="F586FE"/>
                      </a:solidFill>
                      <a:latin typeface="Poppins" panose="00000500000000000000" pitchFamily="50" charset="0"/>
                      <a:cs typeface="Poppins" panose="00000500000000000000" pitchFamily="50" charset="0"/>
                    </a:rPr>
                    <a:t> (2</a:t>
                  </a:r>
                  <a:r>
                    <a:rPr lang="en-US" altLang="zh-CN">
                      <a:solidFill>
                        <a:schemeClr val="bg1"/>
                      </a:solidFill>
                      <a:latin typeface="Poppins" panose="00000500000000000000" pitchFamily="50" charset="0"/>
                      <a:cs typeface="Poppins" panose="00000500000000000000" pitchFamily="50" charset="0"/>
                    </a:rPr>
                    <a:t>+1</a:t>
                  </a:r>
                  <a:r>
                    <a:rPr lang="en-US" altLang="zh-CN">
                      <a:solidFill>
                        <a:srgbClr val="F586FE"/>
                      </a:solidFill>
                      <a:latin typeface="Poppins" panose="00000500000000000000" pitchFamily="50" charset="0"/>
                      <a:cs typeface="Poppins" panose="00000500000000000000" pitchFamily="50" charset="0"/>
                    </a:rPr>
                    <a:t>)</a:t>
                  </a:r>
                  <a:endParaRPr lang="zh-Hans-HK" altLang="en-US">
                    <a:solidFill>
                      <a:srgbClr val="F586FE"/>
                    </a:solidFill>
                    <a:latin typeface="Poppins" panose="00000500000000000000" pitchFamily="50" charset="0"/>
                    <a:cs typeface="Poppins" panose="00000500000000000000" pitchFamily="50" charset="0"/>
                  </a:endParaRPr>
                </a:p>
              </p:txBody>
            </p:sp>
          </mc:Choice>
          <mc:Fallback>
            <p:sp>
              <p:nvSpPr>
                <p:cNvPr id="95" name="TextBox 94">
                  <a:extLst>
                    <a:ext uri="{FF2B5EF4-FFF2-40B4-BE49-F238E27FC236}">
                      <a16:creationId xmlns:a16="http://schemas.microsoft.com/office/drawing/2014/main" id="{A7088D31-1193-808A-3CF4-F4C9BD5964FB}"/>
                    </a:ext>
                  </a:extLst>
                </p:cNvPr>
                <p:cNvSpPr txBox="1">
                  <a:spLocks noRot="1" noChangeAspect="1" noMove="1" noResize="1" noEditPoints="1" noAdjustHandles="1" noChangeArrowheads="1" noChangeShapeType="1" noTextEdit="1"/>
                </p:cNvSpPr>
                <p:nvPr/>
              </p:nvSpPr>
              <p:spPr>
                <a:xfrm>
                  <a:off x="10209492" y="3279902"/>
                  <a:ext cx="1117614" cy="369332"/>
                </a:xfrm>
                <a:prstGeom prst="rect">
                  <a:avLst/>
                </a:prstGeom>
                <a:blipFill>
                  <a:blip r:embed="rId4"/>
                  <a:stretch>
                    <a:fillRect l="-4918" t="-8197" b="-24590"/>
                  </a:stretch>
                </a:blipFill>
              </p:spPr>
              <p:txBody>
                <a:bodyPr/>
                <a:lstStyle/>
                <a:p>
                  <a:r>
                    <a:rPr lang="en-US">
                      <a:noFill/>
                    </a:rPr>
                    <a:t> </a:t>
                  </a:r>
                </a:p>
              </p:txBody>
            </p:sp>
          </mc:Fallback>
        </mc:AlternateContent>
        <p:sp>
          <p:nvSpPr>
            <p:cNvPr id="97" name="Rectangle 96">
              <a:extLst>
                <a:ext uri="{FF2B5EF4-FFF2-40B4-BE49-F238E27FC236}">
                  <a16:creationId xmlns:a16="http://schemas.microsoft.com/office/drawing/2014/main" id="{DB8C6A93-5170-554E-D393-D614C4411F24}"/>
                </a:ext>
              </a:extLst>
            </p:cNvPr>
            <p:cNvSpPr/>
            <p:nvPr/>
          </p:nvSpPr>
          <p:spPr>
            <a:xfrm>
              <a:off x="9912066" y="2968279"/>
              <a:ext cx="103612" cy="28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rgbClr val="3D98F5"/>
                </a:solidFill>
              </a:endParaRPr>
            </a:p>
          </p:txBody>
        </p:sp>
        <p:sp>
          <p:nvSpPr>
            <p:cNvPr id="98" name="Rectangle 97">
              <a:extLst>
                <a:ext uri="{FF2B5EF4-FFF2-40B4-BE49-F238E27FC236}">
                  <a16:creationId xmlns:a16="http://schemas.microsoft.com/office/drawing/2014/main" id="{B820A87C-4281-3170-DF9D-46A7E77B6692}"/>
                </a:ext>
              </a:extLst>
            </p:cNvPr>
            <p:cNvSpPr/>
            <p:nvPr/>
          </p:nvSpPr>
          <p:spPr>
            <a:xfrm>
              <a:off x="10606355" y="2968279"/>
              <a:ext cx="93470" cy="139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89" name="Rectangle 88">
            <a:extLst>
              <a:ext uri="{FF2B5EF4-FFF2-40B4-BE49-F238E27FC236}">
                <a16:creationId xmlns:a16="http://schemas.microsoft.com/office/drawing/2014/main" id="{3B4836B8-6140-B706-A14F-AA323FDD1796}"/>
              </a:ext>
            </a:extLst>
          </p:cNvPr>
          <p:cNvSpPr/>
          <p:nvPr/>
        </p:nvSpPr>
        <p:spPr>
          <a:xfrm>
            <a:off x="942069" y="2195152"/>
            <a:ext cx="7855200" cy="1360718"/>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91" name="Group 90">
            <a:extLst>
              <a:ext uri="{FF2B5EF4-FFF2-40B4-BE49-F238E27FC236}">
                <a16:creationId xmlns:a16="http://schemas.microsoft.com/office/drawing/2014/main" id="{5F3B29FA-1218-96B0-3935-F2A043BCD053}"/>
              </a:ext>
            </a:extLst>
          </p:cNvPr>
          <p:cNvGrpSpPr/>
          <p:nvPr/>
        </p:nvGrpSpPr>
        <p:grpSpPr>
          <a:xfrm>
            <a:off x="631706" y="1600200"/>
            <a:ext cx="9998193" cy="4774952"/>
            <a:chOff x="631706" y="1600200"/>
            <a:chExt cx="9998193" cy="4774952"/>
          </a:xfrm>
        </p:grpSpPr>
        <p:pic>
          <p:nvPicPr>
            <p:cNvPr id="13" name="Picture 12" descr="Text&#10;&#10;Description automatically generated">
              <a:extLst>
                <a:ext uri="{FF2B5EF4-FFF2-40B4-BE49-F238E27FC236}">
                  <a16:creationId xmlns:a16="http://schemas.microsoft.com/office/drawing/2014/main" id="{A98D055E-1E70-F386-9BAD-1707A2577741}"/>
                </a:ext>
              </a:extLst>
            </p:cNvPr>
            <p:cNvPicPr>
              <a:picLocks noChangeAspect="1"/>
            </p:cNvPicPr>
            <p:nvPr/>
          </p:nvPicPr>
          <p:blipFill rotWithShape="1">
            <a:blip r:embed="rId6">
              <a:extLst>
                <a:ext uri="{28A0092B-C50C-407E-A947-70E740481C1C}">
                  <a14:useLocalDpi xmlns:a14="http://schemas.microsoft.com/office/drawing/2010/main" val="0"/>
                </a:ext>
              </a:extLst>
            </a:blip>
            <a:srcRect l="6511" t="2707" r="5703" b="79766"/>
            <a:stretch/>
          </p:blipFill>
          <p:spPr>
            <a:xfrm>
              <a:off x="631706" y="1600200"/>
              <a:ext cx="9835770" cy="4774952"/>
            </a:xfrm>
            <a:prstGeom prst="rect">
              <a:avLst/>
            </a:prstGeom>
          </p:spPr>
        </p:pic>
        <p:sp>
          <p:nvSpPr>
            <p:cNvPr id="85" name="Rectangle 84">
              <a:extLst>
                <a:ext uri="{FF2B5EF4-FFF2-40B4-BE49-F238E27FC236}">
                  <a16:creationId xmlns:a16="http://schemas.microsoft.com/office/drawing/2014/main" id="{EC6952A6-DFD3-8419-9504-FE0E7B861EEB}"/>
                </a:ext>
              </a:extLst>
            </p:cNvPr>
            <p:cNvSpPr/>
            <p:nvPr/>
          </p:nvSpPr>
          <p:spPr>
            <a:xfrm>
              <a:off x="4574056" y="3933290"/>
              <a:ext cx="6055843" cy="611888"/>
            </a:xfrm>
            <a:prstGeom prst="rect">
              <a:avLst/>
            </a:prstGeom>
            <a:solidFill>
              <a:srgbClr val="111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90" name="Rectangle 89">
            <a:extLst>
              <a:ext uri="{FF2B5EF4-FFF2-40B4-BE49-F238E27FC236}">
                <a16:creationId xmlns:a16="http://schemas.microsoft.com/office/drawing/2014/main" id="{8A7D8105-3641-9B5D-D2D2-9792BDDCBD09}"/>
              </a:ext>
            </a:extLst>
          </p:cNvPr>
          <p:cNvSpPr/>
          <p:nvPr/>
        </p:nvSpPr>
        <p:spPr>
          <a:xfrm>
            <a:off x="942069" y="3696590"/>
            <a:ext cx="7855200" cy="2530770"/>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0" name="Title 1">
            <a:extLst>
              <a:ext uri="{FF2B5EF4-FFF2-40B4-BE49-F238E27FC236}">
                <a16:creationId xmlns:a16="http://schemas.microsoft.com/office/drawing/2014/main" id="{5AC47B85-557D-DAC7-7254-6CF8044E2310}"/>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Class</a:t>
            </a:r>
            <a:endParaRPr lang="zh-Hans-HK" altLang="en-US" sz="3600">
              <a:solidFill>
                <a:schemeClr val="bg1"/>
              </a:solidFill>
              <a:latin typeface="Poppins" panose="00000500000000000000" pitchFamily="50" charset="0"/>
              <a:cs typeface="Poppins" panose="00000500000000000000" pitchFamily="50" charset="0"/>
            </a:endParaRPr>
          </a:p>
        </p:txBody>
      </p:sp>
      <p:grpSp>
        <p:nvGrpSpPr>
          <p:cNvPr id="62" name="Group 61">
            <a:extLst>
              <a:ext uri="{FF2B5EF4-FFF2-40B4-BE49-F238E27FC236}">
                <a16:creationId xmlns:a16="http://schemas.microsoft.com/office/drawing/2014/main" id="{73FF9A76-2135-A72C-A147-86B9E246BEF4}"/>
              </a:ext>
            </a:extLst>
          </p:cNvPr>
          <p:cNvGrpSpPr/>
          <p:nvPr/>
        </p:nvGrpSpPr>
        <p:grpSpPr>
          <a:xfrm>
            <a:off x="10116419" y="3921114"/>
            <a:ext cx="257629" cy="611892"/>
            <a:chOff x="9350952" y="1822519"/>
            <a:chExt cx="257629" cy="611892"/>
          </a:xfrm>
        </p:grpSpPr>
        <p:sp>
          <p:nvSpPr>
            <p:cNvPr id="24" name="Oval 23">
              <a:extLst>
                <a:ext uri="{FF2B5EF4-FFF2-40B4-BE49-F238E27FC236}">
                  <a16:creationId xmlns:a16="http://schemas.microsoft.com/office/drawing/2014/main" id="{0C8C314A-E3DA-8F12-C2D2-D5891220C393}"/>
                </a:ext>
              </a:extLst>
            </p:cNvPr>
            <p:cNvSpPr/>
            <p:nvPr/>
          </p:nvSpPr>
          <p:spPr>
            <a:xfrm>
              <a:off x="9350952" y="182251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5" name="Oval 24">
              <a:extLst>
                <a:ext uri="{FF2B5EF4-FFF2-40B4-BE49-F238E27FC236}">
                  <a16:creationId xmlns:a16="http://schemas.microsoft.com/office/drawing/2014/main" id="{AE5E909A-BECC-8B80-B16C-200FFEED2B31}"/>
                </a:ext>
              </a:extLst>
            </p:cNvPr>
            <p:cNvSpPr/>
            <p:nvPr/>
          </p:nvSpPr>
          <p:spPr>
            <a:xfrm>
              <a:off x="9350952" y="217678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28" name="Oval 27">
            <a:extLst>
              <a:ext uri="{FF2B5EF4-FFF2-40B4-BE49-F238E27FC236}">
                <a16:creationId xmlns:a16="http://schemas.microsoft.com/office/drawing/2014/main" id="{8801B3F4-F66D-42BC-D19D-2B1E12E35AA8}"/>
              </a:ext>
            </a:extLst>
          </p:cNvPr>
          <p:cNvSpPr/>
          <p:nvPr/>
        </p:nvSpPr>
        <p:spPr>
          <a:xfrm>
            <a:off x="10884177" y="411495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61" name="Group 60">
            <a:extLst>
              <a:ext uri="{FF2B5EF4-FFF2-40B4-BE49-F238E27FC236}">
                <a16:creationId xmlns:a16="http://schemas.microsoft.com/office/drawing/2014/main" id="{71D77997-7617-AD5C-AE84-AA84C5C9F02D}"/>
              </a:ext>
            </a:extLst>
          </p:cNvPr>
          <p:cNvGrpSpPr/>
          <p:nvPr/>
        </p:nvGrpSpPr>
        <p:grpSpPr>
          <a:xfrm>
            <a:off x="8936585" y="3108104"/>
            <a:ext cx="461665" cy="2383204"/>
            <a:chOff x="8408568" y="856367"/>
            <a:chExt cx="461665" cy="2383204"/>
          </a:xfrm>
        </p:grpSpPr>
        <p:sp>
          <p:nvSpPr>
            <p:cNvPr id="3" name="Oval 2">
              <a:extLst>
                <a:ext uri="{FF2B5EF4-FFF2-40B4-BE49-F238E27FC236}">
                  <a16:creationId xmlns:a16="http://schemas.microsoft.com/office/drawing/2014/main" id="{E76AB970-3672-EFA6-5D3D-0D62554715A0}"/>
                </a:ext>
              </a:extLst>
            </p:cNvPr>
            <p:cNvSpPr/>
            <p:nvPr/>
          </p:nvSpPr>
          <p:spPr>
            <a:xfrm>
              <a:off x="8475406" y="85636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 name="Oval 3">
              <a:extLst>
                <a:ext uri="{FF2B5EF4-FFF2-40B4-BE49-F238E27FC236}">
                  <a16:creationId xmlns:a16="http://schemas.microsoft.com/office/drawing/2014/main" id="{42DD9E50-4622-8553-AE0D-DCD8DEC1CBB3}"/>
                </a:ext>
              </a:extLst>
            </p:cNvPr>
            <p:cNvSpPr/>
            <p:nvPr/>
          </p:nvSpPr>
          <p:spPr>
            <a:xfrm>
              <a:off x="8475406" y="121062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 name="Oval 5">
              <a:extLst>
                <a:ext uri="{FF2B5EF4-FFF2-40B4-BE49-F238E27FC236}">
                  <a16:creationId xmlns:a16="http://schemas.microsoft.com/office/drawing/2014/main" id="{DCFB7944-422B-2A1F-9D2D-AA9E45866AAB}"/>
                </a:ext>
              </a:extLst>
            </p:cNvPr>
            <p:cNvSpPr/>
            <p:nvPr/>
          </p:nvSpPr>
          <p:spPr>
            <a:xfrm>
              <a:off x="8475406" y="1564891"/>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7" name="Oval 6">
              <a:extLst>
                <a:ext uri="{FF2B5EF4-FFF2-40B4-BE49-F238E27FC236}">
                  <a16:creationId xmlns:a16="http://schemas.microsoft.com/office/drawing/2014/main" id="{089EE06A-FF0A-A397-1C61-F63DB470CB2C}"/>
                </a:ext>
              </a:extLst>
            </p:cNvPr>
            <p:cNvSpPr/>
            <p:nvPr/>
          </p:nvSpPr>
          <p:spPr>
            <a:xfrm>
              <a:off x="8475406" y="1919153"/>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8" name="Oval 7">
              <a:extLst>
                <a:ext uri="{FF2B5EF4-FFF2-40B4-BE49-F238E27FC236}">
                  <a16:creationId xmlns:a16="http://schemas.microsoft.com/office/drawing/2014/main" id="{FF4CAF87-498E-47A4-BD95-BB5F46DB0434}"/>
                </a:ext>
              </a:extLst>
            </p:cNvPr>
            <p:cNvSpPr/>
            <p:nvPr/>
          </p:nvSpPr>
          <p:spPr>
            <a:xfrm>
              <a:off x="8475406" y="2273416"/>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 name="Oval 9">
              <a:extLst>
                <a:ext uri="{FF2B5EF4-FFF2-40B4-BE49-F238E27FC236}">
                  <a16:creationId xmlns:a16="http://schemas.microsoft.com/office/drawing/2014/main" id="{EAA93F92-DF88-C7D4-4634-AFE514488EC9}"/>
                </a:ext>
              </a:extLst>
            </p:cNvPr>
            <p:cNvSpPr/>
            <p:nvPr/>
          </p:nvSpPr>
          <p:spPr>
            <a:xfrm>
              <a:off x="8470489" y="298194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9" name="TextBox 28">
              <a:extLst>
                <a:ext uri="{FF2B5EF4-FFF2-40B4-BE49-F238E27FC236}">
                  <a16:creationId xmlns:a16="http://schemas.microsoft.com/office/drawing/2014/main" id="{8F142339-1C06-CE54-55A6-03731B7C8E29}"/>
                </a:ext>
              </a:extLst>
            </p:cNvPr>
            <p:cNvSpPr txBox="1"/>
            <p:nvPr/>
          </p:nvSpPr>
          <p:spPr>
            <a:xfrm>
              <a:off x="8408568" y="2646766"/>
              <a:ext cx="461665" cy="312023"/>
            </a:xfrm>
            <a:prstGeom prst="rect">
              <a:avLst/>
            </a:prstGeom>
            <a:noFill/>
          </p:spPr>
          <p:txBody>
            <a:bodyPr vert="eaVert" wrap="square" rtlCol="0">
              <a:spAutoFit/>
            </a:bodyPr>
            <a:lstStyle/>
            <a:p>
              <a:r>
                <a:rPr lang="en-US" altLang="zh-Hans-HK">
                  <a:solidFill>
                    <a:srgbClr val="3D98F5"/>
                  </a:solidFill>
                  <a:latin typeface="Poppins" panose="00000500000000000000" pitchFamily="50" charset="0"/>
                  <a:cs typeface="Poppins" panose="00000500000000000000" pitchFamily="50" charset="0"/>
                </a:rPr>
                <a:t>…</a:t>
              </a:r>
              <a:endParaRPr lang="zh-Hans-HK" altLang="en-US">
                <a:solidFill>
                  <a:srgbClr val="3D98F5"/>
                </a:solidFill>
                <a:latin typeface="Poppins" panose="00000500000000000000" pitchFamily="50" charset="0"/>
                <a:cs typeface="Poppins" panose="00000500000000000000" pitchFamily="50" charset="0"/>
              </a:endParaRPr>
            </a:p>
          </p:txBody>
        </p:sp>
      </p:grpSp>
      <p:grpSp>
        <p:nvGrpSpPr>
          <p:cNvPr id="73" name="Group 72">
            <a:extLst>
              <a:ext uri="{FF2B5EF4-FFF2-40B4-BE49-F238E27FC236}">
                <a16:creationId xmlns:a16="http://schemas.microsoft.com/office/drawing/2014/main" id="{3E8D9915-3C94-34A2-8B6D-A03E815D9C58}"/>
              </a:ext>
            </a:extLst>
          </p:cNvPr>
          <p:cNvGrpSpPr/>
          <p:nvPr/>
        </p:nvGrpSpPr>
        <p:grpSpPr>
          <a:xfrm>
            <a:off x="9256135" y="3236919"/>
            <a:ext cx="860284" cy="2125575"/>
            <a:chOff x="9256135" y="3236919"/>
            <a:chExt cx="860284" cy="2125575"/>
          </a:xfrm>
        </p:grpSpPr>
        <p:cxnSp>
          <p:nvCxnSpPr>
            <p:cNvPr id="43" name="Straight Connector 42">
              <a:extLst>
                <a:ext uri="{FF2B5EF4-FFF2-40B4-BE49-F238E27FC236}">
                  <a16:creationId xmlns:a16="http://schemas.microsoft.com/office/drawing/2014/main" id="{CE65DF86-E574-D9CF-6692-08BB2DFC486A}"/>
                </a:ext>
              </a:extLst>
            </p:cNvPr>
            <p:cNvCxnSpPr>
              <a:stCxn id="3" idx="6"/>
              <a:endCxn id="25" idx="2"/>
            </p:cNvCxnSpPr>
            <p:nvPr/>
          </p:nvCxnSpPr>
          <p:spPr>
            <a:xfrm>
              <a:off x="9261052" y="3236919"/>
              <a:ext cx="855367" cy="116727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D2CC76C9-A9B7-B14F-372C-BCE778BAD518}"/>
                </a:ext>
              </a:extLst>
            </p:cNvPr>
            <p:cNvCxnSpPr>
              <a:stCxn id="4" idx="6"/>
              <a:endCxn id="25" idx="2"/>
            </p:cNvCxnSpPr>
            <p:nvPr/>
          </p:nvCxnSpPr>
          <p:spPr>
            <a:xfrm>
              <a:off x="9261052" y="3591181"/>
              <a:ext cx="855367" cy="81301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7A7C09E-CE27-08AB-36CD-EC77CC8BD070}"/>
                </a:ext>
              </a:extLst>
            </p:cNvPr>
            <p:cNvCxnSpPr>
              <a:stCxn id="6" idx="6"/>
              <a:endCxn id="25" idx="2"/>
            </p:cNvCxnSpPr>
            <p:nvPr/>
          </p:nvCxnSpPr>
          <p:spPr>
            <a:xfrm>
              <a:off x="9261052" y="3945443"/>
              <a:ext cx="855367" cy="45874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EA7DD38-4C09-B980-B933-E1EDECF7E293}"/>
                </a:ext>
              </a:extLst>
            </p:cNvPr>
            <p:cNvCxnSpPr>
              <a:stCxn id="7" idx="6"/>
              <a:endCxn id="25" idx="2"/>
            </p:cNvCxnSpPr>
            <p:nvPr/>
          </p:nvCxnSpPr>
          <p:spPr>
            <a:xfrm>
              <a:off x="9261052" y="4299705"/>
              <a:ext cx="855367" cy="10448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FFD5414-453C-6490-7EA2-BD5F6D715DAA}"/>
                </a:ext>
              </a:extLst>
            </p:cNvPr>
            <p:cNvCxnSpPr>
              <a:stCxn id="8" idx="6"/>
              <a:endCxn id="25" idx="2"/>
            </p:cNvCxnSpPr>
            <p:nvPr/>
          </p:nvCxnSpPr>
          <p:spPr>
            <a:xfrm flipV="1">
              <a:off x="9261052" y="4404192"/>
              <a:ext cx="855367" cy="24977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67BC4D5-83ED-1C37-3412-88D9A20FCFAB}"/>
                </a:ext>
              </a:extLst>
            </p:cNvPr>
            <p:cNvCxnSpPr>
              <a:stCxn id="10" idx="6"/>
              <a:endCxn id="25" idx="2"/>
            </p:cNvCxnSpPr>
            <p:nvPr/>
          </p:nvCxnSpPr>
          <p:spPr>
            <a:xfrm flipV="1">
              <a:off x="9256135" y="4404192"/>
              <a:ext cx="860284" cy="958302"/>
            </a:xfrm>
            <a:prstGeom prst="line">
              <a:avLst/>
            </a:prstGeom>
            <a:ln/>
          </p:spPr>
          <p:style>
            <a:lnRef idx="2">
              <a:schemeClr val="accent1"/>
            </a:lnRef>
            <a:fillRef idx="0">
              <a:schemeClr val="accent1"/>
            </a:fillRef>
            <a:effectRef idx="1">
              <a:schemeClr val="accent1"/>
            </a:effectRef>
            <a:fontRef idx="minor">
              <a:schemeClr val="tx1"/>
            </a:fontRef>
          </p:style>
        </p:cxnSp>
      </p:grpSp>
      <p:grpSp>
        <p:nvGrpSpPr>
          <p:cNvPr id="55" name="Group 54">
            <a:extLst>
              <a:ext uri="{FF2B5EF4-FFF2-40B4-BE49-F238E27FC236}">
                <a16:creationId xmlns:a16="http://schemas.microsoft.com/office/drawing/2014/main" id="{1A4A20CA-AA92-5780-14A8-DD8C1C487CBB}"/>
              </a:ext>
            </a:extLst>
          </p:cNvPr>
          <p:cNvGrpSpPr/>
          <p:nvPr/>
        </p:nvGrpSpPr>
        <p:grpSpPr>
          <a:xfrm>
            <a:off x="9256135" y="3236919"/>
            <a:ext cx="860284" cy="2125575"/>
            <a:chOff x="9256135" y="3236919"/>
            <a:chExt cx="860284" cy="2125575"/>
          </a:xfrm>
        </p:grpSpPr>
        <p:cxnSp>
          <p:nvCxnSpPr>
            <p:cNvPr id="31" name="Straight Connector 30">
              <a:extLst>
                <a:ext uri="{FF2B5EF4-FFF2-40B4-BE49-F238E27FC236}">
                  <a16:creationId xmlns:a16="http://schemas.microsoft.com/office/drawing/2014/main" id="{AA52C588-F1D2-60D6-7F02-15E303C78A21}"/>
                </a:ext>
              </a:extLst>
            </p:cNvPr>
            <p:cNvCxnSpPr>
              <a:stCxn id="3" idx="6"/>
              <a:endCxn id="24" idx="2"/>
            </p:cNvCxnSpPr>
            <p:nvPr/>
          </p:nvCxnSpPr>
          <p:spPr>
            <a:xfrm>
              <a:off x="9261052" y="3236919"/>
              <a:ext cx="855367" cy="813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B76D5D5-20F1-CF7F-6ECD-63C4DD2472EE}"/>
                </a:ext>
              </a:extLst>
            </p:cNvPr>
            <p:cNvCxnSpPr>
              <a:stCxn id="4" idx="6"/>
              <a:endCxn id="24" idx="2"/>
            </p:cNvCxnSpPr>
            <p:nvPr/>
          </p:nvCxnSpPr>
          <p:spPr>
            <a:xfrm>
              <a:off x="9261052" y="3591181"/>
              <a:ext cx="855367" cy="4587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566043E-6D9B-71A8-0F37-A5A6EE94BFD0}"/>
                </a:ext>
              </a:extLst>
            </p:cNvPr>
            <p:cNvCxnSpPr>
              <a:stCxn id="6" idx="6"/>
              <a:endCxn id="24" idx="2"/>
            </p:cNvCxnSpPr>
            <p:nvPr/>
          </p:nvCxnSpPr>
          <p:spPr>
            <a:xfrm>
              <a:off x="9261052" y="3945443"/>
              <a:ext cx="855367" cy="10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6A727DE-A044-AD06-0CB3-1958BF74BBCB}"/>
                </a:ext>
              </a:extLst>
            </p:cNvPr>
            <p:cNvCxnSpPr>
              <a:stCxn id="7" idx="6"/>
              <a:endCxn id="24" idx="2"/>
            </p:cNvCxnSpPr>
            <p:nvPr/>
          </p:nvCxnSpPr>
          <p:spPr>
            <a:xfrm flipV="1">
              <a:off x="9261052" y="4049929"/>
              <a:ext cx="855367" cy="249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0D9CEB0-83B1-1D69-3A65-28B8788FECE5}"/>
                </a:ext>
              </a:extLst>
            </p:cNvPr>
            <p:cNvCxnSpPr>
              <a:cxnSpLocks/>
              <a:stCxn id="8" idx="6"/>
              <a:endCxn id="24" idx="2"/>
            </p:cNvCxnSpPr>
            <p:nvPr/>
          </p:nvCxnSpPr>
          <p:spPr>
            <a:xfrm flipV="1">
              <a:off x="9261052" y="4049929"/>
              <a:ext cx="855367" cy="604039"/>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587C83-11D7-B278-3BBB-A310919CDD04}"/>
                </a:ext>
              </a:extLst>
            </p:cNvPr>
            <p:cNvCxnSpPr>
              <a:stCxn id="10" idx="6"/>
              <a:endCxn id="24" idx="2"/>
            </p:cNvCxnSpPr>
            <p:nvPr/>
          </p:nvCxnSpPr>
          <p:spPr>
            <a:xfrm flipV="1">
              <a:off x="9256135" y="4049929"/>
              <a:ext cx="860284" cy="131256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a:extLst>
              <a:ext uri="{FF2B5EF4-FFF2-40B4-BE49-F238E27FC236}">
                <a16:creationId xmlns:a16="http://schemas.microsoft.com/office/drawing/2014/main" id="{C6ED6DC0-FB7E-E849-7B3C-EF9CAD864742}"/>
              </a:ext>
            </a:extLst>
          </p:cNvPr>
          <p:cNvGrpSpPr/>
          <p:nvPr/>
        </p:nvGrpSpPr>
        <p:grpSpPr>
          <a:xfrm>
            <a:off x="10374048" y="4049929"/>
            <a:ext cx="510129" cy="354263"/>
            <a:chOff x="10374048" y="4049929"/>
            <a:chExt cx="510129" cy="354263"/>
          </a:xfrm>
        </p:grpSpPr>
        <p:cxnSp>
          <p:nvCxnSpPr>
            <p:cNvPr id="75" name="Straight Connector 74">
              <a:extLst>
                <a:ext uri="{FF2B5EF4-FFF2-40B4-BE49-F238E27FC236}">
                  <a16:creationId xmlns:a16="http://schemas.microsoft.com/office/drawing/2014/main" id="{2F496DA5-EB6B-5346-8781-15658A4EF04A}"/>
                </a:ext>
              </a:extLst>
            </p:cNvPr>
            <p:cNvCxnSpPr>
              <a:stCxn id="24" idx="6"/>
              <a:endCxn id="28" idx="2"/>
            </p:cNvCxnSpPr>
            <p:nvPr/>
          </p:nvCxnSpPr>
          <p:spPr>
            <a:xfrm>
              <a:off x="10374048" y="4049929"/>
              <a:ext cx="510129" cy="193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E042E6A-290B-87F3-D0AB-333D0CF9CEE2}"/>
                </a:ext>
              </a:extLst>
            </p:cNvPr>
            <p:cNvCxnSpPr>
              <a:stCxn id="25" idx="6"/>
              <a:endCxn id="28" idx="2"/>
            </p:cNvCxnSpPr>
            <p:nvPr/>
          </p:nvCxnSpPr>
          <p:spPr>
            <a:xfrm flipV="1">
              <a:off x="10374048" y="4243772"/>
              <a:ext cx="510129" cy="160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E930F123-2D7C-257A-5EFE-FB8A7674863B}"/>
              </a:ext>
            </a:extLst>
          </p:cNvPr>
          <p:cNvGrpSpPr/>
          <p:nvPr/>
        </p:nvGrpSpPr>
        <p:grpSpPr>
          <a:xfrm>
            <a:off x="9255481" y="3236916"/>
            <a:ext cx="860284" cy="2125575"/>
            <a:chOff x="8819255" y="3808571"/>
            <a:chExt cx="860284" cy="2125575"/>
          </a:xfrm>
        </p:grpSpPr>
        <p:cxnSp>
          <p:nvCxnSpPr>
            <p:cNvPr id="51" name="Straight Connector 50">
              <a:extLst>
                <a:ext uri="{FF2B5EF4-FFF2-40B4-BE49-F238E27FC236}">
                  <a16:creationId xmlns:a16="http://schemas.microsoft.com/office/drawing/2014/main" id="{E7490428-4213-F0D7-1078-376227863C0F}"/>
                </a:ext>
              </a:extLst>
            </p:cNvPr>
            <p:cNvCxnSpPr/>
            <p:nvPr/>
          </p:nvCxnSpPr>
          <p:spPr>
            <a:xfrm>
              <a:off x="8824172" y="3808571"/>
              <a:ext cx="855367" cy="813010"/>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F360899-7BED-0E20-6EB3-F5D04FE0A6DD}"/>
                </a:ext>
              </a:extLst>
            </p:cNvPr>
            <p:cNvCxnSpPr/>
            <p:nvPr/>
          </p:nvCxnSpPr>
          <p:spPr>
            <a:xfrm>
              <a:off x="8824172" y="4162833"/>
              <a:ext cx="855367" cy="458748"/>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FC9629E-FB50-5CF5-EC81-8F9820EFEF74}"/>
                </a:ext>
              </a:extLst>
            </p:cNvPr>
            <p:cNvCxnSpPr/>
            <p:nvPr/>
          </p:nvCxnSpPr>
          <p:spPr>
            <a:xfrm>
              <a:off x="8824172" y="4517095"/>
              <a:ext cx="855367" cy="10448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9820A9A-7BBF-62E8-B96A-807F35710358}"/>
                </a:ext>
              </a:extLst>
            </p:cNvPr>
            <p:cNvCxnSpPr/>
            <p:nvPr/>
          </p:nvCxnSpPr>
          <p:spPr>
            <a:xfrm flipV="1">
              <a:off x="8824172" y="4621581"/>
              <a:ext cx="855367" cy="24977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D51D7B-461B-DE53-2C6E-230E38BED574}"/>
                </a:ext>
              </a:extLst>
            </p:cNvPr>
            <p:cNvCxnSpPr>
              <a:cxnSpLocks/>
            </p:cNvCxnSpPr>
            <p:nvPr/>
          </p:nvCxnSpPr>
          <p:spPr>
            <a:xfrm flipV="1">
              <a:off x="8824172" y="4621581"/>
              <a:ext cx="855367" cy="604039"/>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DB46FDD-465F-9FEB-B71B-3D47556BD44B}"/>
                </a:ext>
              </a:extLst>
            </p:cNvPr>
            <p:cNvCxnSpPr/>
            <p:nvPr/>
          </p:nvCxnSpPr>
          <p:spPr>
            <a:xfrm flipV="1">
              <a:off x="8819255" y="4621581"/>
              <a:ext cx="860284" cy="1312565"/>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grpSp>
      <p:grpSp>
        <p:nvGrpSpPr>
          <p:cNvPr id="58" name="Group 57">
            <a:extLst>
              <a:ext uri="{FF2B5EF4-FFF2-40B4-BE49-F238E27FC236}">
                <a16:creationId xmlns:a16="http://schemas.microsoft.com/office/drawing/2014/main" id="{27A8E450-C560-7C3E-E9BE-6243E8835D7A}"/>
              </a:ext>
            </a:extLst>
          </p:cNvPr>
          <p:cNvGrpSpPr/>
          <p:nvPr/>
        </p:nvGrpSpPr>
        <p:grpSpPr>
          <a:xfrm>
            <a:off x="9255808" y="3236918"/>
            <a:ext cx="860284" cy="2125575"/>
            <a:chOff x="8819255" y="3808571"/>
            <a:chExt cx="860284" cy="2125575"/>
          </a:xfrm>
        </p:grpSpPr>
        <p:cxnSp>
          <p:nvCxnSpPr>
            <p:cNvPr id="59" name="Straight Connector 58">
              <a:extLst>
                <a:ext uri="{FF2B5EF4-FFF2-40B4-BE49-F238E27FC236}">
                  <a16:creationId xmlns:a16="http://schemas.microsoft.com/office/drawing/2014/main" id="{3AD20D58-02BC-FA38-7A56-B61FB487625A}"/>
                </a:ext>
              </a:extLst>
            </p:cNvPr>
            <p:cNvCxnSpPr/>
            <p:nvPr/>
          </p:nvCxnSpPr>
          <p:spPr>
            <a:xfrm>
              <a:off x="8824172" y="3808571"/>
              <a:ext cx="855367" cy="116727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0" name="Straight Connector 59">
              <a:extLst>
                <a:ext uri="{FF2B5EF4-FFF2-40B4-BE49-F238E27FC236}">
                  <a16:creationId xmlns:a16="http://schemas.microsoft.com/office/drawing/2014/main" id="{7586F4A9-6F1F-98E7-3059-EE9BF7BD9588}"/>
                </a:ext>
              </a:extLst>
            </p:cNvPr>
            <p:cNvCxnSpPr/>
            <p:nvPr/>
          </p:nvCxnSpPr>
          <p:spPr>
            <a:xfrm>
              <a:off x="8824172" y="4162833"/>
              <a:ext cx="855367" cy="813011"/>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5" name="Straight Connector 64">
              <a:extLst>
                <a:ext uri="{FF2B5EF4-FFF2-40B4-BE49-F238E27FC236}">
                  <a16:creationId xmlns:a16="http://schemas.microsoft.com/office/drawing/2014/main" id="{5C0C36B5-206D-4011-F70F-CDA220DE63EB}"/>
                </a:ext>
              </a:extLst>
            </p:cNvPr>
            <p:cNvCxnSpPr/>
            <p:nvPr/>
          </p:nvCxnSpPr>
          <p:spPr>
            <a:xfrm>
              <a:off x="8824172" y="4517095"/>
              <a:ext cx="855367" cy="45874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6" name="Straight Connector 65">
              <a:extLst>
                <a:ext uri="{FF2B5EF4-FFF2-40B4-BE49-F238E27FC236}">
                  <a16:creationId xmlns:a16="http://schemas.microsoft.com/office/drawing/2014/main" id="{2CEB605D-D7EC-526B-A52E-EC2733ACB151}"/>
                </a:ext>
              </a:extLst>
            </p:cNvPr>
            <p:cNvCxnSpPr/>
            <p:nvPr/>
          </p:nvCxnSpPr>
          <p:spPr>
            <a:xfrm>
              <a:off x="8824172" y="4871357"/>
              <a:ext cx="855367" cy="104487"/>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7" name="Straight Connector 66">
              <a:extLst>
                <a:ext uri="{FF2B5EF4-FFF2-40B4-BE49-F238E27FC236}">
                  <a16:creationId xmlns:a16="http://schemas.microsoft.com/office/drawing/2014/main" id="{328E8022-61E2-D01D-33F6-487249CA755E}"/>
                </a:ext>
              </a:extLst>
            </p:cNvPr>
            <p:cNvCxnSpPr/>
            <p:nvPr/>
          </p:nvCxnSpPr>
          <p:spPr>
            <a:xfrm flipV="1">
              <a:off x="8824172" y="4975844"/>
              <a:ext cx="855367" cy="249776"/>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68" name="Straight Connector 67">
              <a:extLst>
                <a:ext uri="{FF2B5EF4-FFF2-40B4-BE49-F238E27FC236}">
                  <a16:creationId xmlns:a16="http://schemas.microsoft.com/office/drawing/2014/main" id="{B5570E46-E50C-3739-B4C2-B098AA96C404}"/>
                </a:ext>
              </a:extLst>
            </p:cNvPr>
            <p:cNvCxnSpPr/>
            <p:nvPr/>
          </p:nvCxnSpPr>
          <p:spPr>
            <a:xfrm flipV="1">
              <a:off x="8819255" y="4975844"/>
              <a:ext cx="860284" cy="958302"/>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69" name="Group 68">
            <a:extLst>
              <a:ext uri="{FF2B5EF4-FFF2-40B4-BE49-F238E27FC236}">
                <a16:creationId xmlns:a16="http://schemas.microsoft.com/office/drawing/2014/main" id="{7DB54D41-FB4C-FA20-95CD-CF628D8B88FB}"/>
              </a:ext>
            </a:extLst>
          </p:cNvPr>
          <p:cNvGrpSpPr/>
          <p:nvPr/>
        </p:nvGrpSpPr>
        <p:grpSpPr>
          <a:xfrm>
            <a:off x="10387269" y="4049928"/>
            <a:ext cx="510129" cy="354263"/>
            <a:chOff x="9937168" y="4621581"/>
            <a:chExt cx="510129" cy="354263"/>
          </a:xfrm>
        </p:grpSpPr>
        <p:cxnSp>
          <p:nvCxnSpPr>
            <p:cNvPr id="71" name="Straight Connector 70">
              <a:extLst>
                <a:ext uri="{FF2B5EF4-FFF2-40B4-BE49-F238E27FC236}">
                  <a16:creationId xmlns:a16="http://schemas.microsoft.com/office/drawing/2014/main" id="{54EA22EC-3306-3C90-91AD-11BCD316B86A}"/>
                </a:ext>
              </a:extLst>
            </p:cNvPr>
            <p:cNvCxnSpPr/>
            <p:nvPr/>
          </p:nvCxnSpPr>
          <p:spPr>
            <a:xfrm>
              <a:off x="9937168" y="4621581"/>
              <a:ext cx="510129" cy="193843"/>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cxnSp>
          <p:nvCxnSpPr>
            <p:cNvPr id="74" name="Straight Connector 73">
              <a:extLst>
                <a:ext uri="{FF2B5EF4-FFF2-40B4-BE49-F238E27FC236}">
                  <a16:creationId xmlns:a16="http://schemas.microsoft.com/office/drawing/2014/main" id="{8C38249D-9380-0C31-03EF-26160C7B3132}"/>
                </a:ext>
              </a:extLst>
            </p:cNvPr>
            <p:cNvCxnSpPr/>
            <p:nvPr/>
          </p:nvCxnSpPr>
          <p:spPr>
            <a:xfrm flipV="1">
              <a:off x="9937168" y="4815424"/>
              <a:ext cx="510129" cy="160420"/>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40150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89"/>
                                        </p:tgtEl>
                                      </p:cBhvr>
                                    </p:animEffect>
                                    <p:set>
                                      <p:cBhvr>
                                        <p:cTn id="35" dur="1" fill="hold">
                                          <p:stCondLst>
                                            <p:cond delay="499"/>
                                          </p:stCondLst>
                                        </p:cTn>
                                        <p:tgtEl>
                                          <p:spTgt spid="89"/>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par>
                                <p:cTn id="39" presetID="22" presetClass="entr" presetSubtype="8"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par>
                          <p:cTn id="42" fill="hold">
                            <p:stCondLst>
                              <p:cond delay="500"/>
                            </p:stCondLst>
                            <p:childTnLst>
                              <p:par>
                                <p:cTn id="43" presetID="22" presetClass="exit" presetSubtype="8" fill="hold" nodeType="afterEffect">
                                  <p:stCondLst>
                                    <p:cond delay="0"/>
                                  </p:stCondLst>
                                  <p:childTnLst>
                                    <p:animEffect transition="out" filter="wipe(left)">
                                      <p:cBhvr>
                                        <p:cTn id="44" dur="500"/>
                                        <p:tgtEl>
                                          <p:spTgt spid="58"/>
                                        </p:tgtEl>
                                      </p:cBhvr>
                                    </p:animEffect>
                                    <p:set>
                                      <p:cBhvr>
                                        <p:cTn id="45" dur="1" fill="hold">
                                          <p:stCondLst>
                                            <p:cond delay="499"/>
                                          </p:stCondLst>
                                        </p:cTn>
                                        <p:tgtEl>
                                          <p:spTgt spid="58"/>
                                        </p:tgtEl>
                                        <p:attrNameLst>
                                          <p:attrName>style.visibility</p:attrName>
                                        </p:attrNameLst>
                                      </p:cBhvr>
                                      <p:to>
                                        <p:strVal val="hidden"/>
                                      </p:to>
                                    </p:set>
                                  </p:childTnLst>
                                </p:cTn>
                              </p:par>
                              <p:par>
                                <p:cTn id="46" presetID="22" presetClass="exit" presetSubtype="8" fill="hold" nodeType="withEffect">
                                  <p:stCondLst>
                                    <p:cond delay="0"/>
                                  </p:stCondLst>
                                  <p:childTnLst>
                                    <p:animEffect transition="out" filter="wipe(left)">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par>
                                <p:cTn id="49" presetID="22" presetClass="entr" presetSubtype="8"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par>
                          <p:cTn id="52" fill="hold">
                            <p:stCondLst>
                              <p:cond delay="1000"/>
                            </p:stCondLst>
                            <p:childTnLst>
                              <p:par>
                                <p:cTn id="53" presetID="22" presetClass="exit" presetSubtype="8" fill="hold" nodeType="afterEffect">
                                  <p:stCondLst>
                                    <p:cond delay="0"/>
                                  </p:stCondLst>
                                  <p:childTnLst>
                                    <p:animEffect transition="out" filter="wipe(left)">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0"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pic>
        <p:nvPicPr>
          <p:cNvPr id="3" name="Picture 2" descr="Text&#10;&#10;Description automatically generated">
            <a:extLst>
              <a:ext uri="{FF2B5EF4-FFF2-40B4-BE49-F238E27FC236}">
                <a16:creationId xmlns:a16="http://schemas.microsoft.com/office/drawing/2014/main" id="{1A160EC7-23B6-C4C4-97F6-E802FA1C9D68}"/>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27593" r="5642" b="46064"/>
          <a:stretch/>
        </p:blipFill>
        <p:spPr>
          <a:xfrm>
            <a:off x="617057" y="1137730"/>
            <a:ext cx="9862099" cy="5245924"/>
          </a:xfrm>
          <a:prstGeom prst="rect">
            <a:avLst/>
          </a:prstGeom>
        </p:spPr>
      </p:pic>
      <p:grpSp>
        <p:nvGrpSpPr>
          <p:cNvPr id="9" name="Group 8">
            <a:extLst>
              <a:ext uri="{FF2B5EF4-FFF2-40B4-BE49-F238E27FC236}">
                <a16:creationId xmlns:a16="http://schemas.microsoft.com/office/drawing/2014/main" id="{1104DDC1-9DCB-9282-E199-F2D63B6819CF}"/>
              </a:ext>
            </a:extLst>
          </p:cNvPr>
          <p:cNvGrpSpPr/>
          <p:nvPr/>
        </p:nvGrpSpPr>
        <p:grpSpPr>
          <a:xfrm>
            <a:off x="7905749" y="1767003"/>
            <a:ext cx="3434304" cy="1827307"/>
            <a:chOff x="7905749" y="1786359"/>
            <a:chExt cx="3434304" cy="1827307"/>
          </a:xfrm>
        </p:grpSpPr>
        <p:pic>
          <p:nvPicPr>
            <p:cNvPr id="4" name="Picture 3" descr="Shape&#10;&#10;Description automatically generated with medium confidence">
              <a:extLst>
                <a:ext uri="{FF2B5EF4-FFF2-40B4-BE49-F238E27FC236}">
                  <a16:creationId xmlns:a16="http://schemas.microsoft.com/office/drawing/2014/main" id="{32291B50-A211-A659-6400-9DD6949B77EF}"/>
                </a:ext>
              </a:extLst>
            </p:cNvPr>
            <p:cNvPicPr>
              <a:picLocks noChangeAspect="1"/>
            </p:cNvPicPr>
            <p:nvPr/>
          </p:nvPicPr>
          <p:blipFill rotWithShape="1">
            <a:blip r:embed="rId5">
              <a:extLst>
                <a:ext uri="{28A0092B-C50C-407E-A947-70E740481C1C}">
                  <a14:useLocalDpi xmlns:a14="http://schemas.microsoft.com/office/drawing/2010/main" val="0"/>
                </a:ext>
              </a:extLst>
            </a:blip>
            <a:srcRect r="50573"/>
            <a:stretch/>
          </p:blipFill>
          <p:spPr>
            <a:xfrm>
              <a:off x="7905749" y="1786359"/>
              <a:ext cx="3434304" cy="1780227"/>
            </a:xfrm>
            <a:prstGeom prst="roundRect">
              <a:avLst>
                <a:gd name="adj" fmla="val 8594"/>
              </a:avLst>
            </a:prstGeom>
            <a:solidFill>
              <a:srgbClr val="FFFFFF">
                <a:shade val="85000"/>
              </a:srgbClr>
            </a:solidFill>
            <a:ln>
              <a:noFill/>
            </a:ln>
            <a:effectLst>
              <a:reflection blurRad="12700" stA="0" endPos="28000" dist="5000" dir="5400000" sy="-100000" algn="bl" rotWithShape="0"/>
            </a:effectLst>
          </p:spPr>
        </p:pic>
        <p:sp>
          <p:nvSpPr>
            <p:cNvPr id="2" name="TextBox 1">
              <a:extLst>
                <a:ext uri="{FF2B5EF4-FFF2-40B4-BE49-F238E27FC236}">
                  <a16:creationId xmlns:a16="http://schemas.microsoft.com/office/drawing/2014/main" id="{56918E9B-775A-5493-94A9-3400CC4C059A}"/>
                </a:ext>
              </a:extLst>
            </p:cNvPr>
            <p:cNvSpPr txBox="1"/>
            <p:nvPr/>
          </p:nvSpPr>
          <p:spPr>
            <a:xfrm>
              <a:off x="7905749" y="3244334"/>
              <a:ext cx="3078087" cy="369332"/>
            </a:xfrm>
            <a:prstGeom prst="rect">
              <a:avLst/>
            </a:prstGeom>
            <a:noFill/>
          </p:spPr>
          <p:txBody>
            <a:bodyPr wrap="none" rtlCol="0">
              <a:spAutoFit/>
            </a:bodyPr>
            <a:lstStyle/>
            <a:p>
              <a:r>
                <a:rPr lang="en-US" altLang="zh-Hans-HK">
                  <a:latin typeface="Poppins" panose="00000500000000000000" pitchFamily="50" charset="0"/>
                  <a:cs typeface="Poppins" panose="00000500000000000000" pitchFamily="50" charset="0"/>
                </a:rPr>
                <a:t>Update per m=1 example</a:t>
              </a:r>
              <a:endParaRPr lang="zh-Hans-HK" altLang="en-US">
                <a:latin typeface="Poppins" panose="00000500000000000000" pitchFamily="50" charset="0"/>
                <a:cs typeface="Poppins" panose="00000500000000000000" pitchFamily="50" charset="0"/>
              </a:endParaRPr>
            </a:p>
          </p:txBody>
        </p:sp>
      </p:grpSp>
      <p:grpSp>
        <p:nvGrpSpPr>
          <p:cNvPr id="10" name="Group 9">
            <a:extLst>
              <a:ext uri="{FF2B5EF4-FFF2-40B4-BE49-F238E27FC236}">
                <a16:creationId xmlns:a16="http://schemas.microsoft.com/office/drawing/2014/main" id="{1597FD83-027C-AB46-8412-4AB94ABB53C5}"/>
              </a:ext>
            </a:extLst>
          </p:cNvPr>
          <p:cNvGrpSpPr/>
          <p:nvPr/>
        </p:nvGrpSpPr>
        <p:grpSpPr>
          <a:xfrm>
            <a:off x="7905749" y="3718052"/>
            <a:ext cx="3434304" cy="1827523"/>
            <a:chOff x="7905749" y="3737408"/>
            <a:chExt cx="3434304" cy="1827523"/>
          </a:xfrm>
        </p:grpSpPr>
        <p:pic>
          <p:nvPicPr>
            <p:cNvPr id="6" name="Picture 5" descr="Shape&#10;&#10;Description automatically generated with medium confidence">
              <a:extLst>
                <a:ext uri="{FF2B5EF4-FFF2-40B4-BE49-F238E27FC236}">
                  <a16:creationId xmlns:a16="http://schemas.microsoft.com/office/drawing/2014/main" id="{CF98D4DC-116A-7313-2C02-29BD6F1F1BD5}"/>
                </a:ext>
              </a:extLst>
            </p:cNvPr>
            <p:cNvPicPr>
              <a:picLocks noChangeAspect="1"/>
            </p:cNvPicPr>
            <p:nvPr/>
          </p:nvPicPr>
          <p:blipFill rotWithShape="1">
            <a:blip r:embed="rId5">
              <a:extLst>
                <a:ext uri="{28A0092B-C50C-407E-A947-70E740481C1C}">
                  <a14:useLocalDpi xmlns:a14="http://schemas.microsoft.com/office/drawing/2010/main" val="0"/>
                </a:ext>
              </a:extLst>
            </a:blip>
            <a:srcRect l="50573"/>
            <a:stretch/>
          </p:blipFill>
          <p:spPr>
            <a:xfrm>
              <a:off x="7905749" y="3737408"/>
              <a:ext cx="3434304" cy="1780227"/>
            </a:xfrm>
            <a:prstGeom prst="roundRect">
              <a:avLst>
                <a:gd name="adj" fmla="val 8594"/>
              </a:avLst>
            </a:prstGeom>
            <a:solidFill>
              <a:srgbClr val="FFFFFF">
                <a:shade val="85000"/>
              </a:srgbClr>
            </a:solidFill>
            <a:ln>
              <a:noFill/>
            </a:ln>
            <a:effectLst>
              <a:reflection blurRad="12700" stA="0" endPos="28000" dist="5000" dir="5400000" sy="-100000" algn="bl" rotWithShape="0"/>
            </a:effectLst>
          </p:spPr>
        </p:pic>
        <p:sp>
          <p:nvSpPr>
            <p:cNvPr id="8" name="TextBox 7">
              <a:extLst>
                <a:ext uri="{FF2B5EF4-FFF2-40B4-BE49-F238E27FC236}">
                  <a16:creationId xmlns:a16="http://schemas.microsoft.com/office/drawing/2014/main" id="{30DC9F1A-1E79-EA80-FFD0-E84F5EE3651A}"/>
                </a:ext>
              </a:extLst>
            </p:cNvPr>
            <p:cNvSpPr txBox="1"/>
            <p:nvPr/>
          </p:nvSpPr>
          <p:spPr>
            <a:xfrm>
              <a:off x="7905749" y="5195599"/>
              <a:ext cx="3401893" cy="369332"/>
            </a:xfrm>
            <a:prstGeom prst="rect">
              <a:avLst/>
            </a:prstGeom>
            <a:noFill/>
          </p:spPr>
          <p:txBody>
            <a:bodyPr wrap="none" rtlCol="0">
              <a:spAutoFit/>
            </a:bodyPr>
            <a:lstStyle/>
            <a:p>
              <a:r>
                <a:rPr lang="en-US" altLang="zh-Hans-HK">
                  <a:latin typeface="Poppins" panose="00000500000000000000" pitchFamily="50" charset="0"/>
                  <a:cs typeface="Poppins" panose="00000500000000000000" pitchFamily="50" charset="0"/>
                </a:rPr>
                <a:t>Update per m=20 examples</a:t>
              </a:r>
              <a:endParaRPr lang="zh-Hans-HK" altLang="en-US">
                <a:latin typeface="Poppins" panose="00000500000000000000" pitchFamily="50" charset="0"/>
                <a:cs typeface="Poppins" panose="00000500000000000000" pitchFamily="50" charset="0"/>
              </a:endParaRPr>
            </a:p>
          </p:txBody>
        </p:sp>
      </p:grpSp>
      <p:sp>
        <p:nvSpPr>
          <p:cNvPr id="11" name="Rectangle 10">
            <a:extLst>
              <a:ext uri="{FF2B5EF4-FFF2-40B4-BE49-F238E27FC236}">
                <a16:creationId xmlns:a16="http://schemas.microsoft.com/office/drawing/2014/main" id="{51983DAF-ED9B-C50B-A8E9-BF3B50C681A3}"/>
              </a:ext>
            </a:extLst>
          </p:cNvPr>
          <p:cNvSpPr/>
          <p:nvPr/>
        </p:nvSpPr>
        <p:spPr>
          <a:xfrm>
            <a:off x="4532591" y="1899083"/>
            <a:ext cx="3126817" cy="458037"/>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X</a:t>
            </a:r>
            <a:endParaRPr lang="zh-Hans-HK" altLang="en-US" b="1">
              <a:latin typeface="Poppins" panose="00000500000000000000" pitchFamily="50" charset="0"/>
              <a:cs typeface="Poppins" panose="00000500000000000000" pitchFamily="50" charset="0"/>
            </a:endParaRPr>
          </a:p>
        </p:txBody>
      </p:sp>
      <p:sp>
        <p:nvSpPr>
          <p:cNvPr id="12" name="Rectangle 11">
            <a:extLst>
              <a:ext uri="{FF2B5EF4-FFF2-40B4-BE49-F238E27FC236}">
                <a16:creationId xmlns:a16="http://schemas.microsoft.com/office/drawing/2014/main" id="{27C7AAFB-B4C0-2CC7-9A3C-D8970675D88A}"/>
              </a:ext>
            </a:extLst>
          </p:cNvPr>
          <p:cNvSpPr/>
          <p:nvPr/>
        </p:nvSpPr>
        <p:spPr>
          <a:xfrm>
            <a:off x="4532590" y="2534330"/>
            <a:ext cx="3126817" cy="113096"/>
          </a:xfrm>
          <a:prstGeom prst="rect">
            <a:avLst/>
          </a:prstGeom>
          <a:solidFill>
            <a:srgbClr val="3D9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Poppins" panose="00000500000000000000" pitchFamily="50" charset="0"/>
                <a:cs typeface="Poppins" panose="00000500000000000000" pitchFamily="50" charset="0"/>
              </a:rPr>
              <a:t>Y</a:t>
            </a:r>
            <a:endParaRPr lang="zh-Hans-HK" altLang="en-US" b="1">
              <a:latin typeface="Poppins" panose="00000500000000000000" pitchFamily="50" charset="0"/>
              <a:cs typeface="Poppins" panose="00000500000000000000" pitchFamily="50" charset="0"/>
            </a:endParaRPr>
          </a:p>
        </p:txBody>
      </p:sp>
      <p:grpSp>
        <p:nvGrpSpPr>
          <p:cNvPr id="47" name="Group 46">
            <a:extLst>
              <a:ext uri="{FF2B5EF4-FFF2-40B4-BE49-F238E27FC236}">
                <a16:creationId xmlns:a16="http://schemas.microsoft.com/office/drawing/2014/main" id="{A6A1C0BA-5872-E7A5-B324-9D45FE198D71}"/>
              </a:ext>
            </a:extLst>
          </p:cNvPr>
          <p:cNvGrpSpPr/>
          <p:nvPr/>
        </p:nvGrpSpPr>
        <p:grpSpPr>
          <a:xfrm>
            <a:off x="5026984" y="1800920"/>
            <a:ext cx="2113280" cy="932400"/>
            <a:chOff x="5026984" y="1800920"/>
            <a:chExt cx="2113280" cy="932400"/>
          </a:xfrm>
        </p:grpSpPr>
        <p:cxnSp>
          <p:nvCxnSpPr>
            <p:cNvPr id="13" name="Straight Connector 12">
              <a:extLst>
                <a:ext uri="{FF2B5EF4-FFF2-40B4-BE49-F238E27FC236}">
                  <a16:creationId xmlns:a16="http://schemas.microsoft.com/office/drawing/2014/main" id="{7DB038E9-AD39-7883-490A-563CA5FCCF02}"/>
                </a:ext>
              </a:extLst>
            </p:cNvPr>
            <p:cNvCxnSpPr>
              <a:cxnSpLocks/>
            </p:cNvCxnSpPr>
            <p:nvPr/>
          </p:nvCxnSpPr>
          <p:spPr>
            <a:xfrm flipV="1">
              <a:off x="502698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09E290-BDD4-8015-3F75-C6837AEBD976}"/>
                </a:ext>
              </a:extLst>
            </p:cNvPr>
            <p:cNvCxnSpPr>
              <a:cxnSpLocks/>
            </p:cNvCxnSpPr>
            <p:nvPr/>
          </p:nvCxnSpPr>
          <p:spPr>
            <a:xfrm flipV="1">
              <a:off x="555530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503121-E610-4734-F3F7-E1BA00A079C9}"/>
                </a:ext>
              </a:extLst>
            </p:cNvPr>
            <p:cNvCxnSpPr>
              <a:cxnSpLocks/>
            </p:cNvCxnSpPr>
            <p:nvPr/>
          </p:nvCxnSpPr>
          <p:spPr>
            <a:xfrm flipV="1">
              <a:off x="608362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2B01E9-5AC5-4281-E993-1F45ED18F51B}"/>
                </a:ext>
              </a:extLst>
            </p:cNvPr>
            <p:cNvCxnSpPr>
              <a:cxnSpLocks/>
            </p:cNvCxnSpPr>
            <p:nvPr/>
          </p:nvCxnSpPr>
          <p:spPr>
            <a:xfrm flipV="1">
              <a:off x="661194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D25B22-34B0-8E7D-4FBD-DC223216D068}"/>
                </a:ext>
              </a:extLst>
            </p:cNvPr>
            <p:cNvCxnSpPr>
              <a:cxnSpLocks/>
            </p:cNvCxnSpPr>
            <p:nvPr/>
          </p:nvCxnSpPr>
          <p:spPr>
            <a:xfrm flipV="1">
              <a:off x="7140264" y="1800920"/>
              <a:ext cx="0" cy="932400"/>
            </a:xfrm>
            <a:prstGeom prst="line">
              <a:avLst/>
            </a:prstGeom>
            <a:ln w="28575" cap="rnd" cmpd="sng">
              <a:gradFill>
                <a:gsLst>
                  <a:gs pos="0">
                    <a:srgbClr val="F879EA">
                      <a:lumMod val="100000"/>
                    </a:srgbClr>
                  </a:gs>
                  <a:gs pos="100000">
                    <a:srgbClr val="AFA6F0"/>
                  </a:gs>
                  <a:gs pos="100000">
                    <a:srgbClr val="3E9EFF"/>
                  </a:gs>
                </a:gsLst>
                <a:lin ang="4800000" scaled="0"/>
              </a:gradFill>
              <a:prstDash val="dash"/>
            </a:ln>
            <a:effectLst>
              <a:softEdge rad="0"/>
            </a:effectLst>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6EDD7EA2-BB85-371A-62B3-76A775B9D9F2}"/>
              </a:ext>
            </a:extLst>
          </p:cNvPr>
          <p:cNvGrpSpPr/>
          <p:nvPr/>
        </p:nvGrpSpPr>
        <p:grpSpPr>
          <a:xfrm>
            <a:off x="4532596" y="2780933"/>
            <a:ext cx="494388" cy="523429"/>
            <a:chOff x="4503348" y="2648853"/>
            <a:chExt cx="494388" cy="523429"/>
          </a:xfrm>
        </p:grpSpPr>
        <p:sp>
          <p:nvSpPr>
            <p:cNvPr id="29" name="Right Brace 28">
              <a:extLst>
                <a:ext uri="{FF2B5EF4-FFF2-40B4-BE49-F238E27FC236}">
                  <a16:creationId xmlns:a16="http://schemas.microsoft.com/office/drawing/2014/main" id="{FB1B0540-097D-4CA1-E3B0-EEBE1D7708C7}"/>
                </a:ext>
              </a:extLst>
            </p:cNvPr>
            <p:cNvSpPr/>
            <p:nvPr/>
          </p:nvSpPr>
          <p:spPr>
            <a:xfrm rot="5400000">
              <a:off x="4668111" y="2484090"/>
              <a:ext cx="164861" cy="494388"/>
            </a:xfrm>
            <a:prstGeom prst="rightBrace">
              <a:avLst/>
            </a:prstGeom>
            <a:ln w="19050">
              <a:solidFill>
                <a:srgbClr val="F586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ans-HK" altLang="en-US"/>
            </a:p>
          </p:txBody>
        </p:sp>
        <p:sp>
          <p:nvSpPr>
            <p:cNvPr id="30" name="TextBox 29">
              <a:extLst>
                <a:ext uri="{FF2B5EF4-FFF2-40B4-BE49-F238E27FC236}">
                  <a16:creationId xmlns:a16="http://schemas.microsoft.com/office/drawing/2014/main" id="{3A35CD9D-B83D-120B-8F24-715D9E8B5A65}"/>
                </a:ext>
              </a:extLst>
            </p:cNvPr>
            <p:cNvSpPr txBox="1"/>
            <p:nvPr/>
          </p:nvSpPr>
          <p:spPr>
            <a:xfrm>
              <a:off x="4545072" y="2802950"/>
              <a:ext cx="410938" cy="369332"/>
            </a:xfrm>
            <a:prstGeom prst="rect">
              <a:avLst/>
            </a:prstGeom>
            <a:noFill/>
          </p:spPr>
          <p:txBody>
            <a:bodyPr wrap="square" rtlCol="0">
              <a:spAutoFit/>
            </a:bodyPr>
            <a:lstStyle/>
            <a:p>
              <a:r>
                <a:rPr lang="en-US" altLang="zh-Hans-HK">
                  <a:solidFill>
                    <a:srgbClr val="F586FE"/>
                  </a:solidFill>
                  <a:latin typeface="Poppins" panose="00000500000000000000" pitchFamily="50" charset="0"/>
                  <a:cs typeface="Poppins" panose="00000500000000000000" pitchFamily="50" charset="0"/>
                </a:rPr>
                <a:t>m</a:t>
              </a:r>
              <a:endParaRPr lang="zh-Hans-HK" altLang="en-US">
                <a:solidFill>
                  <a:srgbClr val="F586FE"/>
                </a:solidFill>
                <a:latin typeface="Poppins" panose="00000500000000000000" pitchFamily="50" charset="0"/>
                <a:cs typeface="Poppins" panose="00000500000000000000" pitchFamily="50" charset="0"/>
              </a:endParaRPr>
            </a:p>
          </p:txBody>
        </p:sp>
      </p:grpSp>
    </p:spTree>
    <p:extLst>
      <p:ext uri="{BB962C8B-B14F-4D97-AF65-F5344CB8AC3E}">
        <p14:creationId xmlns:p14="http://schemas.microsoft.com/office/powerpoint/2010/main" val="353659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42"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anim calcmode="lin" valueType="num">
                                      <p:cBhvr>
                                        <p:cTn id="11" dur="500" fill="hold"/>
                                        <p:tgtEl>
                                          <p:spTgt spid="31"/>
                                        </p:tgtEl>
                                        <p:attrNameLst>
                                          <p:attrName>ppt_x</p:attrName>
                                        </p:attrNameLst>
                                      </p:cBhvr>
                                      <p:tavLst>
                                        <p:tav tm="0">
                                          <p:val>
                                            <p:strVal val="#ppt_x"/>
                                          </p:val>
                                        </p:tav>
                                        <p:tav tm="100000">
                                          <p:val>
                                            <p:strVal val="#ppt_x"/>
                                          </p:val>
                                        </p:tav>
                                      </p:tavLst>
                                    </p:anim>
                                    <p:anim calcmode="lin" valueType="num">
                                      <p:cBhvr>
                                        <p:cTn id="12"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10000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decel="10000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143" name="Rectangle 142">
            <a:extLst>
              <a:ext uri="{FF2B5EF4-FFF2-40B4-BE49-F238E27FC236}">
                <a16:creationId xmlns:a16="http://schemas.microsoft.com/office/drawing/2014/main" id="{6DD7665A-F588-2E37-DFF8-11F7522F1D17}"/>
              </a:ext>
            </a:extLst>
          </p:cNvPr>
          <p:cNvSpPr/>
          <p:nvPr/>
        </p:nvSpPr>
        <p:spPr>
          <a:xfrm>
            <a:off x="942069" y="2924401"/>
            <a:ext cx="7856491" cy="2590060"/>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42" name="Rectangle 141">
            <a:extLst>
              <a:ext uri="{FF2B5EF4-FFF2-40B4-BE49-F238E27FC236}">
                <a16:creationId xmlns:a16="http://schemas.microsoft.com/office/drawing/2014/main" id="{F1A86468-8B44-CB9D-2014-ADD172909333}"/>
              </a:ext>
            </a:extLst>
          </p:cNvPr>
          <p:cNvSpPr/>
          <p:nvPr/>
        </p:nvSpPr>
        <p:spPr>
          <a:xfrm>
            <a:off x="942069" y="2121927"/>
            <a:ext cx="7856491" cy="673662"/>
          </a:xfrm>
          <a:prstGeom prst="rect">
            <a:avLst/>
          </a:prstGeom>
          <a:gradFill flip="none" rotWithShape="1">
            <a:gsLst>
              <a:gs pos="23000">
                <a:srgbClr val="155CB3">
                  <a:alpha val="0"/>
                </a:srgbClr>
              </a:gs>
              <a:gs pos="55000">
                <a:srgbClr val="3E9EFF">
                  <a:alpha val="20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pic>
        <p:nvPicPr>
          <p:cNvPr id="4" name="Picture 3" descr="Text&#10;&#10;Description automatically generated">
            <a:extLst>
              <a:ext uri="{FF2B5EF4-FFF2-40B4-BE49-F238E27FC236}">
                <a16:creationId xmlns:a16="http://schemas.microsoft.com/office/drawing/2014/main" id="{159F324B-CF33-17BE-0D1A-4B9247FC2B4A}"/>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55195" r="5642" b="15602"/>
          <a:stretch/>
        </p:blipFill>
        <p:spPr>
          <a:xfrm>
            <a:off x="607009" y="592853"/>
            <a:ext cx="9862099" cy="5815462"/>
          </a:xfrm>
          <a:prstGeom prst="rect">
            <a:avLst/>
          </a:prstGeom>
        </p:spPr>
      </p:pic>
      <p:grpSp>
        <p:nvGrpSpPr>
          <p:cNvPr id="96" name="Group 95">
            <a:extLst>
              <a:ext uri="{FF2B5EF4-FFF2-40B4-BE49-F238E27FC236}">
                <a16:creationId xmlns:a16="http://schemas.microsoft.com/office/drawing/2014/main" id="{0E13B7E7-3530-DCAC-F3E6-1C002DCF6E4D}"/>
              </a:ext>
            </a:extLst>
          </p:cNvPr>
          <p:cNvGrpSpPr/>
          <p:nvPr/>
        </p:nvGrpSpPr>
        <p:grpSpPr>
          <a:xfrm>
            <a:off x="10116419" y="3921114"/>
            <a:ext cx="257629" cy="611892"/>
            <a:chOff x="9350952" y="1822519"/>
            <a:chExt cx="257629" cy="611892"/>
          </a:xfrm>
        </p:grpSpPr>
        <p:sp>
          <p:nvSpPr>
            <p:cNvPr id="97" name="Oval 96">
              <a:extLst>
                <a:ext uri="{FF2B5EF4-FFF2-40B4-BE49-F238E27FC236}">
                  <a16:creationId xmlns:a16="http://schemas.microsoft.com/office/drawing/2014/main" id="{CEB75B18-BB40-8CC6-9961-10A904A21E48}"/>
                </a:ext>
              </a:extLst>
            </p:cNvPr>
            <p:cNvSpPr/>
            <p:nvPr/>
          </p:nvSpPr>
          <p:spPr>
            <a:xfrm>
              <a:off x="9350952" y="182251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98" name="Oval 97">
              <a:extLst>
                <a:ext uri="{FF2B5EF4-FFF2-40B4-BE49-F238E27FC236}">
                  <a16:creationId xmlns:a16="http://schemas.microsoft.com/office/drawing/2014/main" id="{1E807F00-5E81-CAF4-936E-A2A393042080}"/>
                </a:ext>
              </a:extLst>
            </p:cNvPr>
            <p:cNvSpPr/>
            <p:nvPr/>
          </p:nvSpPr>
          <p:spPr>
            <a:xfrm>
              <a:off x="9350952" y="217678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
        <p:nvSpPr>
          <p:cNvPr id="99" name="Oval 98">
            <a:extLst>
              <a:ext uri="{FF2B5EF4-FFF2-40B4-BE49-F238E27FC236}">
                <a16:creationId xmlns:a16="http://schemas.microsoft.com/office/drawing/2014/main" id="{0D0FEF48-263B-3968-FA78-315A3B2C864B}"/>
              </a:ext>
            </a:extLst>
          </p:cNvPr>
          <p:cNvSpPr/>
          <p:nvPr/>
        </p:nvSpPr>
        <p:spPr>
          <a:xfrm>
            <a:off x="10884177" y="411495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100" name="Group 99">
            <a:extLst>
              <a:ext uri="{FF2B5EF4-FFF2-40B4-BE49-F238E27FC236}">
                <a16:creationId xmlns:a16="http://schemas.microsoft.com/office/drawing/2014/main" id="{BCC940AD-B4F5-55C7-7D02-BF9B6F43499F}"/>
              </a:ext>
            </a:extLst>
          </p:cNvPr>
          <p:cNvGrpSpPr/>
          <p:nvPr/>
        </p:nvGrpSpPr>
        <p:grpSpPr>
          <a:xfrm>
            <a:off x="8936585" y="3108104"/>
            <a:ext cx="461665" cy="2383204"/>
            <a:chOff x="8408568" y="856367"/>
            <a:chExt cx="461665" cy="2383204"/>
          </a:xfrm>
        </p:grpSpPr>
        <p:sp>
          <p:nvSpPr>
            <p:cNvPr id="101" name="Oval 100">
              <a:extLst>
                <a:ext uri="{FF2B5EF4-FFF2-40B4-BE49-F238E27FC236}">
                  <a16:creationId xmlns:a16="http://schemas.microsoft.com/office/drawing/2014/main" id="{2B1941BE-06F8-4EDF-860E-70A122F2A5EA}"/>
                </a:ext>
              </a:extLst>
            </p:cNvPr>
            <p:cNvSpPr/>
            <p:nvPr/>
          </p:nvSpPr>
          <p:spPr>
            <a:xfrm>
              <a:off x="8475406" y="856367"/>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2" name="Oval 101">
              <a:extLst>
                <a:ext uri="{FF2B5EF4-FFF2-40B4-BE49-F238E27FC236}">
                  <a16:creationId xmlns:a16="http://schemas.microsoft.com/office/drawing/2014/main" id="{BAE9510D-F35E-0CB9-B581-B693783E4867}"/>
                </a:ext>
              </a:extLst>
            </p:cNvPr>
            <p:cNvSpPr/>
            <p:nvPr/>
          </p:nvSpPr>
          <p:spPr>
            <a:xfrm>
              <a:off x="8475406" y="1210629"/>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3" name="Oval 102">
              <a:extLst>
                <a:ext uri="{FF2B5EF4-FFF2-40B4-BE49-F238E27FC236}">
                  <a16:creationId xmlns:a16="http://schemas.microsoft.com/office/drawing/2014/main" id="{C350C0B6-602F-FCE3-B2C7-C4BEC6F9818D}"/>
                </a:ext>
              </a:extLst>
            </p:cNvPr>
            <p:cNvSpPr/>
            <p:nvPr/>
          </p:nvSpPr>
          <p:spPr>
            <a:xfrm>
              <a:off x="8475406" y="1564891"/>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4" name="Oval 103">
              <a:extLst>
                <a:ext uri="{FF2B5EF4-FFF2-40B4-BE49-F238E27FC236}">
                  <a16:creationId xmlns:a16="http://schemas.microsoft.com/office/drawing/2014/main" id="{2774E903-B83C-3F30-8E8C-E1FA4CDF0F83}"/>
                </a:ext>
              </a:extLst>
            </p:cNvPr>
            <p:cNvSpPr/>
            <p:nvPr/>
          </p:nvSpPr>
          <p:spPr>
            <a:xfrm>
              <a:off x="8475406" y="1919153"/>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5" name="Oval 104">
              <a:extLst>
                <a:ext uri="{FF2B5EF4-FFF2-40B4-BE49-F238E27FC236}">
                  <a16:creationId xmlns:a16="http://schemas.microsoft.com/office/drawing/2014/main" id="{F20DDF48-7962-2845-437F-59DFD0F74A01}"/>
                </a:ext>
              </a:extLst>
            </p:cNvPr>
            <p:cNvSpPr/>
            <p:nvPr/>
          </p:nvSpPr>
          <p:spPr>
            <a:xfrm>
              <a:off x="8475406" y="2273416"/>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6" name="Oval 105">
              <a:extLst>
                <a:ext uri="{FF2B5EF4-FFF2-40B4-BE49-F238E27FC236}">
                  <a16:creationId xmlns:a16="http://schemas.microsoft.com/office/drawing/2014/main" id="{4F4343A6-35BB-9FC0-A7A8-620C22409E7F}"/>
                </a:ext>
              </a:extLst>
            </p:cNvPr>
            <p:cNvSpPr/>
            <p:nvPr/>
          </p:nvSpPr>
          <p:spPr>
            <a:xfrm>
              <a:off x="8470489" y="2981942"/>
              <a:ext cx="257629" cy="257629"/>
            </a:xfrm>
            <a:prstGeom prst="ellipse">
              <a:avLst/>
            </a:prstGeom>
            <a:noFill/>
            <a:ln w="28575">
              <a:solidFill>
                <a:srgbClr val="3D98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07" name="TextBox 106">
              <a:extLst>
                <a:ext uri="{FF2B5EF4-FFF2-40B4-BE49-F238E27FC236}">
                  <a16:creationId xmlns:a16="http://schemas.microsoft.com/office/drawing/2014/main" id="{860DBC3B-53DB-3E0E-CD61-2E4AB16BE877}"/>
                </a:ext>
              </a:extLst>
            </p:cNvPr>
            <p:cNvSpPr txBox="1"/>
            <p:nvPr/>
          </p:nvSpPr>
          <p:spPr>
            <a:xfrm>
              <a:off x="8408568" y="2646766"/>
              <a:ext cx="461665" cy="312023"/>
            </a:xfrm>
            <a:prstGeom prst="rect">
              <a:avLst/>
            </a:prstGeom>
            <a:noFill/>
          </p:spPr>
          <p:txBody>
            <a:bodyPr vert="eaVert" wrap="square" rtlCol="0">
              <a:spAutoFit/>
            </a:bodyPr>
            <a:lstStyle/>
            <a:p>
              <a:r>
                <a:rPr lang="en-US" altLang="zh-Hans-HK">
                  <a:solidFill>
                    <a:srgbClr val="3D98F5"/>
                  </a:solidFill>
                  <a:latin typeface="Poppins" panose="00000500000000000000" pitchFamily="50" charset="0"/>
                  <a:cs typeface="Poppins" panose="00000500000000000000" pitchFamily="50" charset="0"/>
                </a:rPr>
                <a:t>…</a:t>
              </a:r>
              <a:endParaRPr lang="zh-Hans-HK" altLang="en-US">
                <a:solidFill>
                  <a:srgbClr val="3D98F5"/>
                </a:solidFill>
                <a:latin typeface="Poppins" panose="00000500000000000000" pitchFamily="50" charset="0"/>
                <a:cs typeface="Poppins" panose="00000500000000000000" pitchFamily="50" charset="0"/>
              </a:endParaRPr>
            </a:p>
          </p:txBody>
        </p:sp>
      </p:grpSp>
      <p:grpSp>
        <p:nvGrpSpPr>
          <p:cNvPr id="108" name="Group 107">
            <a:extLst>
              <a:ext uri="{FF2B5EF4-FFF2-40B4-BE49-F238E27FC236}">
                <a16:creationId xmlns:a16="http://schemas.microsoft.com/office/drawing/2014/main" id="{5AE872FE-935B-DC5F-2352-A243D7DA3964}"/>
              </a:ext>
            </a:extLst>
          </p:cNvPr>
          <p:cNvGrpSpPr/>
          <p:nvPr/>
        </p:nvGrpSpPr>
        <p:grpSpPr>
          <a:xfrm>
            <a:off x="9256135" y="3236919"/>
            <a:ext cx="860284" cy="2125575"/>
            <a:chOff x="9256135" y="3236919"/>
            <a:chExt cx="860284" cy="2125575"/>
          </a:xfrm>
        </p:grpSpPr>
        <p:cxnSp>
          <p:nvCxnSpPr>
            <p:cNvPr id="109" name="Straight Connector 108">
              <a:extLst>
                <a:ext uri="{FF2B5EF4-FFF2-40B4-BE49-F238E27FC236}">
                  <a16:creationId xmlns:a16="http://schemas.microsoft.com/office/drawing/2014/main" id="{1412F6B1-1481-217B-6FE5-5DA4B33FBAFD}"/>
                </a:ext>
              </a:extLst>
            </p:cNvPr>
            <p:cNvCxnSpPr>
              <a:stCxn id="101" idx="6"/>
              <a:endCxn id="98" idx="2"/>
            </p:cNvCxnSpPr>
            <p:nvPr/>
          </p:nvCxnSpPr>
          <p:spPr>
            <a:xfrm>
              <a:off x="9261052" y="3236919"/>
              <a:ext cx="855367" cy="116727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98D0B3B-B196-EC23-A89F-AA4CC9A74460}"/>
                </a:ext>
              </a:extLst>
            </p:cNvPr>
            <p:cNvCxnSpPr>
              <a:stCxn id="102" idx="6"/>
              <a:endCxn id="98" idx="2"/>
            </p:cNvCxnSpPr>
            <p:nvPr/>
          </p:nvCxnSpPr>
          <p:spPr>
            <a:xfrm>
              <a:off x="9261052" y="3591181"/>
              <a:ext cx="855367" cy="81301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C2374860-7835-C90D-6603-A50FC03B25C4}"/>
                </a:ext>
              </a:extLst>
            </p:cNvPr>
            <p:cNvCxnSpPr>
              <a:stCxn id="103" idx="6"/>
              <a:endCxn id="98" idx="2"/>
            </p:cNvCxnSpPr>
            <p:nvPr/>
          </p:nvCxnSpPr>
          <p:spPr>
            <a:xfrm>
              <a:off x="9261052" y="3945443"/>
              <a:ext cx="855367" cy="45874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59CE5DE-85A4-1C74-C358-DCC41CFF283D}"/>
                </a:ext>
              </a:extLst>
            </p:cNvPr>
            <p:cNvCxnSpPr>
              <a:stCxn id="104" idx="6"/>
              <a:endCxn id="98" idx="2"/>
            </p:cNvCxnSpPr>
            <p:nvPr/>
          </p:nvCxnSpPr>
          <p:spPr>
            <a:xfrm>
              <a:off x="9261052" y="4299705"/>
              <a:ext cx="855367" cy="10448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0EBF7D4C-B935-D821-5A99-27E1F422662C}"/>
                </a:ext>
              </a:extLst>
            </p:cNvPr>
            <p:cNvCxnSpPr>
              <a:stCxn id="105" idx="6"/>
              <a:endCxn id="98" idx="2"/>
            </p:cNvCxnSpPr>
            <p:nvPr/>
          </p:nvCxnSpPr>
          <p:spPr>
            <a:xfrm flipV="1">
              <a:off x="9261052" y="4404192"/>
              <a:ext cx="855367" cy="24977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B1749902-64D8-4AD4-21A0-10BDC206A713}"/>
                </a:ext>
              </a:extLst>
            </p:cNvPr>
            <p:cNvCxnSpPr>
              <a:stCxn id="106" idx="6"/>
              <a:endCxn id="98" idx="2"/>
            </p:cNvCxnSpPr>
            <p:nvPr/>
          </p:nvCxnSpPr>
          <p:spPr>
            <a:xfrm flipV="1">
              <a:off x="9256135" y="4404192"/>
              <a:ext cx="860284" cy="958302"/>
            </a:xfrm>
            <a:prstGeom prst="line">
              <a:avLst/>
            </a:prstGeom>
            <a:ln/>
          </p:spPr>
          <p:style>
            <a:lnRef idx="2">
              <a:schemeClr val="accent1"/>
            </a:lnRef>
            <a:fillRef idx="0">
              <a:schemeClr val="accent1"/>
            </a:fillRef>
            <a:effectRef idx="1">
              <a:schemeClr val="accent1"/>
            </a:effectRef>
            <a:fontRef idx="minor">
              <a:schemeClr val="tx1"/>
            </a:fontRef>
          </p:style>
        </p:cxnSp>
      </p:grpSp>
      <p:grpSp>
        <p:nvGrpSpPr>
          <p:cNvPr id="115" name="Group 114">
            <a:extLst>
              <a:ext uri="{FF2B5EF4-FFF2-40B4-BE49-F238E27FC236}">
                <a16:creationId xmlns:a16="http://schemas.microsoft.com/office/drawing/2014/main" id="{0E1ED519-A669-AF63-3DD2-C4F5B2FEFA9E}"/>
              </a:ext>
            </a:extLst>
          </p:cNvPr>
          <p:cNvGrpSpPr/>
          <p:nvPr/>
        </p:nvGrpSpPr>
        <p:grpSpPr>
          <a:xfrm>
            <a:off x="9256135" y="3236919"/>
            <a:ext cx="860284" cy="2125575"/>
            <a:chOff x="9256135" y="3236919"/>
            <a:chExt cx="860284" cy="2125575"/>
          </a:xfrm>
        </p:grpSpPr>
        <p:cxnSp>
          <p:nvCxnSpPr>
            <p:cNvPr id="116" name="Straight Connector 115">
              <a:extLst>
                <a:ext uri="{FF2B5EF4-FFF2-40B4-BE49-F238E27FC236}">
                  <a16:creationId xmlns:a16="http://schemas.microsoft.com/office/drawing/2014/main" id="{FE2AA1F3-CF2B-8E1D-4BCC-72A43A464B37}"/>
                </a:ext>
              </a:extLst>
            </p:cNvPr>
            <p:cNvCxnSpPr>
              <a:stCxn id="101" idx="6"/>
              <a:endCxn id="97" idx="2"/>
            </p:cNvCxnSpPr>
            <p:nvPr/>
          </p:nvCxnSpPr>
          <p:spPr>
            <a:xfrm>
              <a:off x="9261052" y="3236919"/>
              <a:ext cx="855367" cy="813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987E0F2-1538-8A86-1AC6-FC91239CC6B7}"/>
                </a:ext>
              </a:extLst>
            </p:cNvPr>
            <p:cNvCxnSpPr>
              <a:stCxn id="102" idx="6"/>
              <a:endCxn id="97" idx="2"/>
            </p:cNvCxnSpPr>
            <p:nvPr/>
          </p:nvCxnSpPr>
          <p:spPr>
            <a:xfrm>
              <a:off x="9261052" y="3591181"/>
              <a:ext cx="855367" cy="4587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AC9A27F9-531E-0058-BE40-BAAC85780332}"/>
                </a:ext>
              </a:extLst>
            </p:cNvPr>
            <p:cNvCxnSpPr>
              <a:stCxn id="103" idx="6"/>
              <a:endCxn id="97" idx="2"/>
            </p:cNvCxnSpPr>
            <p:nvPr/>
          </p:nvCxnSpPr>
          <p:spPr>
            <a:xfrm>
              <a:off x="9261052" y="3945443"/>
              <a:ext cx="855367" cy="104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D7D72AD2-6A80-FC1F-C20A-6256E3299499}"/>
                </a:ext>
              </a:extLst>
            </p:cNvPr>
            <p:cNvCxnSpPr>
              <a:stCxn id="104" idx="6"/>
              <a:endCxn id="97" idx="2"/>
            </p:cNvCxnSpPr>
            <p:nvPr/>
          </p:nvCxnSpPr>
          <p:spPr>
            <a:xfrm flipV="1">
              <a:off x="9261052" y="4049929"/>
              <a:ext cx="855367" cy="249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B782B056-C1B4-70B6-96E8-2B6E81AEDE70}"/>
                </a:ext>
              </a:extLst>
            </p:cNvPr>
            <p:cNvCxnSpPr>
              <a:cxnSpLocks/>
              <a:stCxn id="105" idx="6"/>
              <a:endCxn id="97" idx="2"/>
            </p:cNvCxnSpPr>
            <p:nvPr/>
          </p:nvCxnSpPr>
          <p:spPr>
            <a:xfrm flipV="1">
              <a:off x="9261052" y="4049929"/>
              <a:ext cx="855367" cy="6040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AA3C98A5-6C85-2E7C-CF20-B9D176C7CD07}"/>
                </a:ext>
              </a:extLst>
            </p:cNvPr>
            <p:cNvCxnSpPr>
              <a:stCxn id="106" idx="6"/>
              <a:endCxn id="97" idx="2"/>
            </p:cNvCxnSpPr>
            <p:nvPr/>
          </p:nvCxnSpPr>
          <p:spPr>
            <a:xfrm flipV="1">
              <a:off x="9256135" y="4049929"/>
              <a:ext cx="860284" cy="131256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076AF6AC-57E3-110E-7CDA-6D32BDD3CDA1}"/>
              </a:ext>
            </a:extLst>
          </p:cNvPr>
          <p:cNvGrpSpPr/>
          <p:nvPr/>
        </p:nvGrpSpPr>
        <p:grpSpPr>
          <a:xfrm>
            <a:off x="10374048" y="4049929"/>
            <a:ext cx="510129" cy="354263"/>
            <a:chOff x="10374048" y="4049929"/>
            <a:chExt cx="510129" cy="354263"/>
          </a:xfrm>
        </p:grpSpPr>
        <p:cxnSp>
          <p:nvCxnSpPr>
            <p:cNvPr id="123" name="Straight Connector 122">
              <a:extLst>
                <a:ext uri="{FF2B5EF4-FFF2-40B4-BE49-F238E27FC236}">
                  <a16:creationId xmlns:a16="http://schemas.microsoft.com/office/drawing/2014/main" id="{629B5C8C-F5E7-70F7-5E2B-BB6A0445BC97}"/>
                </a:ext>
              </a:extLst>
            </p:cNvPr>
            <p:cNvCxnSpPr>
              <a:stCxn id="97" idx="6"/>
              <a:endCxn id="99" idx="2"/>
            </p:cNvCxnSpPr>
            <p:nvPr/>
          </p:nvCxnSpPr>
          <p:spPr>
            <a:xfrm>
              <a:off x="10374048" y="4049929"/>
              <a:ext cx="510129" cy="193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70C811D2-F9D2-C0F3-15E5-D42ED309D551}"/>
                </a:ext>
              </a:extLst>
            </p:cNvPr>
            <p:cNvCxnSpPr>
              <a:stCxn id="98" idx="6"/>
              <a:endCxn id="99" idx="2"/>
            </p:cNvCxnSpPr>
            <p:nvPr/>
          </p:nvCxnSpPr>
          <p:spPr>
            <a:xfrm flipV="1">
              <a:off x="10374048" y="4243772"/>
              <a:ext cx="510129" cy="16042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5" name="Group 124">
            <a:extLst>
              <a:ext uri="{FF2B5EF4-FFF2-40B4-BE49-F238E27FC236}">
                <a16:creationId xmlns:a16="http://schemas.microsoft.com/office/drawing/2014/main" id="{4AD355B8-18AE-935C-B080-6540E8CB76AA}"/>
              </a:ext>
            </a:extLst>
          </p:cNvPr>
          <p:cNvGrpSpPr/>
          <p:nvPr/>
        </p:nvGrpSpPr>
        <p:grpSpPr>
          <a:xfrm>
            <a:off x="9255481" y="3236916"/>
            <a:ext cx="860284" cy="2125575"/>
            <a:chOff x="8819255" y="3808571"/>
            <a:chExt cx="860284" cy="2125575"/>
          </a:xfrm>
        </p:grpSpPr>
        <p:cxnSp>
          <p:nvCxnSpPr>
            <p:cNvPr id="126" name="Straight Connector 125">
              <a:extLst>
                <a:ext uri="{FF2B5EF4-FFF2-40B4-BE49-F238E27FC236}">
                  <a16:creationId xmlns:a16="http://schemas.microsoft.com/office/drawing/2014/main" id="{39F71B79-4A65-C8DF-3466-A9C4937C99E1}"/>
                </a:ext>
              </a:extLst>
            </p:cNvPr>
            <p:cNvCxnSpPr/>
            <p:nvPr/>
          </p:nvCxnSpPr>
          <p:spPr>
            <a:xfrm>
              <a:off x="8824172" y="3808571"/>
              <a:ext cx="855367" cy="813010"/>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393AACE-CFDC-255C-E490-9E94303A0802}"/>
                </a:ext>
              </a:extLst>
            </p:cNvPr>
            <p:cNvCxnSpPr/>
            <p:nvPr/>
          </p:nvCxnSpPr>
          <p:spPr>
            <a:xfrm>
              <a:off x="8824172" y="4162833"/>
              <a:ext cx="855367" cy="458748"/>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AEC1F433-7C43-7666-C810-E88DF97F88FB}"/>
                </a:ext>
              </a:extLst>
            </p:cNvPr>
            <p:cNvCxnSpPr/>
            <p:nvPr/>
          </p:nvCxnSpPr>
          <p:spPr>
            <a:xfrm>
              <a:off x="8824172" y="4517095"/>
              <a:ext cx="855367" cy="10448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F6A937C9-325E-7006-825F-1864CCF480F6}"/>
                </a:ext>
              </a:extLst>
            </p:cNvPr>
            <p:cNvCxnSpPr/>
            <p:nvPr/>
          </p:nvCxnSpPr>
          <p:spPr>
            <a:xfrm flipV="1">
              <a:off x="8824172" y="4621581"/>
              <a:ext cx="855367" cy="249776"/>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A23E3CAA-4EF0-8B15-1E21-16BB03018C10}"/>
                </a:ext>
              </a:extLst>
            </p:cNvPr>
            <p:cNvCxnSpPr>
              <a:cxnSpLocks/>
            </p:cNvCxnSpPr>
            <p:nvPr/>
          </p:nvCxnSpPr>
          <p:spPr>
            <a:xfrm flipV="1">
              <a:off x="8824172" y="4621581"/>
              <a:ext cx="855367" cy="604039"/>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6806E34-5E97-0448-B26D-30FC65167966}"/>
                </a:ext>
              </a:extLst>
            </p:cNvPr>
            <p:cNvCxnSpPr/>
            <p:nvPr/>
          </p:nvCxnSpPr>
          <p:spPr>
            <a:xfrm flipV="1">
              <a:off x="8819255" y="4621581"/>
              <a:ext cx="860284" cy="1312565"/>
            </a:xfrm>
            <a:prstGeom prst="line">
              <a:avLst/>
            </a:prstGeom>
            <a:ln>
              <a:solidFill>
                <a:srgbClr val="F586FE"/>
              </a:solidFill>
            </a:ln>
          </p:spPr>
          <p:style>
            <a:lnRef idx="2">
              <a:schemeClr val="accent1"/>
            </a:lnRef>
            <a:fillRef idx="0">
              <a:schemeClr val="accent1"/>
            </a:fillRef>
            <a:effectRef idx="1">
              <a:schemeClr val="accent1"/>
            </a:effectRef>
            <a:fontRef idx="minor">
              <a:schemeClr val="tx1"/>
            </a:fontRef>
          </p:style>
        </p:cxnSp>
      </p:grpSp>
      <p:grpSp>
        <p:nvGrpSpPr>
          <p:cNvPr id="132" name="Group 131">
            <a:extLst>
              <a:ext uri="{FF2B5EF4-FFF2-40B4-BE49-F238E27FC236}">
                <a16:creationId xmlns:a16="http://schemas.microsoft.com/office/drawing/2014/main" id="{B1AD0B43-173C-0A43-AAED-8C8510A948D0}"/>
              </a:ext>
            </a:extLst>
          </p:cNvPr>
          <p:cNvGrpSpPr/>
          <p:nvPr/>
        </p:nvGrpSpPr>
        <p:grpSpPr>
          <a:xfrm>
            <a:off x="9255808" y="3236918"/>
            <a:ext cx="860284" cy="2125575"/>
            <a:chOff x="8819255" y="3808571"/>
            <a:chExt cx="860284" cy="2125575"/>
          </a:xfrm>
        </p:grpSpPr>
        <p:cxnSp>
          <p:nvCxnSpPr>
            <p:cNvPr id="133" name="Straight Connector 132">
              <a:extLst>
                <a:ext uri="{FF2B5EF4-FFF2-40B4-BE49-F238E27FC236}">
                  <a16:creationId xmlns:a16="http://schemas.microsoft.com/office/drawing/2014/main" id="{6A1DE512-5DFF-4692-C049-21F20E51C39F}"/>
                </a:ext>
              </a:extLst>
            </p:cNvPr>
            <p:cNvCxnSpPr/>
            <p:nvPr/>
          </p:nvCxnSpPr>
          <p:spPr>
            <a:xfrm>
              <a:off x="8824172" y="3808571"/>
              <a:ext cx="855367" cy="116727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4" name="Straight Connector 133">
              <a:extLst>
                <a:ext uri="{FF2B5EF4-FFF2-40B4-BE49-F238E27FC236}">
                  <a16:creationId xmlns:a16="http://schemas.microsoft.com/office/drawing/2014/main" id="{B94C7C64-EE03-5336-2311-31712E44BCA5}"/>
                </a:ext>
              </a:extLst>
            </p:cNvPr>
            <p:cNvCxnSpPr/>
            <p:nvPr/>
          </p:nvCxnSpPr>
          <p:spPr>
            <a:xfrm>
              <a:off x="8824172" y="4162833"/>
              <a:ext cx="855367" cy="813011"/>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5" name="Straight Connector 134">
              <a:extLst>
                <a:ext uri="{FF2B5EF4-FFF2-40B4-BE49-F238E27FC236}">
                  <a16:creationId xmlns:a16="http://schemas.microsoft.com/office/drawing/2014/main" id="{8A682636-4D3F-B3B5-7297-E5B269482BE5}"/>
                </a:ext>
              </a:extLst>
            </p:cNvPr>
            <p:cNvCxnSpPr/>
            <p:nvPr/>
          </p:nvCxnSpPr>
          <p:spPr>
            <a:xfrm>
              <a:off x="8824172" y="4517095"/>
              <a:ext cx="855367" cy="45874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6" name="Straight Connector 135">
              <a:extLst>
                <a:ext uri="{FF2B5EF4-FFF2-40B4-BE49-F238E27FC236}">
                  <a16:creationId xmlns:a16="http://schemas.microsoft.com/office/drawing/2014/main" id="{DB83FE23-8ED4-3B39-99F7-0AED755D00C4}"/>
                </a:ext>
              </a:extLst>
            </p:cNvPr>
            <p:cNvCxnSpPr/>
            <p:nvPr/>
          </p:nvCxnSpPr>
          <p:spPr>
            <a:xfrm>
              <a:off x="8824172" y="4871357"/>
              <a:ext cx="855367" cy="104487"/>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7" name="Straight Connector 136">
              <a:extLst>
                <a:ext uri="{FF2B5EF4-FFF2-40B4-BE49-F238E27FC236}">
                  <a16:creationId xmlns:a16="http://schemas.microsoft.com/office/drawing/2014/main" id="{749C8E6A-13B2-F967-76D9-09EEC31877BD}"/>
                </a:ext>
              </a:extLst>
            </p:cNvPr>
            <p:cNvCxnSpPr/>
            <p:nvPr/>
          </p:nvCxnSpPr>
          <p:spPr>
            <a:xfrm flipV="1">
              <a:off x="8824172" y="4975844"/>
              <a:ext cx="855367" cy="249776"/>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8" name="Straight Connector 137">
              <a:extLst>
                <a:ext uri="{FF2B5EF4-FFF2-40B4-BE49-F238E27FC236}">
                  <a16:creationId xmlns:a16="http://schemas.microsoft.com/office/drawing/2014/main" id="{3ADD0D49-29FB-F286-FECD-F05C341BD406}"/>
                </a:ext>
              </a:extLst>
            </p:cNvPr>
            <p:cNvCxnSpPr/>
            <p:nvPr/>
          </p:nvCxnSpPr>
          <p:spPr>
            <a:xfrm flipV="1">
              <a:off x="8819255" y="4975844"/>
              <a:ext cx="860284" cy="958302"/>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139" name="Group 138">
            <a:extLst>
              <a:ext uri="{FF2B5EF4-FFF2-40B4-BE49-F238E27FC236}">
                <a16:creationId xmlns:a16="http://schemas.microsoft.com/office/drawing/2014/main" id="{64988BF0-C84C-4F68-FC4C-929B8C22CA89}"/>
              </a:ext>
            </a:extLst>
          </p:cNvPr>
          <p:cNvGrpSpPr/>
          <p:nvPr/>
        </p:nvGrpSpPr>
        <p:grpSpPr>
          <a:xfrm>
            <a:off x="10387269" y="4049928"/>
            <a:ext cx="510129" cy="354263"/>
            <a:chOff x="9937168" y="4621581"/>
            <a:chExt cx="510129" cy="354263"/>
          </a:xfrm>
        </p:grpSpPr>
        <p:cxnSp>
          <p:nvCxnSpPr>
            <p:cNvPr id="140" name="Straight Connector 139">
              <a:extLst>
                <a:ext uri="{FF2B5EF4-FFF2-40B4-BE49-F238E27FC236}">
                  <a16:creationId xmlns:a16="http://schemas.microsoft.com/office/drawing/2014/main" id="{0A918D80-E984-568A-68AF-0E0CB063D25A}"/>
                </a:ext>
              </a:extLst>
            </p:cNvPr>
            <p:cNvCxnSpPr/>
            <p:nvPr/>
          </p:nvCxnSpPr>
          <p:spPr>
            <a:xfrm>
              <a:off x="9937168" y="4621581"/>
              <a:ext cx="510129" cy="193843"/>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cxnSp>
          <p:nvCxnSpPr>
            <p:cNvPr id="141" name="Straight Connector 140">
              <a:extLst>
                <a:ext uri="{FF2B5EF4-FFF2-40B4-BE49-F238E27FC236}">
                  <a16:creationId xmlns:a16="http://schemas.microsoft.com/office/drawing/2014/main" id="{13BCC1FF-1063-80B1-5ACD-503EBE39677A}"/>
                </a:ext>
              </a:extLst>
            </p:cNvPr>
            <p:cNvCxnSpPr/>
            <p:nvPr/>
          </p:nvCxnSpPr>
          <p:spPr>
            <a:xfrm flipV="1">
              <a:off x="9937168" y="4815424"/>
              <a:ext cx="510129" cy="160420"/>
            </a:xfrm>
            <a:prstGeom prst="line">
              <a:avLst/>
            </a:prstGeom>
            <a:ln>
              <a:solidFill>
                <a:srgbClr val="F586FE"/>
              </a:solidFill>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24741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22" presetClass="entr" presetSubtype="8"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wipe(left)">
                                      <p:cBhvr>
                                        <p:cTn id="13" dur="500"/>
                                        <p:tgtEl>
                                          <p:spTgt spid="132"/>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wipe(left)">
                                      <p:cBhvr>
                                        <p:cTn id="17" dur="500"/>
                                        <p:tgtEl>
                                          <p:spTgt spid="139"/>
                                        </p:tgtEl>
                                      </p:cBhvr>
                                    </p:animEffect>
                                  </p:childTnLst>
                                </p:cTn>
                              </p:par>
                              <p:par>
                                <p:cTn id="18" presetID="22" presetClass="exit" presetSubtype="8" fill="hold" nodeType="withEffect">
                                  <p:stCondLst>
                                    <p:cond delay="0"/>
                                  </p:stCondLst>
                                  <p:childTnLst>
                                    <p:animEffect transition="out" filter="wipe(left)">
                                      <p:cBhvr>
                                        <p:cTn id="19" dur="500"/>
                                        <p:tgtEl>
                                          <p:spTgt spid="125"/>
                                        </p:tgtEl>
                                      </p:cBhvr>
                                    </p:animEffect>
                                    <p:set>
                                      <p:cBhvr>
                                        <p:cTn id="20" dur="1" fill="hold">
                                          <p:stCondLst>
                                            <p:cond delay="499"/>
                                          </p:stCondLst>
                                        </p:cTn>
                                        <p:tgtEl>
                                          <p:spTgt spid="125"/>
                                        </p:tgtEl>
                                        <p:attrNameLst>
                                          <p:attrName>style.visibility</p:attrName>
                                        </p:attrNameLst>
                                      </p:cBhvr>
                                      <p:to>
                                        <p:strVal val="hidden"/>
                                      </p:to>
                                    </p:set>
                                  </p:childTnLst>
                                </p:cTn>
                              </p:par>
                              <p:par>
                                <p:cTn id="21" presetID="22" presetClass="exit" presetSubtype="8" fill="hold" nodeType="withEffect">
                                  <p:stCondLst>
                                    <p:cond delay="0"/>
                                  </p:stCondLst>
                                  <p:childTnLst>
                                    <p:animEffect transition="out" filter="wipe(left)">
                                      <p:cBhvr>
                                        <p:cTn id="22" dur="500"/>
                                        <p:tgtEl>
                                          <p:spTgt spid="132"/>
                                        </p:tgtEl>
                                      </p:cBhvr>
                                    </p:animEffect>
                                    <p:set>
                                      <p:cBhvr>
                                        <p:cTn id="23" dur="1" fill="hold">
                                          <p:stCondLst>
                                            <p:cond delay="499"/>
                                          </p:stCondLst>
                                        </p:cTn>
                                        <p:tgtEl>
                                          <p:spTgt spid="132"/>
                                        </p:tgtEl>
                                        <p:attrNameLst>
                                          <p:attrName>style.visibility</p:attrName>
                                        </p:attrNameLst>
                                      </p:cBhvr>
                                      <p:to>
                                        <p:strVal val="hidden"/>
                                      </p:to>
                                    </p:set>
                                  </p:childTnLst>
                                </p:cTn>
                              </p:par>
                            </p:childTnLst>
                          </p:cTn>
                        </p:par>
                        <p:par>
                          <p:cTn id="24" fill="hold">
                            <p:stCondLst>
                              <p:cond delay="1000"/>
                            </p:stCondLst>
                            <p:childTnLst>
                              <p:par>
                                <p:cTn id="25" presetID="22" presetClass="exit" presetSubtype="8" fill="hold" nodeType="afterEffect">
                                  <p:stCondLst>
                                    <p:cond delay="0"/>
                                  </p:stCondLst>
                                  <p:childTnLst>
                                    <p:animEffect transition="out" filter="wipe(left)">
                                      <p:cBhvr>
                                        <p:cTn id="26" dur="500"/>
                                        <p:tgtEl>
                                          <p:spTgt spid="139"/>
                                        </p:tgtEl>
                                      </p:cBhvr>
                                    </p:animEffect>
                                    <p:set>
                                      <p:cBhvr>
                                        <p:cTn id="27" dur="1" fill="hold">
                                          <p:stCondLst>
                                            <p:cond delay="499"/>
                                          </p:stCondLst>
                                        </p:cTn>
                                        <p:tgtEl>
                                          <p:spTgt spid="13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wipe(right)">
                                      <p:cBhvr>
                                        <p:cTn id="32" dur="500"/>
                                        <p:tgtEl>
                                          <p:spTgt spid="1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par>
                                <p:cTn id="36" presetID="10" presetClass="exit" presetSubtype="0" fill="hold" grpId="1" nodeType="withEffect">
                                  <p:stCondLst>
                                    <p:cond delay="0"/>
                                  </p:stCondLst>
                                  <p:childTnLst>
                                    <p:animEffect transition="out" filter="fade">
                                      <p:cBhvr>
                                        <p:cTn id="37" dur="500"/>
                                        <p:tgtEl>
                                          <p:spTgt spid="142"/>
                                        </p:tgtEl>
                                      </p:cBhvr>
                                    </p:animEffect>
                                    <p:set>
                                      <p:cBhvr>
                                        <p:cTn id="38" dur="1" fill="hold">
                                          <p:stCondLst>
                                            <p:cond delay="499"/>
                                          </p:stCondLst>
                                        </p:cTn>
                                        <p:tgtEl>
                                          <p:spTgt spid="142"/>
                                        </p:tgtEl>
                                        <p:attrNameLst>
                                          <p:attrName>style.visibility</p:attrName>
                                        </p:attrNameLst>
                                      </p:cBhvr>
                                      <p:to>
                                        <p:strVal val="hidden"/>
                                      </p:to>
                                    </p:se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wipe(right)">
                                      <p:cBhvr>
                                        <p:cTn id="42" dur="500"/>
                                        <p:tgtEl>
                                          <p:spTgt spid="132"/>
                                        </p:tgtEl>
                                      </p:cBhvr>
                                    </p:animEffect>
                                  </p:childTnLst>
                                </p:cTn>
                              </p:par>
                              <p:par>
                                <p:cTn id="43" presetID="22" presetClass="entr" presetSubtype="2" fill="hold" nodeType="with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wipe(right)">
                                      <p:cBhvr>
                                        <p:cTn id="45" dur="500"/>
                                        <p:tgtEl>
                                          <p:spTgt spid="125"/>
                                        </p:tgtEl>
                                      </p:cBhvr>
                                    </p:animEffect>
                                  </p:childTnLst>
                                </p:cTn>
                              </p:par>
                              <p:par>
                                <p:cTn id="46" presetID="22" presetClass="exit" presetSubtype="2" fill="hold" nodeType="withEffect">
                                  <p:stCondLst>
                                    <p:cond delay="0"/>
                                  </p:stCondLst>
                                  <p:childTnLst>
                                    <p:animEffect transition="out" filter="wipe(right)">
                                      <p:cBhvr>
                                        <p:cTn id="47" dur="500"/>
                                        <p:tgtEl>
                                          <p:spTgt spid="139"/>
                                        </p:tgtEl>
                                      </p:cBhvr>
                                    </p:animEffect>
                                    <p:set>
                                      <p:cBhvr>
                                        <p:cTn id="48" dur="1" fill="hold">
                                          <p:stCondLst>
                                            <p:cond delay="499"/>
                                          </p:stCondLst>
                                        </p:cTn>
                                        <p:tgtEl>
                                          <p:spTgt spid="139"/>
                                        </p:tgtEl>
                                        <p:attrNameLst>
                                          <p:attrName>style.visibility</p:attrName>
                                        </p:attrNameLst>
                                      </p:cBhvr>
                                      <p:to>
                                        <p:strVal val="hidden"/>
                                      </p:to>
                                    </p:set>
                                  </p:childTnLst>
                                </p:cTn>
                              </p:par>
                            </p:childTnLst>
                          </p:cTn>
                        </p:par>
                        <p:par>
                          <p:cTn id="49" fill="hold">
                            <p:stCondLst>
                              <p:cond delay="1000"/>
                            </p:stCondLst>
                            <p:childTnLst>
                              <p:par>
                                <p:cTn id="50" presetID="22" presetClass="exit" presetSubtype="2" fill="hold" nodeType="afterEffect">
                                  <p:stCondLst>
                                    <p:cond delay="0"/>
                                  </p:stCondLst>
                                  <p:childTnLst>
                                    <p:animEffect transition="out" filter="wipe(right)">
                                      <p:cBhvr>
                                        <p:cTn id="51" dur="500"/>
                                        <p:tgtEl>
                                          <p:spTgt spid="132"/>
                                        </p:tgtEl>
                                      </p:cBhvr>
                                    </p:animEffect>
                                    <p:set>
                                      <p:cBhvr>
                                        <p:cTn id="52" dur="1" fill="hold">
                                          <p:stCondLst>
                                            <p:cond delay="499"/>
                                          </p:stCondLst>
                                        </p:cTn>
                                        <p:tgtEl>
                                          <p:spTgt spid="132"/>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500"/>
                                        <p:tgtEl>
                                          <p:spTgt spid="125"/>
                                        </p:tgtEl>
                                      </p:cBhvr>
                                    </p:animEffect>
                                    <p:set>
                                      <p:cBhvr>
                                        <p:cTn id="55" dur="1" fill="hold">
                                          <p:stCondLst>
                                            <p:cond delay="4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2" grpId="0" animBg="1"/>
      <p:bldP spid="14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pic>
        <p:nvPicPr>
          <p:cNvPr id="2" name="Picture 1" descr="Text&#10;&#10;Description automatically generated">
            <a:extLst>
              <a:ext uri="{FF2B5EF4-FFF2-40B4-BE49-F238E27FC236}">
                <a16:creationId xmlns:a16="http://schemas.microsoft.com/office/drawing/2014/main" id="{0B5D28FB-FABE-244C-FCAA-5AC570BC6DB9}"/>
              </a:ext>
            </a:extLst>
          </p:cNvPr>
          <p:cNvPicPr>
            <a:picLocks noChangeAspect="1"/>
          </p:cNvPicPr>
          <p:nvPr/>
        </p:nvPicPr>
        <p:blipFill rotWithShape="1">
          <a:blip r:embed="rId4">
            <a:extLst>
              <a:ext uri="{28A0092B-C50C-407E-A947-70E740481C1C}">
                <a14:useLocalDpi xmlns:a14="http://schemas.microsoft.com/office/drawing/2010/main" val="0"/>
              </a:ext>
            </a:extLst>
          </a:blip>
          <a:srcRect l="6337" t="85356" r="5642" b="5056"/>
          <a:stretch/>
        </p:blipFill>
        <p:spPr>
          <a:xfrm>
            <a:off x="607008" y="874206"/>
            <a:ext cx="9862099" cy="1909186"/>
          </a:xfrm>
          <a:prstGeom prst="rect">
            <a:avLst/>
          </a:prstGeom>
        </p:spPr>
      </p:pic>
    </p:spTree>
    <p:extLst>
      <p:ext uri="{BB962C8B-B14F-4D97-AF65-F5344CB8AC3E}">
        <p14:creationId xmlns:p14="http://schemas.microsoft.com/office/powerpoint/2010/main" val="27443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Training</a:t>
            </a:r>
            <a:endParaRPr lang="zh-Hans-HK" altLang="en-US" sz="3600">
              <a:solidFill>
                <a:schemeClr val="bg1"/>
              </a:solidFill>
              <a:latin typeface="Poppins" panose="00000500000000000000" pitchFamily="50" charset="0"/>
              <a:cs typeface="Poppins" panose="00000500000000000000" pitchFamily="50" charset="0"/>
            </a:endParaRPr>
          </a:p>
        </p:txBody>
      </p:sp>
      <p:pic>
        <p:nvPicPr>
          <p:cNvPr id="3" name="Picture 2" descr="Text&#10;&#10;Description automatically generated">
            <a:extLst>
              <a:ext uri="{FF2B5EF4-FFF2-40B4-BE49-F238E27FC236}">
                <a16:creationId xmlns:a16="http://schemas.microsoft.com/office/drawing/2014/main" id="{DF22F87B-DC6D-7C34-D0F7-40221F4F342A}"/>
              </a:ext>
            </a:extLst>
          </p:cNvPr>
          <p:cNvPicPr>
            <a:picLocks noChangeAspect="1"/>
          </p:cNvPicPr>
          <p:nvPr/>
        </p:nvPicPr>
        <p:blipFill rotWithShape="1">
          <a:blip r:embed="rId4"/>
          <a:srcRect l="11301" t="14276" r="11789" b="15347"/>
          <a:stretch/>
        </p:blipFill>
        <p:spPr>
          <a:xfrm>
            <a:off x="580103" y="1600200"/>
            <a:ext cx="9413496" cy="3841054"/>
          </a:xfrm>
          <a:prstGeom prst="rect">
            <a:avLst/>
          </a:prstGeom>
        </p:spPr>
      </p:pic>
      <p:cxnSp>
        <p:nvCxnSpPr>
          <p:cNvPr id="9" name="Straight Connector 8">
            <a:extLst>
              <a:ext uri="{FF2B5EF4-FFF2-40B4-BE49-F238E27FC236}">
                <a16:creationId xmlns:a16="http://schemas.microsoft.com/office/drawing/2014/main" id="{8AE8809D-496D-B844-D913-5C5DE1B28275}"/>
              </a:ext>
            </a:extLst>
          </p:cNvPr>
          <p:cNvCxnSpPr>
            <a:cxnSpLocks/>
          </p:cNvCxnSpPr>
          <p:nvPr/>
        </p:nvCxnSpPr>
        <p:spPr>
          <a:xfrm>
            <a:off x="1778000" y="4018280"/>
            <a:ext cx="4032308" cy="0"/>
          </a:xfrm>
          <a:prstGeom prst="line">
            <a:avLst/>
          </a:prstGeom>
          <a:ln w="28575" cap="rnd" cmpd="sng">
            <a:gradFill>
              <a:gsLst>
                <a:gs pos="0">
                  <a:srgbClr val="F879EA">
                    <a:lumMod val="100000"/>
                  </a:srgbClr>
                </a:gs>
                <a:gs pos="55000">
                  <a:srgbClr val="AFA6F0"/>
                </a:gs>
                <a:gs pos="100000">
                  <a:srgbClr val="3E9EFF"/>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66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Classification of 2D Ising Model Phases Using Neural Network</vt:lpstr>
      <vt:lpstr>PowerPoint Presentation</vt:lpstr>
      <vt:lpstr>Python Codes</vt:lpstr>
      <vt:lpstr>PowerPoint Presentation</vt:lpstr>
      <vt:lpstr>Class</vt:lpstr>
      <vt:lpstr>PowerPoint Presentation</vt:lpstr>
      <vt:lpstr>PowerPoint Presentation</vt:lpstr>
      <vt:lpstr>PowerPoint Presentation</vt:lpstr>
      <vt:lpstr>Training</vt:lpstr>
      <vt:lpstr>PowerPoint Presentation</vt:lpstr>
      <vt:lpstr>Training Cost</vt:lpstr>
      <vt:lpstr>Accuracies</vt:lpstr>
      <vt:lpstr>Model Evaluation</vt:lpstr>
      <vt:lpstr>Comparison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u3576731@connect.hku.hk</dc:creator>
  <cp:revision>1</cp:revision>
  <dcterms:created xsi:type="dcterms:W3CDTF">2023-03-09T10:12:28Z</dcterms:created>
  <dcterms:modified xsi:type="dcterms:W3CDTF">2023-04-24T15:43:44Z</dcterms:modified>
</cp:coreProperties>
</file>