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4" r:id="rId3"/>
    <p:sldId id="269" r:id="rId4"/>
    <p:sldId id="280" r:id="rId5"/>
    <p:sldId id="270" r:id="rId6"/>
    <p:sldId id="277" r:id="rId7"/>
    <p:sldId id="278" r:id="rId8"/>
    <p:sldId id="279" r:id="rId9"/>
    <p:sldId id="274" r:id="rId10"/>
    <p:sldId id="275" r:id="rId11"/>
    <p:sldId id="265" r:id="rId12"/>
    <p:sldId id="266" r:id="rId13"/>
    <p:sldId id="267" r:id="rId14"/>
    <p:sldId id="276" r:id="rId15"/>
    <p:sldId id="262" r:id="rId16"/>
  </p:sldIdLst>
  <p:sldSz cx="12192000" cy="6858000"/>
  <p:notesSz cx="6858000" cy="9144000"/>
  <p:defaultText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87C142-B4A8-B9D3-C72E-3DFE4D43CB00}" name="来宾用户" initials="来宾" userId="S::urn:spo:anon#e8556701f9b11adc0f15f2c387591672818843de80ad22a3371c0078701c4bb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66FF"/>
    <a:srgbClr val="FFCCCC"/>
    <a:srgbClr val="F586FE"/>
    <a:srgbClr val="3D98F5"/>
    <a:srgbClr val="111213"/>
    <a:srgbClr val="F486FE"/>
    <a:srgbClr val="3F92EB"/>
    <a:srgbClr val="C00EE4"/>
    <a:srgbClr val="F68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9B3EF-A27C-44AA-9D5B-66013D61B5F0}" v="1198" dt="2023-04-24T15:43:39.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9FD2AC-269C-7DDD-3D1A-79CCF00CF8B7}"/>
    <pc:docChg chg="modSld">
      <pc:chgData name="" userId="" providerId="" clId="Web-{E99FD2AC-269C-7DDD-3D1A-79CCF00CF8B7}" dt="2023-04-24T15:43:09.621" v="0" actId="20577"/>
      <pc:docMkLst>
        <pc:docMk/>
      </pc:docMkLst>
      <pc:sldChg chg="modSp">
        <pc:chgData name="" userId="" providerId="" clId="Web-{E99FD2AC-269C-7DDD-3D1A-79CCF00CF8B7}" dt="2023-04-24T15:43:09.621" v="0" actId="20577"/>
        <pc:sldMkLst>
          <pc:docMk/>
          <pc:sldMk cId="2266166171" sldId="261"/>
        </pc:sldMkLst>
        <pc:spChg chg="mod">
          <ac:chgData name="" userId="" providerId="" clId="Web-{E99FD2AC-269C-7DDD-3D1A-79CCF00CF8B7}" dt="2023-04-24T15:43:09.621" v="0" actId="20577"/>
          <ac:spMkLst>
            <pc:docMk/>
            <pc:sldMk cId="2266166171" sldId="261"/>
            <ac:spMk id="3" creationId="{B6C157C3-CCB7-2CCB-8B5B-67137A4A96EC}"/>
          </ac:spMkLst>
        </pc:spChg>
      </pc:sldChg>
    </pc:docChg>
  </pc:docChgLst>
  <pc:docChgLst>
    <pc:chgData name="来宾用户" userId="S::urn:spo:anon#c211f73bc028db807abbe333373c280e434778ff361f736bb4fb2750b29d8406::" providerId="AD" clId="Web-{E99FD2AC-269C-7DDD-3D1A-79CCF00CF8B7}"/>
    <pc:docChg chg="modSld">
      <pc:chgData name="来宾用户" userId="S::urn:spo:anon#c211f73bc028db807abbe333373c280e434778ff361f736bb4fb2750b29d8406::" providerId="AD" clId="Web-{E99FD2AC-269C-7DDD-3D1A-79CCF00CF8B7}" dt="2023-04-24T15:43:14.668" v="2" actId="20577"/>
      <pc:docMkLst>
        <pc:docMk/>
      </pc:docMkLst>
      <pc:sldChg chg="modSp">
        <pc:chgData name="来宾用户" userId="S::urn:spo:anon#c211f73bc028db807abbe333373c280e434778ff361f736bb4fb2750b29d8406::" providerId="AD" clId="Web-{E99FD2AC-269C-7DDD-3D1A-79CCF00CF8B7}" dt="2023-04-24T15:43:14.668" v="2" actId="20577"/>
        <pc:sldMkLst>
          <pc:docMk/>
          <pc:sldMk cId="2266166171" sldId="261"/>
        </pc:sldMkLst>
        <pc:spChg chg="mod">
          <ac:chgData name="来宾用户" userId="S::urn:spo:anon#c211f73bc028db807abbe333373c280e434778ff361f736bb4fb2750b29d8406::" providerId="AD" clId="Web-{E99FD2AC-269C-7DDD-3D1A-79CCF00CF8B7}" dt="2023-04-24T15:43:14.668" v="2" actId="20577"/>
          <ac:spMkLst>
            <pc:docMk/>
            <pc:sldMk cId="2266166171" sldId="261"/>
            <ac:spMk id="3" creationId="{B6C157C3-CCB7-2CCB-8B5B-67137A4A96EC}"/>
          </ac:spMkLst>
        </pc:spChg>
      </pc:sldChg>
    </pc:docChg>
  </pc:docChgLst>
  <pc:docChgLst>
    <pc:chgData name="u3576731@connect.hku.hk" userId="0de5b9f1-4841-4bf4-9210-fdfbf365d198" providerId="ADAL" clId="{3E39B3EF-A27C-44AA-9D5B-66013D61B5F0}"/>
    <pc:docChg chg="undo redo custSel addSld delSld modSld sldOrd modMainMaster">
      <pc:chgData name="u3576731@connect.hku.hk" userId="0de5b9f1-4841-4bf4-9210-fdfbf365d198" providerId="ADAL" clId="{3E39B3EF-A27C-44AA-9D5B-66013D61B5F0}" dt="2023-05-18T03:43:24.546" v="4917" actId="478"/>
      <pc:docMkLst>
        <pc:docMk/>
      </pc:docMkLst>
      <pc:sldChg chg="addSp delSp modSp mod setBg modAnim modNotesTx">
        <pc:chgData name="u3576731@connect.hku.hk" userId="0de5b9f1-4841-4bf4-9210-fdfbf365d198" providerId="ADAL" clId="{3E39B3EF-A27C-44AA-9D5B-66013D61B5F0}" dt="2023-05-18T03:43:24.546" v="4917" actId="478"/>
        <pc:sldMkLst>
          <pc:docMk/>
          <pc:sldMk cId="2266166171" sldId="261"/>
        </pc:sldMkLst>
        <pc:spChg chg="mod">
          <ac:chgData name="u3576731@connect.hku.hk" userId="0de5b9f1-4841-4bf4-9210-fdfbf365d198" providerId="ADAL" clId="{3E39B3EF-A27C-44AA-9D5B-66013D61B5F0}" dt="2023-04-17T16:19:55.521" v="488" actId="20577"/>
          <ac:spMkLst>
            <pc:docMk/>
            <pc:sldMk cId="2266166171" sldId="261"/>
            <ac:spMk id="2" creationId="{11E1370A-20E2-1B1D-09CA-88E4572C6CDE}"/>
          </ac:spMkLst>
        </pc:spChg>
        <pc:spChg chg="del mod">
          <ac:chgData name="u3576731@connect.hku.hk" userId="0de5b9f1-4841-4bf4-9210-fdfbf365d198" providerId="ADAL" clId="{3E39B3EF-A27C-44AA-9D5B-66013D61B5F0}" dt="2023-05-18T03:43:24.546" v="4917" actId="478"/>
          <ac:spMkLst>
            <pc:docMk/>
            <pc:sldMk cId="2266166171" sldId="261"/>
            <ac:spMk id="3" creationId="{B6C157C3-CCB7-2CCB-8B5B-67137A4A96EC}"/>
          </ac:spMkLst>
        </pc:spChg>
        <pc:spChg chg="mod">
          <ac:chgData name="u3576731@connect.hku.hk" userId="0de5b9f1-4841-4bf4-9210-fdfbf365d198" providerId="ADAL" clId="{3E39B3EF-A27C-44AA-9D5B-66013D61B5F0}" dt="2023-04-17T14:53:26.784" v="199"/>
          <ac:spMkLst>
            <pc:docMk/>
            <pc:sldMk cId="2266166171" sldId="261"/>
            <ac:spMk id="5" creationId="{6AED8549-8772-7E1A-790B-D7AA8D91F714}"/>
          </ac:spMkLst>
        </pc:spChg>
        <pc:spChg chg="mod">
          <ac:chgData name="u3576731@connect.hku.hk" userId="0de5b9f1-4841-4bf4-9210-fdfbf365d198" providerId="ADAL" clId="{3E39B3EF-A27C-44AA-9D5B-66013D61B5F0}" dt="2023-04-17T14:53:26.784" v="199"/>
          <ac:spMkLst>
            <pc:docMk/>
            <pc:sldMk cId="2266166171" sldId="261"/>
            <ac:spMk id="6" creationId="{278D4E02-E938-8EB4-9D88-90EB3A65CA28}"/>
          </ac:spMkLst>
        </pc:spChg>
        <pc:spChg chg="mod">
          <ac:chgData name="u3576731@connect.hku.hk" userId="0de5b9f1-4841-4bf4-9210-fdfbf365d198" providerId="ADAL" clId="{3E39B3EF-A27C-44AA-9D5B-66013D61B5F0}" dt="2023-04-17T14:53:33.864" v="203"/>
          <ac:spMkLst>
            <pc:docMk/>
            <pc:sldMk cId="2266166171" sldId="261"/>
            <ac:spMk id="8" creationId="{221D46A3-1ACB-87E2-140C-2B921E328F61}"/>
          </ac:spMkLst>
        </pc:spChg>
        <pc:spChg chg="mod">
          <ac:chgData name="u3576731@connect.hku.hk" userId="0de5b9f1-4841-4bf4-9210-fdfbf365d198" providerId="ADAL" clId="{3E39B3EF-A27C-44AA-9D5B-66013D61B5F0}" dt="2023-04-17T14:53:33.864" v="203"/>
          <ac:spMkLst>
            <pc:docMk/>
            <pc:sldMk cId="2266166171" sldId="261"/>
            <ac:spMk id="9" creationId="{253C5741-36D0-00B1-170B-46FF67AE5037}"/>
          </ac:spMkLst>
        </pc:spChg>
        <pc:spChg chg="mod">
          <ac:chgData name="u3576731@connect.hku.hk" userId="0de5b9f1-4841-4bf4-9210-fdfbf365d198" providerId="ADAL" clId="{3E39B3EF-A27C-44AA-9D5B-66013D61B5F0}" dt="2023-04-17T14:53:37.246" v="207"/>
          <ac:spMkLst>
            <pc:docMk/>
            <pc:sldMk cId="2266166171" sldId="261"/>
            <ac:spMk id="11" creationId="{932BE54A-E1B9-D562-BFB2-ADF38D89B7FC}"/>
          </ac:spMkLst>
        </pc:spChg>
        <pc:spChg chg="mod">
          <ac:chgData name="u3576731@connect.hku.hk" userId="0de5b9f1-4841-4bf4-9210-fdfbf365d198" providerId="ADAL" clId="{3E39B3EF-A27C-44AA-9D5B-66013D61B5F0}" dt="2023-04-17T14:54:24.013" v="213" actId="1076"/>
          <ac:spMkLst>
            <pc:docMk/>
            <pc:sldMk cId="2266166171" sldId="261"/>
            <ac:spMk id="12" creationId="{6F4831A2-EF8D-9F57-412F-D195841CE7A5}"/>
          </ac:spMkLst>
        </pc:spChg>
        <pc:grpChg chg="add del mod">
          <ac:chgData name="u3576731@connect.hku.hk" userId="0de5b9f1-4841-4bf4-9210-fdfbf365d198" providerId="ADAL" clId="{3E39B3EF-A27C-44AA-9D5B-66013D61B5F0}" dt="2023-04-17T14:53:32.847" v="202"/>
          <ac:grpSpMkLst>
            <pc:docMk/>
            <pc:sldMk cId="2266166171" sldId="261"/>
            <ac:grpSpMk id="4" creationId="{756E7305-C39D-EF83-2E6E-54E1CB3777B3}"/>
          </ac:grpSpMkLst>
        </pc:grpChg>
        <pc:grpChg chg="add del mod">
          <ac:chgData name="u3576731@connect.hku.hk" userId="0de5b9f1-4841-4bf4-9210-fdfbf365d198" providerId="ADAL" clId="{3E39B3EF-A27C-44AA-9D5B-66013D61B5F0}" dt="2023-04-17T14:53:37.207" v="206"/>
          <ac:grpSpMkLst>
            <pc:docMk/>
            <pc:sldMk cId="2266166171" sldId="261"/>
            <ac:grpSpMk id="7" creationId="{A2E53BD3-5F23-301E-B758-F3472D5EC9E0}"/>
          </ac:grpSpMkLst>
        </pc:grpChg>
        <pc:grpChg chg="add del mod">
          <ac:chgData name="u3576731@connect.hku.hk" userId="0de5b9f1-4841-4bf4-9210-fdfbf365d198" providerId="ADAL" clId="{3E39B3EF-A27C-44AA-9D5B-66013D61B5F0}" dt="2023-04-17T14:54:35.704" v="214" actId="478"/>
          <ac:grpSpMkLst>
            <pc:docMk/>
            <pc:sldMk cId="2266166171" sldId="261"/>
            <ac:grpSpMk id="10" creationId="{0D0628DD-D618-463E-B5B4-F35E8FAECBFD}"/>
          </ac:grpSpMkLst>
        </pc:grpChg>
        <pc:grpChg chg="add mod">
          <ac:chgData name="u3576731@connect.hku.hk" userId="0de5b9f1-4841-4bf4-9210-fdfbf365d198" providerId="ADAL" clId="{3E39B3EF-A27C-44AA-9D5B-66013D61B5F0}" dt="2023-04-17T16:31:41.272" v="633" actId="164"/>
          <ac:grpSpMkLst>
            <pc:docMk/>
            <pc:sldMk cId="2266166171" sldId="261"/>
            <ac:grpSpMk id="44" creationId="{07320BB0-736F-C4FE-1207-A2095E13BE2C}"/>
          </ac:grpSpMkLst>
        </pc:grpChg>
        <pc:picChg chg="add del mod">
          <ac:chgData name="u3576731@connect.hku.hk" userId="0de5b9f1-4841-4bf4-9210-fdfbf365d198" providerId="ADAL" clId="{3E39B3EF-A27C-44AA-9D5B-66013D61B5F0}" dt="2023-04-17T16:02:37.441" v="219" actId="478"/>
          <ac:picMkLst>
            <pc:docMk/>
            <pc:sldMk cId="2266166171" sldId="261"/>
            <ac:picMk id="15" creationId="{CE642ECA-5CCB-65C9-5A97-A9FFB674EC7B}"/>
          </ac:picMkLst>
        </pc:picChg>
        <pc:picChg chg="add del mod">
          <ac:chgData name="u3576731@connect.hku.hk" userId="0de5b9f1-4841-4bf4-9210-fdfbf365d198" providerId="ADAL" clId="{3E39B3EF-A27C-44AA-9D5B-66013D61B5F0}" dt="2023-04-17T16:23:23.124" v="506" actId="478"/>
          <ac:picMkLst>
            <pc:docMk/>
            <pc:sldMk cId="2266166171" sldId="261"/>
            <ac:picMk id="18" creationId="{CEAC0880-8D64-85EE-1C2A-4802FBEE59F6}"/>
          </ac:picMkLst>
        </pc:picChg>
        <pc:picChg chg="add del mod">
          <ac:chgData name="u3576731@connect.hku.hk" userId="0de5b9f1-4841-4bf4-9210-fdfbf365d198" providerId="ADAL" clId="{3E39B3EF-A27C-44AA-9D5B-66013D61B5F0}" dt="2023-04-17T16:23:51.334" v="514" actId="478"/>
          <ac:picMkLst>
            <pc:docMk/>
            <pc:sldMk cId="2266166171" sldId="261"/>
            <ac:picMk id="20" creationId="{6B432807-CB3C-1FAB-C472-C5B6A93CD312}"/>
          </ac:picMkLst>
        </pc:picChg>
        <pc:picChg chg="add del mod">
          <ac:chgData name="u3576731@connect.hku.hk" userId="0de5b9f1-4841-4bf4-9210-fdfbf365d198" providerId="ADAL" clId="{3E39B3EF-A27C-44AA-9D5B-66013D61B5F0}" dt="2023-04-17T16:24:17.057" v="521" actId="478"/>
          <ac:picMkLst>
            <pc:docMk/>
            <pc:sldMk cId="2266166171" sldId="261"/>
            <ac:picMk id="22" creationId="{EC16F806-F22A-4592-CD0F-454038DE9252}"/>
          </ac:picMkLst>
        </pc:picChg>
        <pc:picChg chg="add del mod">
          <ac:chgData name="u3576731@connect.hku.hk" userId="0de5b9f1-4841-4bf4-9210-fdfbf365d198" providerId="ADAL" clId="{3E39B3EF-A27C-44AA-9D5B-66013D61B5F0}" dt="2023-04-17T16:24:26.150" v="526" actId="478"/>
          <ac:picMkLst>
            <pc:docMk/>
            <pc:sldMk cId="2266166171" sldId="261"/>
            <ac:picMk id="24" creationId="{8FE35F3B-54AB-72A8-9556-287476C847D8}"/>
          </ac:picMkLst>
        </pc:picChg>
        <pc:picChg chg="add del mod">
          <ac:chgData name="u3576731@connect.hku.hk" userId="0de5b9f1-4841-4bf4-9210-fdfbf365d198" providerId="ADAL" clId="{3E39B3EF-A27C-44AA-9D5B-66013D61B5F0}" dt="2023-04-17T16:24:39.230" v="534" actId="478"/>
          <ac:picMkLst>
            <pc:docMk/>
            <pc:sldMk cId="2266166171" sldId="261"/>
            <ac:picMk id="26" creationId="{2F757349-ADFC-394C-AEA7-326433897A4B}"/>
          </ac:picMkLst>
        </pc:picChg>
        <pc:picChg chg="add del mod">
          <ac:chgData name="u3576731@connect.hku.hk" userId="0de5b9f1-4841-4bf4-9210-fdfbf365d198" providerId="ADAL" clId="{3E39B3EF-A27C-44AA-9D5B-66013D61B5F0}" dt="2023-04-17T16:24:58.255" v="539" actId="478"/>
          <ac:picMkLst>
            <pc:docMk/>
            <pc:sldMk cId="2266166171" sldId="261"/>
            <ac:picMk id="28" creationId="{DF9F33AD-C76C-5DCD-9901-D374210EAFE9}"/>
          </ac:picMkLst>
        </pc:picChg>
        <pc:picChg chg="add del mod">
          <ac:chgData name="u3576731@connect.hku.hk" userId="0de5b9f1-4841-4bf4-9210-fdfbf365d198" providerId="ADAL" clId="{3E39B3EF-A27C-44AA-9D5B-66013D61B5F0}" dt="2023-04-17T16:25:16.072" v="545" actId="478"/>
          <ac:picMkLst>
            <pc:docMk/>
            <pc:sldMk cId="2266166171" sldId="261"/>
            <ac:picMk id="30" creationId="{8D7793F2-9DA0-F47F-A355-5DCCB9132DB9}"/>
          </ac:picMkLst>
        </pc:picChg>
        <pc:picChg chg="add del mod">
          <ac:chgData name="u3576731@connect.hku.hk" userId="0de5b9f1-4841-4bf4-9210-fdfbf365d198" providerId="ADAL" clId="{3E39B3EF-A27C-44AA-9D5B-66013D61B5F0}" dt="2023-04-17T16:25:31.381" v="552" actId="478"/>
          <ac:picMkLst>
            <pc:docMk/>
            <pc:sldMk cId="2266166171" sldId="261"/>
            <ac:picMk id="32" creationId="{FE35E5D0-BA6F-6721-3A35-6AA57D814341}"/>
          </ac:picMkLst>
        </pc:picChg>
        <pc:picChg chg="add del mod">
          <ac:chgData name="u3576731@connect.hku.hk" userId="0de5b9f1-4841-4bf4-9210-fdfbf365d198" providerId="ADAL" clId="{3E39B3EF-A27C-44AA-9D5B-66013D61B5F0}" dt="2023-04-17T16:25:47.568" v="557" actId="478"/>
          <ac:picMkLst>
            <pc:docMk/>
            <pc:sldMk cId="2266166171" sldId="261"/>
            <ac:picMk id="34" creationId="{8EFDD11F-27D0-EB66-6AC0-7ADFCB127758}"/>
          </ac:picMkLst>
        </pc:picChg>
        <pc:picChg chg="add del mod">
          <ac:chgData name="u3576731@connect.hku.hk" userId="0de5b9f1-4841-4bf4-9210-fdfbf365d198" providerId="ADAL" clId="{3E39B3EF-A27C-44AA-9D5B-66013D61B5F0}" dt="2023-04-17T16:26:00.294" v="563" actId="478"/>
          <ac:picMkLst>
            <pc:docMk/>
            <pc:sldMk cId="2266166171" sldId="261"/>
            <ac:picMk id="36" creationId="{62F6B2DE-D47C-5867-835D-D6D93D518EEA}"/>
          </ac:picMkLst>
        </pc:picChg>
        <pc:picChg chg="add del mod">
          <ac:chgData name="u3576731@connect.hku.hk" userId="0de5b9f1-4841-4bf4-9210-fdfbf365d198" providerId="ADAL" clId="{3E39B3EF-A27C-44AA-9D5B-66013D61B5F0}" dt="2023-04-17T16:26:09.014" v="568" actId="478"/>
          <ac:picMkLst>
            <pc:docMk/>
            <pc:sldMk cId="2266166171" sldId="261"/>
            <ac:picMk id="38" creationId="{2C1F4B79-4F26-FBD3-170E-28493B7397AC}"/>
          </ac:picMkLst>
        </pc:picChg>
        <pc:picChg chg="add mod">
          <ac:chgData name="u3576731@connect.hku.hk" userId="0de5b9f1-4841-4bf4-9210-fdfbf365d198" providerId="ADAL" clId="{3E39B3EF-A27C-44AA-9D5B-66013D61B5F0}" dt="2023-04-17T16:31:41.272" v="633" actId="164"/>
          <ac:picMkLst>
            <pc:docMk/>
            <pc:sldMk cId="2266166171" sldId="261"/>
            <ac:picMk id="40" creationId="{9CCC1C87-7C92-843D-051B-B8E54C6DFF62}"/>
          </ac:picMkLst>
        </pc:picChg>
        <pc:picChg chg="add mod">
          <ac:chgData name="u3576731@connect.hku.hk" userId="0de5b9f1-4841-4bf4-9210-fdfbf365d198" providerId="ADAL" clId="{3E39B3EF-A27C-44AA-9D5B-66013D61B5F0}" dt="2023-04-17T16:31:41.272" v="633" actId="164"/>
          <ac:picMkLst>
            <pc:docMk/>
            <pc:sldMk cId="2266166171" sldId="261"/>
            <ac:picMk id="41" creationId="{B8B929AB-CB8D-6CE7-E841-6514BA227AE9}"/>
          </ac:picMkLst>
        </pc:picChg>
        <pc:picChg chg="add del mod">
          <ac:chgData name="u3576731@connect.hku.hk" userId="0de5b9f1-4841-4bf4-9210-fdfbf365d198" providerId="ADAL" clId="{3E39B3EF-A27C-44AA-9D5B-66013D61B5F0}" dt="2023-04-17T16:29:58.671" v="603" actId="478"/>
          <ac:picMkLst>
            <pc:docMk/>
            <pc:sldMk cId="2266166171" sldId="261"/>
            <ac:picMk id="43" creationId="{E7D0172A-BABF-FE7E-2287-A4B8B79E4DE1}"/>
          </ac:picMkLst>
        </pc:picChg>
        <pc:picChg chg="add del mod">
          <ac:chgData name="u3576731@connect.hku.hk" userId="0de5b9f1-4841-4bf4-9210-fdfbf365d198" providerId="ADAL" clId="{3E39B3EF-A27C-44AA-9D5B-66013D61B5F0}" dt="2023-04-17T16:33:22.776" v="653" actId="478"/>
          <ac:picMkLst>
            <pc:docMk/>
            <pc:sldMk cId="2266166171" sldId="261"/>
            <ac:picMk id="46" creationId="{87E1FB08-B226-B655-4CE2-AB475076680B}"/>
          </ac:picMkLst>
        </pc:picChg>
        <pc:picChg chg="add del mod">
          <ac:chgData name="u3576731@connect.hku.hk" userId="0de5b9f1-4841-4bf4-9210-fdfbf365d198" providerId="ADAL" clId="{3E39B3EF-A27C-44AA-9D5B-66013D61B5F0}" dt="2023-04-17T16:33:41.212" v="659" actId="478"/>
          <ac:picMkLst>
            <pc:docMk/>
            <pc:sldMk cId="2266166171" sldId="261"/>
            <ac:picMk id="48" creationId="{C14F6EC1-C59D-14C4-1085-528510BAEABF}"/>
          </ac:picMkLst>
        </pc:picChg>
        <pc:cxnChg chg="mod">
          <ac:chgData name="u3576731@connect.hku.hk" userId="0de5b9f1-4841-4bf4-9210-fdfbf365d198" providerId="ADAL" clId="{3E39B3EF-A27C-44AA-9D5B-66013D61B5F0}" dt="2023-04-17T16:18:30.639" v="413" actId="692"/>
          <ac:cxnSpMkLst>
            <pc:docMk/>
            <pc:sldMk cId="2266166171" sldId="261"/>
            <ac:cxnSpMk id="16" creationId="{5D2BD860-A6E8-C1B0-EC19-5BEA4522E629}"/>
          </ac:cxnSpMkLst>
        </pc:cxnChg>
      </pc:sldChg>
      <pc:sldChg chg="addSp modSp mod modAnim">
        <pc:chgData name="u3576731@connect.hku.hk" userId="0de5b9f1-4841-4bf4-9210-fdfbf365d198" providerId="ADAL" clId="{3E39B3EF-A27C-44AA-9D5B-66013D61B5F0}" dt="2023-04-24T15:39:31.051" v="4899"/>
        <pc:sldMkLst>
          <pc:docMk/>
          <pc:sldMk cId="1208938695" sldId="262"/>
        </pc:sldMkLst>
        <pc:grpChg chg="add mod">
          <ac:chgData name="u3576731@connect.hku.hk" userId="0de5b9f1-4841-4bf4-9210-fdfbf365d198" providerId="ADAL" clId="{3E39B3EF-A27C-44AA-9D5B-66013D61B5F0}" dt="2023-04-17T16:31:47.313" v="634"/>
          <ac:grpSpMkLst>
            <pc:docMk/>
            <pc:sldMk cId="1208938695" sldId="262"/>
            <ac:grpSpMk id="3" creationId="{D47C27A7-9835-8030-B0FA-C6486CC23CAE}"/>
          </ac:grpSpMkLst>
        </pc:grpChg>
        <pc:picChg chg="mod">
          <ac:chgData name="u3576731@connect.hku.hk" userId="0de5b9f1-4841-4bf4-9210-fdfbf365d198" providerId="ADAL" clId="{3E39B3EF-A27C-44AA-9D5B-66013D61B5F0}" dt="2023-04-17T16:31:47.313" v="634"/>
          <ac:picMkLst>
            <pc:docMk/>
            <pc:sldMk cId="1208938695" sldId="262"/>
            <ac:picMk id="4" creationId="{3B4D3A10-5439-B099-84E0-F7D58BB23853}"/>
          </ac:picMkLst>
        </pc:picChg>
        <pc:picChg chg="mod">
          <ac:chgData name="u3576731@connect.hku.hk" userId="0de5b9f1-4841-4bf4-9210-fdfbf365d198" providerId="ADAL" clId="{3E39B3EF-A27C-44AA-9D5B-66013D61B5F0}" dt="2023-04-17T16:31:47.313" v="634"/>
          <ac:picMkLst>
            <pc:docMk/>
            <pc:sldMk cId="1208938695" sldId="262"/>
            <ac:picMk id="5" creationId="{3C4A5360-E2DB-17DE-B62C-2EBFADB8DEA5}"/>
          </ac:picMkLst>
        </pc:picChg>
        <pc:cxnChg chg="mod">
          <ac:chgData name="u3576731@connect.hku.hk" userId="0de5b9f1-4841-4bf4-9210-fdfbf365d198" providerId="ADAL" clId="{3E39B3EF-A27C-44AA-9D5B-66013D61B5F0}" dt="2023-04-17T16:32:07.942" v="635" actId="692"/>
          <ac:cxnSpMkLst>
            <pc:docMk/>
            <pc:sldMk cId="1208938695" sldId="262"/>
            <ac:cxnSpMk id="26" creationId="{94190567-ECF1-1EA8-506C-F481FA3F6460}"/>
          </ac:cxnSpMkLst>
        </pc:cxnChg>
      </pc:sldChg>
      <pc:sldChg chg="addSp delSp modSp mod modAnim modNotesTx">
        <pc:chgData name="u3576731@connect.hku.hk" userId="0de5b9f1-4841-4bf4-9210-fdfbf365d198" providerId="ADAL" clId="{3E39B3EF-A27C-44AA-9D5B-66013D61B5F0}" dt="2023-04-24T14:57:21.767" v="4646"/>
        <pc:sldMkLst>
          <pc:docMk/>
          <pc:sldMk cId="3704382441" sldId="264"/>
        </pc:sldMkLst>
        <pc:spChg chg="del">
          <ac:chgData name="u3576731@connect.hku.hk" userId="0de5b9f1-4841-4bf4-9210-fdfbf365d198" providerId="ADAL" clId="{3E39B3EF-A27C-44AA-9D5B-66013D61B5F0}" dt="2023-04-19T10:32:54.689" v="1483" actId="478"/>
          <ac:spMkLst>
            <pc:docMk/>
            <pc:sldMk cId="3704382441" sldId="264"/>
            <ac:spMk id="2" creationId="{11E1370A-20E2-1B1D-09CA-88E4572C6CDE}"/>
          </ac:spMkLst>
        </pc:spChg>
        <pc:spChg chg="add del mod ord">
          <ac:chgData name="u3576731@connect.hku.hk" userId="0de5b9f1-4841-4bf4-9210-fdfbf365d198" providerId="ADAL" clId="{3E39B3EF-A27C-44AA-9D5B-66013D61B5F0}" dt="2023-04-19T10:48:05.602" v="2406" actId="171"/>
          <ac:spMkLst>
            <pc:docMk/>
            <pc:sldMk cId="3704382441" sldId="264"/>
            <ac:spMk id="4" creationId="{71580798-AD98-EECE-BE7A-CAE91A706CD4}"/>
          </ac:spMkLst>
        </pc:spChg>
        <pc:spChg chg="add del mod">
          <ac:chgData name="u3576731@connect.hku.hk" userId="0de5b9f1-4841-4bf4-9210-fdfbf365d198" providerId="ADAL" clId="{3E39B3EF-A27C-44AA-9D5B-66013D61B5F0}" dt="2023-04-19T10:32:59.324" v="1484" actId="478"/>
          <ac:spMkLst>
            <pc:docMk/>
            <pc:sldMk cId="3704382441" sldId="264"/>
            <ac:spMk id="6" creationId="{85C6F7B5-C2FE-0BA1-AC13-AE01276C59F8}"/>
          </ac:spMkLst>
        </pc:spChg>
        <pc:spChg chg="add mod ord">
          <ac:chgData name="u3576731@connect.hku.hk" userId="0de5b9f1-4841-4bf4-9210-fdfbf365d198" providerId="ADAL" clId="{3E39B3EF-A27C-44AA-9D5B-66013D61B5F0}" dt="2023-04-19T10:48:17.755" v="2409" actId="14100"/>
          <ac:spMkLst>
            <pc:docMk/>
            <pc:sldMk cId="3704382441" sldId="264"/>
            <ac:spMk id="9" creationId="{0C7BA1FA-75FF-61A7-D746-8D4A3305B281}"/>
          </ac:spMkLst>
        </pc:spChg>
        <pc:spChg chg="del">
          <ac:chgData name="u3576731@connect.hku.hk" userId="0de5b9f1-4841-4bf4-9210-fdfbf365d198" providerId="ADAL" clId="{3E39B3EF-A27C-44AA-9D5B-66013D61B5F0}" dt="2023-04-19T10:51:15.110" v="2523" actId="478"/>
          <ac:spMkLst>
            <pc:docMk/>
            <pc:sldMk cId="3704382441" sldId="264"/>
            <ac:spMk id="12" creationId="{FAC542CD-D7BF-04E1-D0ED-545D14EEC2AB}"/>
          </ac:spMkLst>
        </pc:spChg>
        <pc:spChg chg="add mod">
          <ac:chgData name="u3576731@connect.hku.hk" userId="0de5b9f1-4841-4bf4-9210-fdfbf365d198" providerId="ADAL" clId="{3E39B3EF-A27C-44AA-9D5B-66013D61B5F0}" dt="2023-04-19T10:51:15.581" v="2524"/>
          <ac:spMkLst>
            <pc:docMk/>
            <pc:sldMk cId="3704382441" sldId="264"/>
            <ac:spMk id="19" creationId="{7BA7B458-17AE-3645-BE55-096F6F8317BE}"/>
          </ac:spMkLst>
        </pc:spChg>
        <pc:picChg chg="add del mod">
          <ac:chgData name="u3576731@connect.hku.hk" userId="0de5b9f1-4841-4bf4-9210-fdfbf365d198" providerId="ADAL" clId="{3E39B3EF-A27C-44AA-9D5B-66013D61B5F0}" dt="2023-04-17T16:30:25.307" v="608" actId="478"/>
          <ac:picMkLst>
            <pc:docMk/>
            <pc:sldMk cId="3704382441" sldId="264"/>
            <ac:picMk id="6" creationId="{9189C9C0-C20D-5BA2-658D-9F0BB84F2713}"/>
          </ac:picMkLst>
        </pc:picChg>
        <pc:picChg chg="add del mod">
          <ac:chgData name="u3576731@connect.hku.hk" userId="0de5b9f1-4841-4bf4-9210-fdfbf365d198" providerId="ADAL" clId="{3E39B3EF-A27C-44AA-9D5B-66013D61B5F0}" dt="2023-04-17T16:30:31.620" v="613" actId="478"/>
          <ac:picMkLst>
            <pc:docMk/>
            <pc:sldMk cId="3704382441" sldId="264"/>
            <ac:picMk id="8" creationId="{0F2759EF-054B-EEB0-6701-8B4D43FB180D}"/>
          </ac:picMkLst>
        </pc:picChg>
        <pc:picChg chg="add del mod ord">
          <ac:chgData name="u3576731@connect.hku.hk" userId="0de5b9f1-4841-4bf4-9210-fdfbf365d198" providerId="ADAL" clId="{3E39B3EF-A27C-44AA-9D5B-66013D61B5F0}" dt="2023-04-19T10:37:14.450" v="1689" actId="478"/>
          <ac:picMkLst>
            <pc:docMk/>
            <pc:sldMk cId="3704382441" sldId="264"/>
            <ac:picMk id="8" creationId="{24B6CBD9-2227-96BA-63EF-6E3F2411004A}"/>
          </ac:picMkLst>
        </pc:picChg>
        <pc:picChg chg="add del mod">
          <ac:chgData name="u3576731@connect.hku.hk" userId="0de5b9f1-4841-4bf4-9210-fdfbf365d198" providerId="ADAL" clId="{3E39B3EF-A27C-44AA-9D5B-66013D61B5F0}" dt="2023-04-17T16:30:36.969" v="616" actId="478"/>
          <ac:picMkLst>
            <pc:docMk/>
            <pc:sldMk cId="3704382441" sldId="264"/>
            <ac:picMk id="10" creationId="{F9CCBCF1-757E-2667-6794-3775D9CC88FA}"/>
          </ac:picMkLst>
        </pc:picChg>
        <pc:picChg chg="add del mod">
          <ac:chgData name="u3576731@connect.hku.hk" userId="0de5b9f1-4841-4bf4-9210-fdfbf365d198" providerId="ADAL" clId="{3E39B3EF-A27C-44AA-9D5B-66013D61B5F0}" dt="2023-04-17T16:30:57.310" v="621" actId="478"/>
          <ac:picMkLst>
            <pc:docMk/>
            <pc:sldMk cId="3704382441" sldId="264"/>
            <ac:picMk id="13" creationId="{1AB359B1-73AE-E491-AA74-136B06EA067F}"/>
          </ac:picMkLst>
        </pc:picChg>
        <pc:picChg chg="add del mod">
          <ac:chgData name="u3576731@connect.hku.hk" userId="0de5b9f1-4841-4bf4-9210-fdfbf365d198" providerId="ADAL" clId="{3E39B3EF-A27C-44AA-9D5B-66013D61B5F0}" dt="2023-04-17T16:31:14.868" v="626" actId="478"/>
          <ac:picMkLst>
            <pc:docMk/>
            <pc:sldMk cId="3704382441" sldId="264"/>
            <ac:picMk id="15" creationId="{36158F5C-B1F7-69E0-FCEE-8BC39BD0D597}"/>
          </ac:picMkLst>
        </pc:picChg>
        <pc:picChg chg="add del mod">
          <ac:chgData name="u3576731@connect.hku.hk" userId="0de5b9f1-4841-4bf4-9210-fdfbf365d198" providerId="ADAL" clId="{3E39B3EF-A27C-44AA-9D5B-66013D61B5F0}" dt="2023-04-17T16:31:35.329" v="632" actId="478"/>
          <ac:picMkLst>
            <pc:docMk/>
            <pc:sldMk cId="3704382441" sldId="264"/>
            <ac:picMk id="17" creationId="{D477FC36-A548-F276-AF0E-684C57DE59CD}"/>
          </ac:picMkLst>
        </pc:picChg>
        <pc:picChg chg="add del mod">
          <ac:chgData name="u3576731@connect.hku.hk" userId="0de5b9f1-4841-4bf4-9210-fdfbf365d198" providerId="ADAL" clId="{3E39B3EF-A27C-44AA-9D5B-66013D61B5F0}" dt="2023-04-17T16:34:05.454" v="664" actId="478"/>
          <ac:picMkLst>
            <pc:docMk/>
            <pc:sldMk cId="3704382441" sldId="264"/>
            <ac:picMk id="19" creationId="{68194957-192F-66A1-D52A-C5EA327FB107}"/>
          </ac:picMkLst>
        </pc:picChg>
        <pc:picChg chg="add del mod">
          <ac:chgData name="u3576731@connect.hku.hk" userId="0de5b9f1-4841-4bf4-9210-fdfbf365d198" providerId="ADAL" clId="{3E39B3EF-A27C-44AA-9D5B-66013D61B5F0}" dt="2023-04-17T16:34:09.927" v="669" actId="478"/>
          <ac:picMkLst>
            <pc:docMk/>
            <pc:sldMk cId="3704382441" sldId="264"/>
            <ac:picMk id="21" creationId="{BD907473-5CCB-F062-19BA-35907601FD6E}"/>
          </ac:picMkLst>
        </pc:picChg>
        <pc:picChg chg="add del mod">
          <ac:chgData name="u3576731@connect.hku.hk" userId="0de5b9f1-4841-4bf4-9210-fdfbf365d198" providerId="ADAL" clId="{3E39B3EF-A27C-44AA-9D5B-66013D61B5F0}" dt="2023-04-17T16:34:17.869" v="674" actId="478"/>
          <ac:picMkLst>
            <pc:docMk/>
            <pc:sldMk cId="3704382441" sldId="264"/>
            <ac:picMk id="23" creationId="{89625F74-2A78-5410-6041-C2DA6537C659}"/>
          </ac:picMkLst>
        </pc:picChg>
        <pc:picChg chg="add del mod">
          <ac:chgData name="u3576731@connect.hku.hk" userId="0de5b9f1-4841-4bf4-9210-fdfbf365d198" providerId="ADAL" clId="{3E39B3EF-A27C-44AA-9D5B-66013D61B5F0}" dt="2023-04-17T16:34:22.277" v="679" actId="478"/>
          <ac:picMkLst>
            <pc:docMk/>
            <pc:sldMk cId="3704382441" sldId="264"/>
            <ac:picMk id="26" creationId="{986E2F35-871E-3614-972E-7B6E6DD46A3A}"/>
          </ac:picMkLst>
        </pc:picChg>
        <pc:picChg chg="add del mod">
          <ac:chgData name="u3576731@connect.hku.hk" userId="0de5b9f1-4841-4bf4-9210-fdfbf365d198" providerId="ADAL" clId="{3E39B3EF-A27C-44AA-9D5B-66013D61B5F0}" dt="2023-04-17T16:35:01.063" v="684" actId="478"/>
          <ac:picMkLst>
            <pc:docMk/>
            <pc:sldMk cId="3704382441" sldId="264"/>
            <ac:picMk id="28" creationId="{1E66D066-12B6-08AE-77B8-25B0FD66F2F5}"/>
          </ac:picMkLst>
        </pc:picChg>
        <pc:picChg chg="add del mod">
          <ac:chgData name="u3576731@connect.hku.hk" userId="0de5b9f1-4841-4bf4-9210-fdfbf365d198" providerId="ADAL" clId="{3E39B3EF-A27C-44AA-9D5B-66013D61B5F0}" dt="2023-04-17T16:35:04.575" v="688" actId="478"/>
          <ac:picMkLst>
            <pc:docMk/>
            <pc:sldMk cId="3704382441" sldId="264"/>
            <ac:picMk id="30" creationId="{DFE72DDC-43EE-6D22-B262-6EF96ADE27C4}"/>
          </ac:picMkLst>
        </pc:picChg>
        <pc:picChg chg="add del mod">
          <ac:chgData name="u3576731@connect.hku.hk" userId="0de5b9f1-4841-4bf4-9210-fdfbf365d198" providerId="ADAL" clId="{3E39B3EF-A27C-44AA-9D5B-66013D61B5F0}" dt="2023-04-17T16:35:31.939" v="693" actId="478"/>
          <ac:picMkLst>
            <pc:docMk/>
            <pc:sldMk cId="3704382441" sldId="264"/>
            <ac:picMk id="32" creationId="{46BDEA53-EDB2-153B-9148-F0F3FACEAB8A}"/>
          </ac:picMkLst>
        </pc:picChg>
        <pc:picChg chg="add del mod">
          <ac:chgData name="u3576731@connect.hku.hk" userId="0de5b9f1-4841-4bf4-9210-fdfbf365d198" providerId="ADAL" clId="{3E39B3EF-A27C-44AA-9D5B-66013D61B5F0}" dt="2023-04-17T16:36:53.483" v="704" actId="478"/>
          <ac:picMkLst>
            <pc:docMk/>
            <pc:sldMk cId="3704382441" sldId="264"/>
            <ac:picMk id="34" creationId="{D514BCD3-39C4-BDD5-1D8F-0007FC60A4CD}"/>
          </ac:picMkLst>
        </pc:picChg>
        <pc:picChg chg="add del mod">
          <ac:chgData name="u3576731@connect.hku.hk" userId="0de5b9f1-4841-4bf4-9210-fdfbf365d198" providerId="ADAL" clId="{3E39B3EF-A27C-44AA-9D5B-66013D61B5F0}" dt="2023-04-17T16:37:12.481" v="709" actId="478"/>
          <ac:picMkLst>
            <pc:docMk/>
            <pc:sldMk cId="3704382441" sldId="264"/>
            <ac:picMk id="36" creationId="{766DF92A-8A05-EA42-19BE-5C8838EBB5FD}"/>
          </ac:picMkLst>
        </pc:picChg>
        <pc:picChg chg="add del mod">
          <ac:chgData name="u3576731@connect.hku.hk" userId="0de5b9f1-4841-4bf4-9210-fdfbf365d198" providerId="ADAL" clId="{3E39B3EF-A27C-44AA-9D5B-66013D61B5F0}" dt="2023-04-17T16:37:21.072" v="714" actId="478"/>
          <ac:picMkLst>
            <pc:docMk/>
            <pc:sldMk cId="3704382441" sldId="264"/>
            <ac:picMk id="38" creationId="{75FE6D80-83B4-3237-92E3-38AE46204309}"/>
          </ac:picMkLst>
        </pc:picChg>
        <pc:picChg chg="add del mod">
          <ac:chgData name="u3576731@connect.hku.hk" userId="0de5b9f1-4841-4bf4-9210-fdfbf365d198" providerId="ADAL" clId="{3E39B3EF-A27C-44AA-9D5B-66013D61B5F0}" dt="2023-04-17T16:37:27.121" v="719" actId="478"/>
          <ac:picMkLst>
            <pc:docMk/>
            <pc:sldMk cId="3704382441" sldId="264"/>
            <ac:picMk id="40" creationId="{486E2866-A9A6-F445-35C7-82D749387EF5}"/>
          </ac:picMkLst>
        </pc:picChg>
        <pc:picChg chg="add del mod">
          <ac:chgData name="u3576731@connect.hku.hk" userId="0de5b9f1-4841-4bf4-9210-fdfbf365d198" providerId="ADAL" clId="{3E39B3EF-A27C-44AA-9D5B-66013D61B5F0}" dt="2023-04-17T16:37:59.615" v="726" actId="478"/>
          <ac:picMkLst>
            <pc:docMk/>
            <pc:sldMk cId="3704382441" sldId="264"/>
            <ac:picMk id="42" creationId="{D58BDCE5-F415-DCE7-C024-BF4D658EB796}"/>
          </ac:picMkLst>
        </pc:picChg>
        <pc:picChg chg="add del mod">
          <ac:chgData name="u3576731@connect.hku.hk" userId="0de5b9f1-4841-4bf4-9210-fdfbf365d198" providerId="ADAL" clId="{3E39B3EF-A27C-44AA-9D5B-66013D61B5F0}" dt="2023-04-17T16:38:17.937" v="730" actId="478"/>
          <ac:picMkLst>
            <pc:docMk/>
            <pc:sldMk cId="3704382441" sldId="264"/>
            <ac:picMk id="44" creationId="{343CD982-2FCD-0AD0-E2B5-A3AB5889AADD}"/>
          </ac:picMkLst>
        </pc:picChg>
        <pc:picChg chg="add del mod">
          <ac:chgData name="u3576731@connect.hku.hk" userId="0de5b9f1-4841-4bf4-9210-fdfbf365d198" providerId="ADAL" clId="{3E39B3EF-A27C-44AA-9D5B-66013D61B5F0}" dt="2023-04-17T16:38:22.626" v="735" actId="478"/>
          <ac:picMkLst>
            <pc:docMk/>
            <pc:sldMk cId="3704382441" sldId="264"/>
            <ac:picMk id="46" creationId="{A706F865-9A41-581A-1F92-08AB8E85CBAF}"/>
          </ac:picMkLst>
        </pc:picChg>
        <pc:picChg chg="add del mod">
          <ac:chgData name="u3576731@connect.hku.hk" userId="0de5b9f1-4841-4bf4-9210-fdfbf365d198" providerId="ADAL" clId="{3E39B3EF-A27C-44AA-9D5B-66013D61B5F0}" dt="2023-04-17T16:38:31.769" v="739" actId="478"/>
          <ac:picMkLst>
            <pc:docMk/>
            <pc:sldMk cId="3704382441" sldId="264"/>
            <ac:picMk id="48" creationId="{184E31D0-F9DA-2C4E-A44A-930E1CA1C059}"/>
          </ac:picMkLst>
        </pc:picChg>
        <pc:picChg chg="add del mod">
          <ac:chgData name="u3576731@connect.hku.hk" userId="0de5b9f1-4841-4bf4-9210-fdfbf365d198" providerId="ADAL" clId="{3E39B3EF-A27C-44AA-9D5B-66013D61B5F0}" dt="2023-04-17T16:39:19.141" v="937" actId="478"/>
          <ac:picMkLst>
            <pc:docMk/>
            <pc:sldMk cId="3704382441" sldId="264"/>
            <ac:picMk id="50" creationId="{8B642461-0621-FA27-AF4E-627551D9FDF0}"/>
          </ac:picMkLst>
        </pc:picChg>
        <pc:picChg chg="add del mod ord">
          <ac:chgData name="u3576731@connect.hku.hk" userId="0de5b9f1-4841-4bf4-9210-fdfbf365d198" providerId="ADAL" clId="{3E39B3EF-A27C-44AA-9D5B-66013D61B5F0}" dt="2023-04-17T16:41:56.614" v="1209" actId="478"/>
          <ac:picMkLst>
            <pc:docMk/>
            <pc:sldMk cId="3704382441" sldId="264"/>
            <ac:picMk id="52" creationId="{F6F30E25-25E6-4132-9866-60011DA72A51}"/>
          </ac:picMkLst>
        </pc:picChg>
        <pc:cxnChg chg="add del mod">
          <ac:chgData name="u3576731@connect.hku.hk" userId="0de5b9f1-4841-4bf4-9210-fdfbf365d198" providerId="ADAL" clId="{3E39B3EF-A27C-44AA-9D5B-66013D61B5F0}" dt="2023-04-19T10:47:31.047" v="2400" actId="478"/>
          <ac:cxnSpMkLst>
            <pc:docMk/>
            <pc:sldMk cId="3704382441" sldId="264"/>
            <ac:cxnSpMk id="10" creationId="{A21109D6-4158-FE09-0C66-2BC89C97203F}"/>
          </ac:cxnSpMkLst>
        </pc:cxnChg>
        <pc:cxnChg chg="add del mod ord">
          <ac:chgData name="u3576731@connect.hku.hk" userId="0de5b9f1-4841-4bf4-9210-fdfbf365d198" providerId="ADAL" clId="{3E39B3EF-A27C-44AA-9D5B-66013D61B5F0}" dt="2023-04-19T10:48:08.553" v="2407" actId="478"/>
          <ac:cxnSpMkLst>
            <pc:docMk/>
            <pc:sldMk cId="3704382441" sldId="264"/>
            <ac:cxnSpMk id="16" creationId="{4D506DF1-A2D5-B422-EE17-9C46BEA59E01}"/>
          </ac:cxnSpMkLst>
        </pc:cxnChg>
        <pc:cxnChg chg="mod">
          <ac:chgData name="u3576731@connect.hku.hk" userId="0de5b9f1-4841-4bf4-9210-fdfbf365d198" providerId="ADAL" clId="{3E39B3EF-A27C-44AA-9D5B-66013D61B5F0}" dt="2023-04-19T10:41:06.218" v="1727" actId="552"/>
          <ac:cxnSpMkLst>
            <pc:docMk/>
            <pc:sldMk cId="3704382441" sldId="264"/>
            <ac:cxnSpMk id="25" creationId="{18368088-67A3-594C-6A5E-D87187449669}"/>
          </ac:cxnSpMkLst>
        </pc:cxnChg>
      </pc:sldChg>
      <pc:sldChg chg="addSp delSp modSp add del mod setBg addAnim delAnim modAnim delCm">
        <pc:chgData name="u3576731@connect.hku.hk" userId="0de5b9f1-4841-4bf4-9210-fdfbf365d198" providerId="ADAL" clId="{3E39B3EF-A27C-44AA-9D5B-66013D61B5F0}" dt="2023-04-24T15:33:50.915" v="4888"/>
        <pc:sldMkLst>
          <pc:docMk/>
          <pc:sldMk cId="2115501710" sldId="265"/>
        </pc:sldMkLst>
        <pc:spChg chg="mod">
          <ac:chgData name="u3576731@connect.hku.hk" userId="0de5b9f1-4841-4bf4-9210-fdfbf365d198" providerId="ADAL" clId="{3E39B3EF-A27C-44AA-9D5B-66013D61B5F0}" dt="2023-04-19T10:32:27.623" v="1445" actId="20577"/>
          <ac:spMkLst>
            <pc:docMk/>
            <pc:sldMk cId="2115501710" sldId="265"/>
            <ac:spMk id="2" creationId="{11E1370A-20E2-1B1D-09CA-88E4572C6CDE}"/>
          </ac:spMkLst>
        </pc:spChg>
        <pc:spChg chg="add del mod">
          <ac:chgData name="u3576731@connect.hku.hk" userId="0de5b9f1-4841-4bf4-9210-fdfbf365d198" providerId="ADAL" clId="{3E39B3EF-A27C-44AA-9D5B-66013D61B5F0}" dt="2023-04-17T16:32:45.080" v="647" actId="20577"/>
          <ac:spMkLst>
            <pc:docMk/>
            <pc:sldMk cId="2115501710" sldId="265"/>
            <ac:spMk id="3" creationId="{B6C157C3-CCB7-2CCB-8B5B-67137A4A96EC}"/>
          </ac:spMkLst>
        </pc:spChg>
        <pc:spChg chg="add del mod">
          <ac:chgData name="u3576731@connect.hku.hk" userId="0de5b9f1-4841-4bf4-9210-fdfbf365d198" providerId="ADAL" clId="{3E39B3EF-A27C-44AA-9D5B-66013D61B5F0}" dt="2023-04-17T16:32:38.549" v="643" actId="478"/>
          <ac:spMkLst>
            <pc:docMk/>
            <pc:sldMk cId="2115501710" sldId="265"/>
            <ac:spMk id="6" creationId="{A10A97A2-C76A-3967-1522-1BD5AB2B0853}"/>
          </ac:spMkLst>
        </pc:spChg>
        <pc:spChg chg="add del mod">
          <ac:chgData name="u3576731@connect.hku.hk" userId="0de5b9f1-4841-4bf4-9210-fdfbf365d198" providerId="ADAL" clId="{3E39B3EF-A27C-44AA-9D5B-66013D61B5F0}" dt="2023-04-17T16:32:41.841" v="645" actId="478"/>
          <ac:spMkLst>
            <pc:docMk/>
            <pc:sldMk cId="2115501710" sldId="265"/>
            <ac:spMk id="10" creationId="{D6F1AD6B-50AE-74DB-47C5-38F114C1E118}"/>
          </ac:spMkLst>
        </pc:spChg>
        <pc:spChg chg="add del">
          <ac:chgData name="u3576731@connect.hku.hk" userId="0de5b9f1-4841-4bf4-9210-fdfbf365d198" providerId="ADAL" clId="{3E39B3EF-A27C-44AA-9D5B-66013D61B5F0}" dt="2023-04-17T16:32:47.009" v="648" actId="478"/>
          <ac:spMkLst>
            <pc:docMk/>
            <pc:sldMk cId="2115501710" sldId="265"/>
            <ac:spMk id="12" creationId="{9885868C-0E9A-E17A-0F4E-1B054F4ECFEB}"/>
          </ac:spMkLst>
        </pc:spChg>
        <pc:grpChg chg="add del">
          <ac:chgData name="u3576731@connect.hku.hk" userId="0de5b9f1-4841-4bf4-9210-fdfbf365d198" providerId="ADAL" clId="{3E39B3EF-A27C-44AA-9D5B-66013D61B5F0}" dt="2023-04-17T16:32:43.371" v="646" actId="478"/>
          <ac:grpSpMkLst>
            <pc:docMk/>
            <pc:sldMk cId="2115501710" sldId="265"/>
            <ac:grpSpMk id="14" creationId="{42593C3E-D9D9-93EF-F65F-9868800A7A22}"/>
          </ac:grpSpMkLst>
        </pc:grpChg>
        <pc:cxnChg chg="add del mod">
          <ac:chgData name="u3576731@connect.hku.hk" userId="0de5b9f1-4841-4bf4-9210-fdfbf365d198" providerId="ADAL" clId="{3E39B3EF-A27C-44AA-9D5B-66013D61B5F0}" dt="2023-04-19T10:47:50.155" v="2403" actId="478"/>
          <ac:cxnSpMkLst>
            <pc:docMk/>
            <pc:sldMk cId="2115501710" sldId="265"/>
            <ac:cxnSpMk id="4" creationId="{1A6D3BDD-7F33-CFFD-473B-38389C2EBAC3}"/>
          </ac:cxnSpMkLst>
        </pc:cxn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28.724" v="1423"/>
              <pc2:cmMkLst xmlns:pc2="http://schemas.microsoft.com/office/powerpoint/2019/9/main/command">
                <pc:docMk/>
                <pc:sldMk cId="2115501710" sldId="265"/>
                <pc2:cmMk id="{4084DD06-90F0-4093-BFEE-4771C84A0F93}"/>
              </pc2:cmMkLst>
            </pc226:cmChg>
          </p:ext>
        </pc:extLst>
      </pc:sldChg>
      <pc:sldChg chg="delSp modSp add del mod delAnim delCm">
        <pc:chgData name="u3576731@connect.hku.hk" userId="0de5b9f1-4841-4bf4-9210-fdfbf365d198" providerId="ADAL" clId="{3E39B3EF-A27C-44AA-9D5B-66013D61B5F0}" dt="2023-04-24T15:33:50.915" v="4888"/>
        <pc:sldMkLst>
          <pc:docMk/>
          <pc:sldMk cId="2932351163" sldId="266"/>
        </pc:sldMkLst>
        <pc:spChg chg="mod">
          <ac:chgData name="u3576731@connect.hku.hk" userId="0de5b9f1-4841-4bf4-9210-fdfbf365d198" providerId="ADAL" clId="{3E39B3EF-A27C-44AA-9D5B-66013D61B5F0}" dt="2023-04-19T10:32:32.484" v="1455" actId="20577"/>
          <ac:spMkLst>
            <pc:docMk/>
            <pc:sldMk cId="2932351163" sldId="266"/>
            <ac:spMk id="2" creationId="{11E1370A-20E2-1B1D-09CA-88E4572C6CDE}"/>
          </ac:spMkLst>
        </pc:spChg>
        <pc:spChg chg="del">
          <ac:chgData name="u3576731@connect.hku.hk" userId="0de5b9f1-4841-4bf4-9210-fdfbf365d198" providerId="ADAL" clId="{3E39B3EF-A27C-44AA-9D5B-66013D61B5F0}" dt="2023-04-17T16:32:25.721" v="638" actId="478"/>
          <ac:spMkLst>
            <pc:docMk/>
            <pc:sldMk cId="2932351163" sldId="266"/>
            <ac:spMk id="17" creationId="{8FC21B5E-68F4-D176-5A4F-648A670560B3}"/>
          </ac:spMkLst>
        </pc:spChg>
        <pc:grpChg chg="del">
          <ac:chgData name="u3576731@connect.hku.hk" userId="0de5b9f1-4841-4bf4-9210-fdfbf365d198" providerId="ADAL" clId="{3E39B3EF-A27C-44AA-9D5B-66013D61B5F0}" dt="2023-04-17T16:32:23.801" v="637" actId="478"/>
          <ac:grpSpMkLst>
            <pc:docMk/>
            <pc:sldMk cId="2932351163" sldId="266"/>
            <ac:grpSpMk id="13" creationId="{7D51E6F2-D0B2-4EF2-18AF-6899DDBBC6E7}"/>
          </ac:grpSpMkLst>
        </pc:grpChg>
        <pc:picChg chg="del">
          <ac:chgData name="u3576731@connect.hku.hk" userId="0de5b9f1-4841-4bf4-9210-fdfbf365d198" providerId="ADAL" clId="{3E39B3EF-A27C-44AA-9D5B-66013D61B5F0}" dt="2023-04-17T16:32:22.650" v="636" actId="478"/>
          <ac:picMkLst>
            <pc:docMk/>
            <pc:sldMk cId="2932351163" sldId="266"/>
            <ac:picMk id="7" creationId="{D3281A02-E174-9058-858C-6BC348F79571}"/>
          </ac:picMkLst>
        </pc:pic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25.656" v="1422"/>
              <pc2:cmMkLst xmlns:pc2="http://schemas.microsoft.com/office/powerpoint/2019/9/main/command">
                <pc:docMk/>
                <pc:sldMk cId="2932351163" sldId="266"/>
                <pc2:cmMk id="{3AA9686E-32F1-4996-9AFC-728D78B423A8}"/>
              </pc2:cmMkLst>
            </pc226:cmChg>
          </p:ext>
        </pc:extLst>
      </pc:sldChg>
      <pc:sldChg chg="delSp modSp add del mod delAnim modAnim delCm">
        <pc:chgData name="u3576731@connect.hku.hk" userId="0de5b9f1-4841-4bf4-9210-fdfbf365d198" providerId="ADAL" clId="{3E39B3EF-A27C-44AA-9D5B-66013D61B5F0}" dt="2023-04-24T15:33:50.915" v="4888"/>
        <pc:sldMkLst>
          <pc:docMk/>
          <pc:sldMk cId="2976592220" sldId="267"/>
        </pc:sldMkLst>
        <pc:spChg chg="mod">
          <ac:chgData name="u3576731@connect.hku.hk" userId="0de5b9f1-4841-4bf4-9210-fdfbf365d198" providerId="ADAL" clId="{3E39B3EF-A27C-44AA-9D5B-66013D61B5F0}" dt="2023-04-19T10:32:41.260" v="1471" actId="20577"/>
          <ac:spMkLst>
            <pc:docMk/>
            <pc:sldMk cId="2976592220" sldId="267"/>
            <ac:spMk id="2" creationId="{11E1370A-20E2-1B1D-09CA-88E4572C6CDE}"/>
          </ac:spMkLst>
        </pc:spChg>
        <pc:spChg chg="mod">
          <ac:chgData name="u3576731@connect.hku.hk" userId="0de5b9f1-4841-4bf4-9210-fdfbf365d198" providerId="ADAL" clId="{3E39B3EF-A27C-44AA-9D5B-66013D61B5F0}" dt="2023-04-17T16:32:33.450" v="641" actId="20577"/>
          <ac:spMkLst>
            <pc:docMk/>
            <pc:sldMk cId="2976592220" sldId="267"/>
            <ac:spMk id="3" creationId="{B6C157C3-CCB7-2CCB-8B5B-67137A4A96EC}"/>
          </ac:spMkLst>
        </pc:spChg>
        <pc:spChg chg="del">
          <ac:chgData name="u3576731@connect.hku.hk" userId="0de5b9f1-4841-4bf4-9210-fdfbf365d198" providerId="ADAL" clId="{3E39B3EF-A27C-44AA-9D5B-66013D61B5F0}" dt="2023-04-17T16:32:30.625" v="640" actId="478"/>
          <ac:spMkLst>
            <pc:docMk/>
            <pc:sldMk cId="2976592220" sldId="267"/>
            <ac:spMk id="16" creationId="{4B0F138E-4BDD-BC57-FFF2-28734C35047F}"/>
          </ac:spMkLst>
        </pc:spChg>
        <pc:grpChg chg="del">
          <ac:chgData name="u3576731@connect.hku.hk" userId="0de5b9f1-4841-4bf4-9210-fdfbf365d198" providerId="ADAL" clId="{3E39B3EF-A27C-44AA-9D5B-66013D61B5F0}" dt="2023-04-17T16:32:27.562" v="639" actId="478"/>
          <ac:grpSpMkLst>
            <pc:docMk/>
            <pc:sldMk cId="2976592220" sldId="267"/>
            <ac:grpSpMk id="13" creationId="{0D315CDE-23E2-A99E-89F4-BF25F65A15AA}"/>
          </ac:grpSpMkLst>
        </pc:grpChg>
        <pc:grpChg chg="del">
          <ac:chgData name="u3576731@connect.hku.hk" userId="0de5b9f1-4841-4bf4-9210-fdfbf365d198" providerId="ADAL" clId="{3E39B3EF-A27C-44AA-9D5B-66013D61B5F0}" dt="2023-04-17T16:32:30.625" v="640" actId="478"/>
          <ac:grpSpMkLst>
            <pc:docMk/>
            <pc:sldMk cId="2976592220" sldId="267"/>
            <ac:grpSpMk id="14" creationId="{F5142FD2-7C50-31BD-6785-F305CDE7F185}"/>
          </ac:grpSpMkLst>
        </pc:grpChg>
        <pc:grpChg chg="del">
          <ac:chgData name="u3576731@connect.hku.hk" userId="0de5b9f1-4841-4bf4-9210-fdfbf365d198" providerId="ADAL" clId="{3E39B3EF-A27C-44AA-9D5B-66013D61B5F0}" dt="2023-04-17T16:32:30.625" v="640" actId="478"/>
          <ac:grpSpMkLst>
            <pc:docMk/>
            <pc:sldMk cId="2976592220" sldId="267"/>
            <ac:grpSpMk id="15" creationId="{D9DA1AFB-7FB7-5CA4-FA15-9AB8400B5C0B}"/>
          </ac:grpSpMkLst>
        </pc:grpChg>
        <pc:cxnChg chg="del">
          <ac:chgData name="u3576731@connect.hku.hk" userId="0de5b9f1-4841-4bf4-9210-fdfbf365d198" providerId="ADAL" clId="{3E39B3EF-A27C-44AA-9D5B-66013D61B5F0}" dt="2023-04-17T16:32:30.625" v="640" actId="478"/>
          <ac:cxnSpMkLst>
            <pc:docMk/>
            <pc:sldMk cId="2976592220" sldId="267"/>
            <ac:cxnSpMk id="12" creationId="{51FBF744-1DAF-9BE0-7A9B-A59A22E5944E}"/>
          </ac:cxnSpMkLst>
        </pc:cxn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21.984" v="1421"/>
              <pc2:cmMkLst xmlns:pc2="http://schemas.microsoft.com/office/powerpoint/2019/9/main/command">
                <pc:docMk/>
                <pc:sldMk cId="2976592220" sldId="267"/>
                <pc2:cmMk id="{395F087A-A207-416F-9718-273438802E2F}"/>
              </pc2:cmMkLst>
            </pc226:cmChg>
          </p:ext>
        </pc:extLst>
      </pc:sldChg>
      <pc:sldChg chg="addSp delSp modSp mod modNotesTx">
        <pc:chgData name="u3576731@connect.hku.hk" userId="0de5b9f1-4841-4bf4-9210-fdfbf365d198" providerId="ADAL" clId="{3E39B3EF-A27C-44AA-9D5B-66013D61B5F0}" dt="2023-04-24T15:25:17.515" v="4880"/>
        <pc:sldMkLst>
          <pc:docMk/>
          <pc:sldMk cId="2484361493" sldId="269"/>
        </pc:sldMkLst>
        <pc:spChg chg="add mod">
          <ac:chgData name="u3576731@connect.hku.hk" userId="0de5b9f1-4841-4bf4-9210-fdfbf365d198" providerId="ADAL" clId="{3E39B3EF-A27C-44AA-9D5B-66013D61B5F0}" dt="2023-04-23T17:02:59.916" v="2927" actId="207"/>
          <ac:spMkLst>
            <pc:docMk/>
            <pc:sldMk cId="2484361493" sldId="269"/>
            <ac:spMk id="3" creationId="{3F1DD02B-8AD7-B84C-B0CB-D4BEC9F90840}"/>
          </ac:spMkLst>
        </pc:spChg>
        <pc:spChg chg="add del">
          <ac:chgData name="u3576731@connect.hku.hk" userId="0de5b9f1-4841-4bf4-9210-fdfbf365d198" providerId="ADAL" clId="{3E39B3EF-A27C-44AA-9D5B-66013D61B5F0}" dt="2023-04-23T16:55:13.524" v="2802" actId="22"/>
          <ac:spMkLst>
            <pc:docMk/>
            <pc:sldMk cId="2484361493" sldId="269"/>
            <ac:spMk id="6" creationId="{6403B7A1-27B6-275F-A24B-931ABE6C518E}"/>
          </ac:spMkLst>
        </pc:spChg>
        <pc:spChg chg="add mod">
          <ac:chgData name="u3576731@connect.hku.hk" userId="0de5b9f1-4841-4bf4-9210-fdfbf365d198" providerId="ADAL" clId="{3E39B3EF-A27C-44AA-9D5B-66013D61B5F0}" dt="2023-04-23T16:57:29.981" v="2849" actId="1076"/>
          <ac:spMkLst>
            <pc:docMk/>
            <pc:sldMk cId="2484361493" sldId="269"/>
            <ac:spMk id="10" creationId="{61BCD239-6193-F873-3A75-46E7E14C9B89}"/>
          </ac:spMkLst>
        </pc:spChg>
        <pc:spChg chg="add del mod ord">
          <ac:chgData name="u3576731@connect.hku.hk" userId="0de5b9f1-4841-4bf4-9210-fdfbf365d198" providerId="ADAL" clId="{3E39B3EF-A27C-44AA-9D5B-66013D61B5F0}" dt="2023-04-23T17:00:02.807" v="2869" actId="478"/>
          <ac:spMkLst>
            <pc:docMk/>
            <pc:sldMk cId="2484361493" sldId="269"/>
            <ac:spMk id="11" creationId="{B537DAA9-E99B-FDA5-6B3E-4825DA66571D}"/>
          </ac:spMkLst>
        </pc:spChg>
        <pc:spChg chg="add del mod">
          <ac:chgData name="u3576731@connect.hku.hk" userId="0de5b9f1-4841-4bf4-9210-fdfbf365d198" providerId="ADAL" clId="{3E39B3EF-A27C-44AA-9D5B-66013D61B5F0}" dt="2023-04-23T17:03:08.136" v="2928" actId="207"/>
          <ac:spMkLst>
            <pc:docMk/>
            <pc:sldMk cId="2484361493" sldId="269"/>
            <ac:spMk id="20" creationId="{E72BE26C-26F5-84AC-EC76-2960570FC2D2}"/>
          </ac:spMkLst>
        </pc:spChg>
        <pc:spChg chg="del">
          <ac:chgData name="u3576731@connect.hku.hk" userId="0de5b9f1-4841-4bf4-9210-fdfbf365d198" providerId="ADAL" clId="{3E39B3EF-A27C-44AA-9D5B-66013D61B5F0}" dt="2023-04-17T16:43:43.713" v="1270" actId="478"/>
          <ac:spMkLst>
            <pc:docMk/>
            <pc:sldMk cId="2484361493" sldId="269"/>
            <ac:spMk id="22" creationId="{3F5842D3-20CE-5D45-8ECD-360AEFBB9A6D}"/>
          </ac:spMkLst>
        </pc:spChg>
        <pc:spChg chg="mod">
          <ac:chgData name="u3576731@connect.hku.hk" userId="0de5b9f1-4841-4bf4-9210-fdfbf365d198" providerId="ADAL" clId="{3E39B3EF-A27C-44AA-9D5B-66013D61B5F0}" dt="2023-04-23T16:55:07.191" v="2800" actId="1076"/>
          <ac:spMkLst>
            <pc:docMk/>
            <pc:sldMk cId="2484361493" sldId="269"/>
            <ac:spMk id="27" creationId="{45DF21AF-E114-A4CD-546F-049554F45D91}"/>
          </ac:spMkLst>
        </pc:spChg>
        <pc:spChg chg="del">
          <ac:chgData name="u3576731@connect.hku.hk" userId="0de5b9f1-4841-4bf4-9210-fdfbf365d198" providerId="ADAL" clId="{3E39B3EF-A27C-44AA-9D5B-66013D61B5F0}" dt="2023-04-19T12:00:39.347" v="2547" actId="478"/>
          <ac:spMkLst>
            <pc:docMk/>
            <pc:sldMk cId="2484361493" sldId="269"/>
            <ac:spMk id="29" creationId="{D26C60EC-0CA2-3B56-BFA0-529ED03A08CC}"/>
          </ac:spMkLst>
        </pc:spChg>
        <pc:picChg chg="del">
          <ac:chgData name="u3576731@connect.hku.hk" userId="0de5b9f1-4841-4bf4-9210-fdfbf365d198" providerId="ADAL" clId="{3E39B3EF-A27C-44AA-9D5B-66013D61B5F0}" dt="2023-04-17T16:45:54.558" v="1417" actId="478"/>
          <ac:picMkLst>
            <pc:docMk/>
            <pc:sldMk cId="2484361493" sldId="269"/>
            <ac:picMk id="3" creationId="{11E25F98-38F8-96F4-8EC8-1B49CAACA4D7}"/>
          </ac:picMkLst>
        </pc:picChg>
        <pc:picChg chg="add del mod">
          <ac:chgData name="u3576731@connect.hku.hk" userId="0de5b9f1-4841-4bf4-9210-fdfbf365d198" providerId="ADAL" clId="{3E39B3EF-A27C-44AA-9D5B-66013D61B5F0}" dt="2023-04-21T16:40:43.706" v="2555" actId="478"/>
          <ac:picMkLst>
            <pc:docMk/>
            <pc:sldMk cId="2484361493" sldId="269"/>
            <ac:picMk id="4" creationId="{DA895735-C790-EB57-5BB9-1BA8A894054B}"/>
          </ac:picMkLst>
        </pc:picChg>
        <pc:picChg chg="add mod ord modCrop">
          <ac:chgData name="u3576731@connect.hku.hk" userId="0de5b9f1-4841-4bf4-9210-fdfbf365d198" providerId="ADAL" clId="{3E39B3EF-A27C-44AA-9D5B-66013D61B5F0}" dt="2023-04-23T17:00:02.057" v="2867" actId="166"/>
          <ac:picMkLst>
            <pc:docMk/>
            <pc:sldMk cId="2484361493" sldId="269"/>
            <ac:picMk id="7" creationId="{E7FC9D15-F488-53C8-813C-749094885ECD}"/>
          </ac:picMkLst>
        </pc:picChg>
        <pc:picChg chg="add del mod modCrop">
          <ac:chgData name="u3576731@connect.hku.hk" userId="0de5b9f1-4841-4bf4-9210-fdfbf365d198" providerId="ADAL" clId="{3E39B3EF-A27C-44AA-9D5B-66013D61B5F0}" dt="2023-04-21T17:01:14.120" v="2579" actId="478"/>
          <ac:picMkLst>
            <pc:docMk/>
            <pc:sldMk cId="2484361493" sldId="269"/>
            <ac:picMk id="8" creationId="{FD55705E-7E86-2F79-CAA3-058C4B1591D5}"/>
          </ac:picMkLst>
        </pc:picChg>
        <pc:picChg chg="add del mod ord modCrop">
          <ac:chgData name="u3576731@connect.hku.hk" userId="0de5b9f1-4841-4bf4-9210-fdfbf365d198" providerId="ADAL" clId="{3E39B3EF-A27C-44AA-9D5B-66013D61B5F0}" dt="2023-04-23T17:20:52.761" v="3041" actId="166"/>
          <ac:picMkLst>
            <pc:docMk/>
            <pc:sldMk cId="2484361493" sldId="269"/>
            <ac:picMk id="9" creationId="{20C22518-9E3A-FA78-486D-41594E15036F}"/>
          </ac:picMkLst>
        </pc:picChg>
        <pc:picChg chg="add del mod">
          <ac:chgData name="u3576731@connect.hku.hk" userId="0de5b9f1-4841-4bf4-9210-fdfbf365d198" providerId="ADAL" clId="{3E39B3EF-A27C-44AA-9D5B-66013D61B5F0}" dt="2023-04-23T17:21:28.986" v="3044" actId="478"/>
          <ac:picMkLst>
            <pc:docMk/>
            <pc:sldMk cId="2484361493" sldId="269"/>
            <ac:picMk id="12" creationId="{8E03AB7E-7C34-E75D-AEEB-68BF0F07A5DC}"/>
          </ac:picMkLst>
        </pc:picChg>
        <pc:picChg chg="del">
          <ac:chgData name="u3576731@connect.hku.hk" userId="0de5b9f1-4841-4bf4-9210-fdfbf365d198" providerId="ADAL" clId="{3E39B3EF-A27C-44AA-9D5B-66013D61B5F0}" dt="2023-04-17T16:45:55.517" v="1418" actId="478"/>
          <ac:picMkLst>
            <pc:docMk/>
            <pc:sldMk cId="2484361493" sldId="269"/>
            <ac:picMk id="12" creationId="{D18BA5F3-82AF-5286-44C7-19128F16A921}"/>
          </ac:picMkLst>
        </pc:picChg>
      </pc:sldChg>
      <pc:sldChg chg="addSp delSp modSp mod addAnim delAnim modAnim modNotesTx">
        <pc:chgData name="u3576731@connect.hku.hk" userId="0de5b9f1-4841-4bf4-9210-fdfbf365d198" providerId="ADAL" clId="{3E39B3EF-A27C-44AA-9D5B-66013D61B5F0}" dt="2023-04-24T14:58:39.245" v="4649"/>
        <pc:sldMkLst>
          <pc:docMk/>
          <pc:sldMk cId="4015023268" sldId="270"/>
        </pc:sldMkLst>
        <pc:spChg chg="del">
          <ac:chgData name="u3576731@connect.hku.hk" userId="0de5b9f1-4841-4bf4-9210-fdfbf365d198" providerId="ADAL" clId="{3E39B3EF-A27C-44AA-9D5B-66013D61B5F0}" dt="2023-04-21T17:15:00.321" v="2652" actId="478"/>
          <ac:spMkLst>
            <pc:docMk/>
            <pc:sldMk cId="4015023268" sldId="270"/>
            <ac:spMk id="2" creationId="{11E1370A-20E2-1B1D-09CA-88E4572C6CDE}"/>
          </ac:spMkLst>
        </pc:spChg>
        <pc:spChg chg="add mod">
          <ac:chgData name="u3576731@connect.hku.hk" userId="0de5b9f1-4841-4bf4-9210-fdfbf365d198" providerId="ADAL" clId="{3E39B3EF-A27C-44AA-9D5B-66013D61B5F0}" dt="2023-04-24T11:01:38.186" v="4332" actId="164"/>
          <ac:spMkLst>
            <pc:docMk/>
            <pc:sldMk cId="4015023268" sldId="270"/>
            <ac:spMk id="2" creationId="{89769FF1-FF7E-A5E3-69A5-657D1AD0686E}"/>
          </ac:spMkLst>
        </pc:spChg>
        <pc:spChg chg="add mod">
          <ac:chgData name="u3576731@connect.hku.hk" userId="0de5b9f1-4841-4bf4-9210-fdfbf365d198" providerId="ADAL" clId="{3E39B3EF-A27C-44AA-9D5B-66013D61B5F0}" dt="2023-04-24T05:29:51.771" v="3988" actId="164"/>
          <ac:spMkLst>
            <pc:docMk/>
            <pc:sldMk cId="4015023268" sldId="270"/>
            <ac:spMk id="3" creationId="{E76AB970-3672-EFA6-5D3D-0D62554715A0}"/>
          </ac:spMkLst>
        </pc:spChg>
        <pc:spChg chg="add mod">
          <ac:chgData name="u3576731@connect.hku.hk" userId="0de5b9f1-4841-4bf4-9210-fdfbf365d198" providerId="ADAL" clId="{3E39B3EF-A27C-44AA-9D5B-66013D61B5F0}" dt="2023-04-24T05:29:51.771" v="3988" actId="164"/>
          <ac:spMkLst>
            <pc:docMk/>
            <pc:sldMk cId="4015023268" sldId="270"/>
            <ac:spMk id="4" creationId="{42DD9E50-4622-8553-AE0D-DCD8DEC1CBB3}"/>
          </ac:spMkLst>
        </pc:spChg>
        <pc:spChg chg="add mod">
          <ac:chgData name="u3576731@connect.hku.hk" userId="0de5b9f1-4841-4bf4-9210-fdfbf365d198" providerId="ADAL" clId="{3E39B3EF-A27C-44AA-9D5B-66013D61B5F0}" dt="2023-04-24T05:29:51.771" v="3988" actId="164"/>
          <ac:spMkLst>
            <pc:docMk/>
            <pc:sldMk cId="4015023268" sldId="270"/>
            <ac:spMk id="6" creationId="{DCFB7944-422B-2A1F-9D2D-AA9E45866AAB}"/>
          </ac:spMkLst>
        </pc:spChg>
        <pc:spChg chg="add mod">
          <ac:chgData name="u3576731@connect.hku.hk" userId="0de5b9f1-4841-4bf4-9210-fdfbf365d198" providerId="ADAL" clId="{3E39B3EF-A27C-44AA-9D5B-66013D61B5F0}" dt="2023-04-24T05:29:51.771" v="3988" actId="164"/>
          <ac:spMkLst>
            <pc:docMk/>
            <pc:sldMk cId="4015023268" sldId="270"/>
            <ac:spMk id="7" creationId="{089EE06A-FF0A-A397-1C61-F63DB470CB2C}"/>
          </ac:spMkLst>
        </pc:spChg>
        <pc:spChg chg="add mod">
          <ac:chgData name="u3576731@connect.hku.hk" userId="0de5b9f1-4841-4bf4-9210-fdfbf365d198" providerId="ADAL" clId="{3E39B3EF-A27C-44AA-9D5B-66013D61B5F0}" dt="2023-04-24T05:29:51.771" v="3988" actId="164"/>
          <ac:spMkLst>
            <pc:docMk/>
            <pc:sldMk cId="4015023268" sldId="270"/>
            <ac:spMk id="8" creationId="{FF4CAF87-498E-47A4-BD95-BB5F46DB0434}"/>
          </ac:spMkLst>
        </pc:spChg>
        <pc:spChg chg="add del mod">
          <ac:chgData name="u3576731@connect.hku.hk" userId="0de5b9f1-4841-4bf4-9210-fdfbf365d198" providerId="ADAL" clId="{3E39B3EF-A27C-44AA-9D5B-66013D61B5F0}" dt="2023-04-24T05:22:05.904" v="3933" actId="478"/>
          <ac:spMkLst>
            <pc:docMk/>
            <pc:sldMk cId="4015023268" sldId="270"/>
            <ac:spMk id="9" creationId="{11D0C290-08E0-4028-60EE-C2836971E6E5}"/>
          </ac:spMkLst>
        </pc:spChg>
        <pc:spChg chg="add mod">
          <ac:chgData name="u3576731@connect.hku.hk" userId="0de5b9f1-4841-4bf4-9210-fdfbf365d198" providerId="ADAL" clId="{3E39B3EF-A27C-44AA-9D5B-66013D61B5F0}" dt="2023-04-24T05:29:51.771" v="3988" actId="164"/>
          <ac:spMkLst>
            <pc:docMk/>
            <pc:sldMk cId="4015023268" sldId="270"/>
            <ac:spMk id="10" creationId="{EAA93F92-DF88-C7D4-4634-AFE514488EC9}"/>
          </ac:spMkLst>
        </pc:spChg>
        <pc:spChg chg="add del mod">
          <ac:chgData name="u3576731@connect.hku.hk" userId="0de5b9f1-4841-4bf4-9210-fdfbf365d198" providerId="ADAL" clId="{3E39B3EF-A27C-44AA-9D5B-66013D61B5F0}" dt="2023-04-24T05:20:49.349" v="3912"/>
          <ac:spMkLst>
            <pc:docMk/>
            <pc:sldMk cId="4015023268" sldId="270"/>
            <ac:spMk id="12" creationId="{AC73F5E4-4914-F096-E388-A3924259100A}"/>
          </ac:spMkLst>
        </pc:spChg>
        <pc:spChg chg="add del mod">
          <ac:chgData name="u3576731@connect.hku.hk" userId="0de5b9f1-4841-4bf4-9210-fdfbf365d198" providerId="ADAL" clId="{3E39B3EF-A27C-44AA-9D5B-66013D61B5F0}" dt="2023-04-24T05:20:49.349" v="3912"/>
          <ac:spMkLst>
            <pc:docMk/>
            <pc:sldMk cId="4015023268" sldId="270"/>
            <ac:spMk id="14" creationId="{79702D4A-11BA-A015-1BF5-51263E896E78}"/>
          </ac:spMkLst>
        </pc:spChg>
        <pc:spChg chg="add del mod">
          <ac:chgData name="u3576731@connect.hku.hk" userId="0de5b9f1-4841-4bf4-9210-fdfbf365d198" providerId="ADAL" clId="{3E39B3EF-A27C-44AA-9D5B-66013D61B5F0}" dt="2023-04-21T17:15:03.188" v="2653" actId="478"/>
          <ac:spMkLst>
            <pc:docMk/>
            <pc:sldMk cId="4015023268" sldId="270"/>
            <ac:spMk id="15" creationId="{8DA8DDD5-861D-87C9-7165-86DEE7309467}"/>
          </ac:spMkLst>
        </pc:spChg>
        <pc:spChg chg="add del mod">
          <ac:chgData name="u3576731@connect.hku.hk" userId="0de5b9f1-4841-4bf4-9210-fdfbf365d198" providerId="ADAL" clId="{3E39B3EF-A27C-44AA-9D5B-66013D61B5F0}" dt="2023-04-24T05:20:49.349" v="3912"/>
          <ac:spMkLst>
            <pc:docMk/>
            <pc:sldMk cId="4015023268" sldId="270"/>
            <ac:spMk id="15" creationId="{E77F2F02-78F4-DF35-7768-31E40B271EEA}"/>
          </ac:spMkLst>
        </pc:spChg>
        <pc:spChg chg="add del mod">
          <ac:chgData name="u3576731@connect.hku.hk" userId="0de5b9f1-4841-4bf4-9210-fdfbf365d198" providerId="ADAL" clId="{3E39B3EF-A27C-44AA-9D5B-66013D61B5F0}" dt="2023-04-24T05:20:49.349" v="3912"/>
          <ac:spMkLst>
            <pc:docMk/>
            <pc:sldMk cId="4015023268" sldId="270"/>
            <ac:spMk id="16" creationId="{7C407A79-5A18-B494-131A-F13682A40D01}"/>
          </ac:spMkLst>
        </pc:spChg>
        <pc:spChg chg="add del mod">
          <ac:chgData name="u3576731@connect.hku.hk" userId="0de5b9f1-4841-4bf4-9210-fdfbf365d198" providerId="ADAL" clId="{3E39B3EF-A27C-44AA-9D5B-66013D61B5F0}" dt="2023-04-21T17:25:25.223" v="2700" actId="478"/>
          <ac:spMkLst>
            <pc:docMk/>
            <pc:sldMk cId="4015023268" sldId="270"/>
            <ac:spMk id="17" creationId="{BCB6BB52-6A8A-DD6A-E2EA-1D1D385D03AD}"/>
          </ac:spMkLst>
        </pc:spChg>
        <pc:spChg chg="add del mod">
          <ac:chgData name="u3576731@connect.hku.hk" userId="0de5b9f1-4841-4bf4-9210-fdfbf365d198" providerId="ADAL" clId="{3E39B3EF-A27C-44AA-9D5B-66013D61B5F0}" dt="2023-04-24T05:20:49.349" v="3912"/>
          <ac:spMkLst>
            <pc:docMk/>
            <pc:sldMk cId="4015023268" sldId="270"/>
            <ac:spMk id="17" creationId="{F04AB088-99EE-D8F1-F7E7-CC27565ADA1A}"/>
          </ac:spMkLst>
        </pc:spChg>
        <pc:spChg chg="add del mod">
          <ac:chgData name="u3576731@connect.hku.hk" userId="0de5b9f1-4841-4bf4-9210-fdfbf365d198" providerId="ADAL" clId="{3E39B3EF-A27C-44AA-9D5B-66013D61B5F0}" dt="2023-04-24T05:20:49.349" v="3912"/>
          <ac:spMkLst>
            <pc:docMk/>
            <pc:sldMk cId="4015023268" sldId="270"/>
            <ac:spMk id="18" creationId="{4090622A-B8E3-6202-3713-B23CFF88F57F}"/>
          </ac:spMkLst>
        </pc:spChg>
        <pc:spChg chg="add del mod">
          <ac:chgData name="u3576731@connect.hku.hk" userId="0de5b9f1-4841-4bf4-9210-fdfbf365d198" providerId="ADAL" clId="{3E39B3EF-A27C-44AA-9D5B-66013D61B5F0}" dt="2023-04-24T05:20:49.349" v="3912"/>
          <ac:spMkLst>
            <pc:docMk/>
            <pc:sldMk cId="4015023268" sldId="270"/>
            <ac:spMk id="19" creationId="{2815E3ED-1AA5-83ED-A307-B58D672AE02F}"/>
          </ac:spMkLst>
        </pc:spChg>
        <pc:spChg chg="add del mod">
          <ac:chgData name="u3576731@connect.hku.hk" userId="0de5b9f1-4841-4bf4-9210-fdfbf365d198" providerId="ADAL" clId="{3E39B3EF-A27C-44AA-9D5B-66013D61B5F0}" dt="2023-04-21T17:25:30.636" v="2701" actId="478"/>
          <ac:spMkLst>
            <pc:docMk/>
            <pc:sldMk cId="4015023268" sldId="270"/>
            <ac:spMk id="19" creationId="{E93DB225-EB27-85D1-1106-B3A0F805B0C4}"/>
          </ac:spMkLst>
        </pc:spChg>
        <pc:spChg chg="add mod">
          <ac:chgData name="u3576731@connect.hku.hk" userId="0de5b9f1-4841-4bf4-9210-fdfbf365d198" providerId="ADAL" clId="{3E39B3EF-A27C-44AA-9D5B-66013D61B5F0}" dt="2023-04-21T17:45:08.380" v="2763" actId="20577"/>
          <ac:spMkLst>
            <pc:docMk/>
            <pc:sldMk cId="4015023268" sldId="270"/>
            <ac:spMk id="20" creationId="{5AC47B85-557D-DAC7-7254-6CF8044E2310}"/>
          </ac:spMkLst>
        </pc:spChg>
        <pc:spChg chg="add del mod">
          <ac:chgData name="u3576731@connect.hku.hk" userId="0de5b9f1-4841-4bf4-9210-fdfbf365d198" providerId="ADAL" clId="{3E39B3EF-A27C-44AA-9D5B-66013D61B5F0}" dt="2023-04-24T05:21:06.630" v="3918" actId="478"/>
          <ac:spMkLst>
            <pc:docMk/>
            <pc:sldMk cId="4015023268" sldId="270"/>
            <ac:spMk id="21" creationId="{49D86A8F-E682-6DD0-DA1E-973683316F2C}"/>
          </ac:spMkLst>
        </pc:spChg>
        <pc:spChg chg="add del mod">
          <ac:chgData name="u3576731@connect.hku.hk" userId="0de5b9f1-4841-4bf4-9210-fdfbf365d198" providerId="ADAL" clId="{3E39B3EF-A27C-44AA-9D5B-66013D61B5F0}" dt="2023-04-24T05:21:07.569" v="3919" actId="478"/>
          <ac:spMkLst>
            <pc:docMk/>
            <pc:sldMk cId="4015023268" sldId="270"/>
            <ac:spMk id="22" creationId="{7FD18824-8481-0AFF-A186-22325A4CF1F3}"/>
          </ac:spMkLst>
        </pc:spChg>
        <pc:spChg chg="add del mod">
          <ac:chgData name="u3576731@connect.hku.hk" userId="0de5b9f1-4841-4bf4-9210-fdfbf365d198" providerId="ADAL" clId="{3E39B3EF-A27C-44AA-9D5B-66013D61B5F0}" dt="2023-04-24T05:21:09.281" v="3920" actId="478"/>
          <ac:spMkLst>
            <pc:docMk/>
            <pc:sldMk cId="4015023268" sldId="270"/>
            <ac:spMk id="23" creationId="{9C93A983-C417-99AE-5494-50C301085456}"/>
          </ac:spMkLst>
        </pc:spChg>
        <pc:spChg chg="add mod">
          <ac:chgData name="u3576731@connect.hku.hk" userId="0de5b9f1-4841-4bf4-9210-fdfbf365d198" providerId="ADAL" clId="{3E39B3EF-A27C-44AA-9D5B-66013D61B5F0}" dt="2023-04-24T05:29:58.692" v="3989" actId="164"/>
          <ac:spMkLst>
            <pc:docMk/>
            <pc:sldMk cId="4015023268" sldId="270"/>
            <ac:spMk id="24" creationId="{0C8C314A-E3DA-8F12-C2D2-D5891220C393}"/>
          </ac:spMkLst>
        </pc:spChg>
        <pc:spChg chg="add mod">
          <ac:chgData name="u3576731@connect.hku.hk" userId="0de5b9f1-4841-4bf4-9210-fdfbf365d198" providerId="ADAL" clId="{3E39B3EF-A27C-44AA-9D5B-66013D61B5F0}" dt="2023-04-24T05:29:58.692" v="3989" actId="164"/>
          <ac:spMkLst>
            <pc:docMk/>
            <pc:sldMk cId="4015023268" sldId="270"/>
            <ac:spMk id="25" creationId="{AE5E909A-BECC-8B80-B16C-200FFEED2B31}"/>
          </ac:spMkLst>
        </pc:spChg>
        <pc:spChg chg="add del mod">
          <ac:chgData name="u3576731@connect.hku.hk" userId="0de5b9f1-4841-4bf4-9210-fdfbf365d198" providerId="ADAL" clId="{3E39B3EF-A27C-44AA-9D5B-66013D61B5F0}" dt="2023-04-24T05:21:10.704" v="3921" actId="478"/>
          <ac:spMkLst>
            <pc:docMk/>
            <pc:sldMk cId="4015023268" sldId="270"/>
            <ac:spMk id="26" creationId="{D80199AC-A55D-7782-FD4F-8F821C4528C3}"/>
          </ac:spMkLst>
        </pc:spChg>
        <pc:spChg chg="add del mod">
          <ac:chgData name="u3576731@connect.hku.hk" userId="0de5b9f1-4841-4bf4-9210-fdfbf365d198" providerId="ADAL" clId="{3E39B3EF-A27C-44AA-9D5B-66013D61B5F0}" dt="2023-04-24T05:21:11.498" v="3922" actId="478"/>
          <ac:spMkLst>
            <pc:docMk/>
            <pc:sldMk cId="4015023268" sldId="270"/>
            <ac:spMk id="27" creationId="{FB931072-AF1F-0B89-0503-A83ACBB6353C}"/>
          </ac:spMkLst>
        </pc:spChg>
        <pc:spChg chg="add mod ord">
          <ac:chgData name="u3576731@connect.hku.hk" userId="0de5b9f1-4841-4bf4-9210-fdfbf365d198" providerId="ADAL" clId="{3E39B3EF-A27C-44AA-9D5B-66013D61B5F0}" dt="2023-04-24T13:15:49.544" v="4580" actId="166"/>
          <ac:spMkLst>
            <pc:docMk/>
            <pc:sldMk cId="4015023268" sldId="270"/>
            <ac:spMk id="28" creationId="{8801B3F4-F66D-42BC-D19D-2B1E12E35AA8}"/>
          </ac:spMkLst>
        </pc:spChg>
        <pc:spChg chg="add mod">
          <ac:chgData name="u3576731@connect.hku.hk" userId="0de5b9f1-4841-4bf4-9210-fdfbf365d198" providerId="ADAL" clId="{3E39B3EF-A27C-44AA-9D5B-66013D61B5F0}" dt="2023-04-24T05:29:51.771" v="3988" actId="164"/>
          <ac:spMkLst>
            <pc:docMk/>
            <pc:sldMk cId="4015023268" sldId="270"/>
            <ac:spMk id="29" creationId="{8F142339-1C06-CE54-55A6-03731B7C8E29}"/>
          </ac:spMkLst>
        </pc:spChg>
        <pc:spChg chg="add mod">
          <ac:chgData name="u3576731@connect.hku.hk" userId="0de5b9f1-4841-4bf4-9210-fdfbf365d198" providerId="ADAL" clId="{3E39B3EF-A27C-44AA-9D5B-66013D61B5F0}" dt="2023-04-24T11:01:38.186" v="4332" actId="164"/>
          <ac:spMkLst>
            <pc:docMk/>
            <pc:sldMk cId="4015023268" sldId="270"/>
            <ac:spMk id="63" creationId="{32E226A0-C0C0-CE74-365E-8FC0C1991FED}"/>
          </ac:spMkLst>
        </pc:spChg>
        <pc:spChg chg="add mod">
          <ac:chgData name="u3576731@connect.hku.hk" userId="0de5b9f1-4841-4bf4-9210-fdfbf365d198" providerId="ADAL" clId="{3E39B3EF-A27C-44AA-9D5B-66013D61B5F0}" dt="2023-04-24T11:01:38.186" v="4332" actId="164"/>
          <ac:spMkLst>
            <pc:docMk/>
            <pc:sldMk cId="4015023268" sldId="270"/>
            <ac:spMk id="64" creationId="{1CD2AD86-A076-8F44-9DCF-707F817E4F6D}"/>
          </ac:spMkLst>
        </pc:spChg>
        <pc:spChg chg="add mod ord">
          <ac:chgData name="u3576731@connect.hku.hk" userId="0de5b9f1-4841-4bf4-9210-fdfbf365d198" providerId="ADAL" clId="{3E39B3EF-A27C-44AA-9D5B-66013D61B5F0}" dt="2023-04-24T13:17:28.641" v="4597" actId="164"/>
          <ac:spMkLst>
            <pc:docMk/>
            <pc:sldMk cId="4015023268" sldId="270"/>
            <ac:spMk id="85" creationId="{EC6952A6-DFD3-8419-9504-FE0E7B861EEB}"/>
          </ac:spMkLst>
        </pc:spChg>
        <pc:spChg chg="add del mod">
          <ac:chgData name="u3576731@connect.hku.hk" userId="0de5b9f1-4841-4bf4-9210-fdfbf365d198" providerId="ADAL" clId="{3E39B3EF-A27C-44AA-9D5B-66013D61B5F0}" dt="2023-04-24T11:52:48.871" v="4501" actId="478"/>
          <ac:spMkLst>
            <pc:docMk/>
            <pc:sldMk cId="4015023268" sldId="270"/>
            <ac:spMk id="86" creationId="{79CCAF32-2975-FCA1-0C5D-F094289F0796}"/>
          </ac:spMkLst>
        </pc:spChg>
        <pc:spChg chg="add del mod">
          <ac:chgData name="u3576731@connect.hku.hk" userId="0de5b9f1-4841-4bf4-9210-fdfbf365d198" providerId="ADAL" clId="{3E39B3EF-A27C-44AA-9D5B-66013D61B5F0}" dt="2023-04-24T11:52:50.150" v="4502" actId="478"/>
          <ac:spMkLst>
            <pc:docMk/>
            <pc:sldMk cId="4015023268" sldId="270"/>
            <ac:spMk id="87" creationId="{93ECB487-8D74-6378-E7AE-3A4FE87B07ED}"/>
          </ac:spMkLst>
        </pc:spChg>
        <pc:spChg chg="add del mod">
          <ac:chgData name="u3576731@connect.hku.hk" userId="0de5b9f1-4841-4bf4-9210-fdfbf365d198" providerId="ADAL" clId="{3E39B3EF-A27C-44AA-9D5B-66013D61B5F0}" dt="2023-04-24T11:52:51.875" v="4503" actId="478"/>
          <ac:spMkLst>
            <pc:docMk/>
            <pc:sldMk cId="4015023268" sldId="270"/>
            <ac:spMk id="88" creationId="{1515B95F-040F-6BCB-E28A-F3A2BE47DFAC}"/>
          </ac:spMkLst>
        </pc:spChg>
        <pc:spChg chg="add mod ord">
          <ac:chgData name="u3576731@connect.hku.hk" userId="0de5b9f1-4841-4bf4-9210-fdfbf365d198" providerId="ADAL" clId="{3E39B3EF-A27C-44AA-9D5B-66013D61B5F0}" dt="2023-04-24T13:21:43.515" v="4635" actId="14100"/>
          <ac:spMkLst>
            <pc:docMk/>
            <pc:sldMk cId="4015023268" sldId="270"/>
            <ac:spMk id="89" creationId="{3B4836B8-6140-B706-A14F-AA323FDD1796}"/>
          </ac:spMkLst>
        </pc:spChg>
        <pc:spChg chg="add del mod ord">
          <ac:chgData name="u3576731@connect.hku.hk" userId="0de5b9f1-4841-4bf4-9210-fdfbf365d198" providerId="ADAL" clId="{3E39B3EF-A27C-44AA-9D5B-66013D61B5F0}" dt="2023-04-24T13:21:47.486" v="4636" actId="14100"/>
          <ac:spMkLst>
            <pc:docMk/>
            <pc:sldMk cId="4015023268" sldId="270"/>
            <ac:spMk id="90" creationId="{8A7D8105-3641-9B5D-D2D2-9792BDDCBD09}"/>
          </ac:spMkLst>
        </pc:spChg>
        <pc:spChg chg="add mod">
          <ac:chgData name="u3576731@connect.hku.hk" userId="0de5b9f1-4841-4bf4-9210-fdfbf365d198" providerId="ADAL" clId="{3E39B3EF-A27C-44AA-9D5B-66013D61B5F0}" dt="2023-04-24T11:01:38.186" v="4332" actId="164"/>
          <ac:spMkLst>
            <pc:docMk/>
            <pc:sldMk cId="4015023268" sldId="270"/>
            <ac:spMk id="94" creationId="{5A7E76D3-2085-13FD-D46E-25FEDE89D31D}"/>
          </ac:spMkLst>
        </pc:spChg>
        <pc:spChg chg="add mod">
          <ac:chgData name="u3576731@connect.hku.hk" userId="0de5b9f1-4841-4bf4-9210-fdfbf365d198" providerId="ADAL" clId="{3E39B3EF-A27C-44AA-9D5B-66013D61B5F0}" dt="2023-04-24T11:01:38.186" v="4332" actId="164"/>
          <ac:spMkLst>
            <pc:docMk/>
            <pc:sldMk cId="4015023268" sldId="270"/>
            <ac:spMk id="95" creationId="{A7088D31-1193-808A-3CF4-F4C9BD5964FB}"/>
          </ac:spMkLst>
        </pc:spChg>
        <pc:spChg chg="add mod">
          <ac:chgData name="u3576731@connect.hku.hk" userId="0de5b9f1-4841-4bf4-9210-fdfbf365d198" providerId="ADAL" clId="{3E39B3EF-A27C-44AA-9D5B-66013D61B5F0}" dt="2023-04-24T11:01:38.186" v="4332" actId="164"/>
          <ac:spMkLst>
            <pc:docMk/>
            <pc:sldMk cId="4015023268" sldId="270"/>
            <ac:spMk id="97" creationId="{DB8C6A93-5170-554E-D393-D614C4411F24}"/>
          </ac:spMkLst>
        </pc:spChg>
        <pc:spChg chg="add mod">
          <ac:chgData name="u3576731@connect.hku.hk" userId="0de5b9f1-4841-4bf4-9210-fdfbf365d198" providerId="ADAL" clId="{3E39B3EF-A27C-44AA-9D5B-66013D61B5F0}" dt="2023-04-24T11:01:38.186" v="4332" actId="164"/>
          <ac:spMkLst>
            <pc:docMk/>
            <pc:sldMk cId="4015023268" sldId="270"/>
            <ac:spMk id="98" creationId="{B820A87C-4281-3170-DF9D-46A7E77B6692}"/>
          </ac:spMkLst>
        </pc:spChg>
        <pc:spChg chg="add del mod">
          <ac:chgData name="u3576731@connect.hku.hk" userId="0de5b9f1-4841-4bf4-9210-fdfbf365d198" providerId="ADAL" clId="{3E39B3EF-A27C-44AA-9D5B-66013D61B5F0}" dt="2023-04-24T06:13:01.306" v="4176" actId="478"/>
          <ac:spMkLst>
            <pc:docMk/>
            <pc:sldMk cId="4015023268" sldId="270"/>
            <ac:spMk id="99" creationId="{E9132A22-0D84-A3C8-503D-A56E872E6094}"/>
          </ac:spMkLst>
        </pc:spChg>
        <pc:grpChg chg="add del mod">
          <ac:chgData name="u3576731@connect.hku.hk" userId="0de5b9f1-4841-4bf4-9210-fdfbf365d198" providerId="ADAL" clId="{3E39B3EF-A27C-44AA-9D5B-66013D61B5F0}" dt="2023-04-24T10:36:57.615" v="4188"/>
          <ac:grpSpMkLst>
            <pc:docMk/>
            <pc:sldMk cId="4015023268" sldId="270"/>
            <ac:grpSpMk id="9" creationId="{1BB064FA-E774-E0DD-B850-160D686DD41F}"/>
          </ac:grpSpMkLst>
        </pc:grpChg>
        <pc:grpChg chg="add del mod">
          <ac:chgData name="u3576731@connect.hku.hk" userId="0de5b9f1-4841-4bf4-9210-fdfbf365d198" providerId="ADAL" clId="{3E39B3EF-A27C-44AA-9D5B-66013D61B5F0}" dt="2023-04-24T10:44:05.258" v="4241"/>
          <ac:grpSpMkLst>
            <pc:docMk/>
            <pc:sldMk cId="4015023268" sldId="270"/>
            <ac:grpSpMk id="18" creationId="{62E89954-12C8-6258-7241-DACB19039924}"/>
          </ac:grpSpMkLst>
        </pc:grpChg>
        <pc:grpChg chg="add del mod ord">
          <ac:chgData name="u3576731@connect.hku.hk" userId="0de5b9f1-4841-4bf4-9210-fdfbf365d198" providerId="ADAL" clId="{3E39B3EF-A27C-44AA-9D5B-66013D61B5F0}" dt="2023-04-24T10:44:03.743" v="4239"/>
          <ac:grpSpMkLst>
            <pc:docMk/>
            <pc:sldMk cId="4015023268" sldId="270"/>
            <ac:grpSpMk id="22" creationId="{6920E121-A5AC-77E0-119D-2BF420F03545}"/>
          </ac:grpSpMkLst>
        </pc:grpChg>
        <pc:grpChg chg="add del mod ord">
          <ac:chgData name="u3576731@connect.hku.hk" userId="0de5b9f1-4841-4bf4-9210-fdfbf365d198" providerId="ADAL" clId="{3E39B3EF-A27C-44AA-9D5B-66013D61B5F0}" dt="2023-04-24T10:44:01.644" v="4235"/>
          <ac:grpSpMkLst>
            <pc:docMk/>
            <pc:sldMk cId="4015023268" sldId="270"/>
            <ac:grpSpMk id="36" creationId="{5BBAEF94-2887-C1EA-E346-C1A0222B171F}"/>
          </ac:grpSpMkLst>
        </pc:grpChg>
        <pc:grpChg chg="del">
          <ac:chgData name="u3576731@connect.hku.hk" userId="0de5b9f1-4841-4bf4-9210-fdfbf365d198" providerId="ADAL" clId="{3E39B3EF-A27C-44AA-9D5B-66013D61B5F0}" dt="2023-04-19T10:32:06.786" v="1425" actId="478"/>
          <ac:grpSpMkLst>
            <pc:docMk/>
            <pc:sldMk cId="4015023268" sldId="270"/>
            <ac:grpSpMk id="39" creationId="{2330600F-1532-784D-052C-0DAE3E15A947}"/>
          </ac:grpSpMkLst>
        </pc:grpChg>
        <pc:grpChg chg="del">
          <ac:chgData name="u3576731@connect.hku.hk" userId="0de5b9f1-4841-4bf4-9210-fdfbf365d198" providerId="ADAL" clId="{3E39B3EF-A27C-44AA-9D5B-66013D61B5F0}" dt="2023-04-19T10:32:06.786" v="1425" actId="478"/>
          <ac:grpSpMkLst>
            <pc:docMk/>
            <pc:sldMk cId="4015023268" sldId="270"/>
            <ac:grpSpMk id="40" creationId="{1C110D02-39D3-AF9C-4B3F-54366A25DCBD}"/>
          </ac:grpSpMkLst>
        </pc:grpChg>
        <pc:grpChg chg="del">
          <ac:chgData name="u3576731@connect.hku.hk" userId="0de5b9f1-4841-4bf4-9210-fdfbf365d198" providerId="ADAL" clId="{3E39B3EF-A27C-44AA-9D5B-66013D61B5F0}" dt="2023-04-19T10:32:06.786" v="1425" actId="478"/>
          <ac:grpSpMkLst>
            <pc:docMk/>
            <pc:sldMk cId="4015023268" sldId="270"/>
            <ac:grpSpMk id="41" creationId="{45007148-5678-0363-2157-28326DBCB92A}"/>
          </ac:grpSpMkLst>
        </pc:grpChg>
        <pc:grpChg chg="del">
          <ac:chgData name="u3576731@connect.hku.hk" userId="0de5b9f1-4841-4bf4-9210-fdfbf365d198" providerId="ADAL" clId="{3E39B3EF-A27C-44AA-9D5B-66013D61B5F0}" dt="2023-04-19T10:32:06.786" v="1425" actId="478"/>
          <ac:grpSpMkLst>
            <pc:docMk/>
            <pc:sldMk cId="4015023268" sldId="270"/>
            <ac:grpSpMk id="42" creationId="{0F87BBCE-E20D-BB17-9D22-5E0F8113D5FD}"/>
          </ac:grpSpMkLst>
        </pc:grpChg>
        <pc:grpChg chg="add mod ord">
          <ac:chgData name="u3576731@connect.hku.hk" userId="0de5b9f1-4841-4bf4-9210-fdfbf365d198" providerId="ADAL" clId="{3E39B3EF-A27C-44AA-9D5B-66013D61B5F0}" dt="2023-04-24T13:15:49.544" v="4580" actId="166"/>
          <ac:grpSpMkLst>
            <pc:docMk/>
            <pc:sldMk cId="4015023268" sldId="270"/>
            <ac:grpSpMk id="50" creationId="{E930F123-2D7C-257A-5EFE-FB8A7674863B}"/>
          </ac:grpSpMkLst>
        </pc:grpChg>
        <pc:grpChg chg="add del mod ord">
          <ac:chgData name="u3576731@connect.hku.hk" userId="0de5b9f1-4841-4bf4-9210-fdfbf365d198" providerId="ADAL" clId="{3E39B3EF-A27C-44AA-9D5B-66013D61B5F0}" dt="2023-04-24T05:56:41.074" v="4060" actId="165"/>
          <ac:grpSpMkLst>
            <pc:docMk/>
            <pc:sldMk cId="4015023268" sldId="270"/>
            <ac:grpSpMk id="54" creationId="{5EA0ED62-F8A6-1D6B-E8B6-02C1D15DFFE9}"/>
          </ac:grpSpMkLst>
        </pc:grpChg>
        <pc:grpChg chg="add mod ord">
          <ac:chgData name="u3576731@connect.hku.hk" userId="0de5b9f1-4841-4bf4-9210-fdfbf365d198" providerId="ADAL" clId="{3E39B3EF-A27C-44AA-9D5B-66013D61B5F0}" dt="2023-04-24T13:15:49.544" v="4580" actId="166"/>
          <ac:grpSpMkLst>
            <pc:docMk/>
            <pc:sldMk cId="4015023268" sldId="270"/>
            <ac:grpSpMk id="55" creationId="{1A4A20CA-AA92-5780-14A8-DD8C1C487CBB}"/>
          </ac:grpSpMkLst>
        </pc:grpChg>
        <pc:grpChg chg="add mod ord">
          <ac:chgData name="u3576731@connect.hku.hk" userId="0de5b9f1-4841-4bf4-9210-fdfbf365d198" providerId="ADAL" clId="{3E39B3EF-A27C-44AA-9D5B-66013D61B5F0}" dt="2023-04-24T13:15:49.544" v="4580" actId="166"/>
          <ac:grpSpMkLst>
            <pc:docMk/>
            <pc:sldMk cId="4015023268" sldId="270"/>
            <ac:grpSpMk id="58" creationId="{27A8E450-C560-7C3E-E9BE-6243E8835D7A}"/>
          </ac:grpSpMkLst>
        </pc:grpChg>
        <pc:grpChg chg="add del mod">
          <ac:chgData name="u3576731@connect.hku.hk" userId="0de5b9f1-4841-4bf4-9210-fdfbf365d198" providerId="ADAL" clId="{3E39B3EF-A27C-44AA-9D5B-66013D61B5F0}" dt="2023-04-24T05:56:17.415" v="4053" actId="165"/>
          <ac:grpSpMkLst>
            <pc:docMk/>
            <pc:sldMk cId="4015023268" sldId="270"/>
            <ac:grpSpMk id="60" creationId="{9236A94A-EC0C-33AB-379F-F3D72AD28278}"/>
          </ac:grpSpMkLst>
        </pc:grpChg>
        <pc:grpChg chg="add mod ord">
          <ac:chgData name="u3576731@connect.hku.hk" userId="0de5b9f1-4841-4bf4-9210-fdfbf365d198" providerId="ADAL" clId="{3E39B3EF-A27C-44AA-9D5B-66013D61B5F0}" dt="2023-04-24T13:15:49.544" v="4580" actId="166"/>
          <ac:grpSpMkLst>
            <pc:docMk/>
            <pc:sldMk cId="4015023268" sldId="270"/>
            <ac:grpSpMk id="61" creationId="{71D77997-7617-AD5C-AE84-AA84C5C9F02D}"/>
          </ac:grpSpMkLst>
        </pc:grpChg>
        <pc:grpChg chg="add mod ord">
          <ac:chgData name="u3576731@connect.hku.hk" userId="0de5b9f1-4841-4bf4-9210-fdfbf365d198" providerId="ADAL" clId="{3E39B3EF-A27C-44AA-9D5B-66013D61B5F0}" dt="2023-04-24T13:15:49.544" v="4580" actId="166"/>
          <ac:grpSpMkLst>
            <pc:docMk/>
            <pc:sldMk cId="4015023268" sldId="270"/>
            <ac:grpSpMk id="62" creationId="{73FF9A76-2135-A72C-A147-86B9E246BEF4}"/>
          </ac:grpSpMkLst>
        </pc:grpChg>
        <pc:grpChg chg="add mod ord">
          <ac:chgData name="u3576731@connect.hku.hk" userId="0de5b9f1-4841-4bf4-9210-fdfbf365d198" providerId="ADAL" clId="{3E39B3EF-A27C-44AA-9D5B-66013D61B5F0}" dt="2023-04-24T13:15:49.544" v="4580" actId="166"/>
          <ac:grpSpMkLst>
            <pc:docMk/>
            <pc:sldMk cId="4015023268" sldId="270"/>
            <ac:grpSpMk id="69" creationId="{7DB54D41-FB4C-FA20-95CD-CF628D8B88FB}"/>
          </ac:grpSpMkLst>
        </pc:grpChg>
        <pc:grpChg chg="add mod ord">
          <ac:chgData name="u3576731@connect.hku.hk" userId="0de5b9f1-4841-4bf4-9210-fdfbf365d198" providerId="ADAL" clId="{3E39B3EF-A27C-44AA-9D5B-66013D61B5F0}" dt="2023-04-24T13:15:49.544" v="4580" actId="166"/>
          <ac:grpSpMkLst>
            <pc:docMk/>
            <pc:sldMk cId="4015023268" sldId="270"/>
            <ac:grpSpMk id="73" creationId="{3E8D9915-3C94-34A2-8B6D-A03E815D9C58}"/>
          </ac:grpSpMkLst>
        </pc:grpChg>
        <pc:grpChg chg="add mod ord">
          <ac:chgData name="u3576731@connect.hku.hk" userId="0de5b9f1-4841-4bf4-9210-fdfbf365d198" providerId="ADAL" clId="{3E39B3EF-A27C-44AA-9D5B-66013D61B5F0}" dt="2023-04-24T11:01:45.263" v="4333" actId="167"/>
          <ac:grpSpMkLst>
            <pc:docMk/>
            <pc:sldMk cId="4015023268" sldId="270"/>
            <ac:grpSpMk id="76" creationId="{DB733B48-9582-AA17-F9E7-39ADD5C7F2F6}"/>
          </ac:grpSpMkLst>
        </pc:grpChg>
        <pc:grpChg chg="add mod ord">
          <ac:chgData name="u3576731@connect.hku.hk" userId="0de5b9f1-4841-4bf4-9210-fdfbf365d198" providerId="ADAL" clId="{3E39B3EF-A27C-44AA-9D5B-66013D61B5F0}" dt="2023-04-24T13:15:49.544" v="4580" actId="166"/>
          <ac:grpSpMkLst>
            <pc:docMk/>
            <pc:sldMk cId="4015023268" sldId="270"/>
            <ac:grpSpMk id="78" creationId="{C6ED6DC0-FB7E-E849-7B3C-EF9CAD864742}"/>
          </ac:grpSpMkLst>
        </pc:grpChg>
        <pc:grpChg chg="add mod">
          <ac:chgData name="u3576731@connect.hku.hk" userId="0de5b9f1-4841-4bf4-9210-fdfbf365d198" providerId="ADAL" clId="{3E39B3EF-A27C-44AA-9D5B-66013D61B5F0}" dt="2023-04-24T13:17:28.641" v="4597" actId="164"/>
          <ac:grpSpMkLst>
            <pc:docMk/>
            <pc:sldMk cId="4015023268" sldId="270"/>
            <ac:grpSpMk id="91" creationId="{5F3B29FA-1218-96B0-3935-F2A043BCD053}"/>
          </ac:grpSpMkLst>
        </pc:grpChg>
        <pc:picChg chg="add del mod modCrop">
          <ac:chgData name="u3576731@connect.hku.hk" userId="0de5b9f1-4841-4bf4-9210-fdfbf365d198" providerId="ADAL" clId="{3E39B3EF-A27C-44AA-9D5B-66013D61B5F0}" dt="2023-04-21T17:08:22.820" v="2597" actId="478"/>
          <ac:picMkLst>
            <pc:docMk/>
            <pc:sldMk cId="4015023268" sldId="270"/>
            <ac:picMk id="4" creationId="{23C37F66-2664-2788-042D-145A8E55A6C6}"/>
          </ac:picMkLst>
        </pc:picChg>
        <pc:picChg chg="del">
          <ac:chgData name="u3576731@connect.hku.hk" userId="0de5b9f1-4841-4bf4-9210-fdfbf365d198" providerId="ADAL" clId="{3E39B3EF-A27C-44AA-9D5B-66013D61B5F0}" dt="2023-04-17T16:45:45.427" v="1413" actId="478"/>
          <ac:picMkLst>
            <pc:docMk/>
            <pc:sldMk cId="4015023268" sldId="270"/>
            <ac:picMk id="6" creationId="{B176959D-102C-4E79-6FDE-EA63257D4D35}"/>
          </ac:picMkLst>
        </pc:picChg>
        <pc:picChg chg="add del mod modCrop">
          <ac:chgData name="u3576731@connect.hku.hk" userId="0de5b9f1-4841-4bf4-9210-fdfbf365d198" providerId="ADAL" clId="{3E39B3EF-A27C-44AA-9D5B-66013D61B5F0}" dt="2023-04-21T17:10:17.416" v="2610" actId="478"/>
          <ac:picMkLst>
            <pc:docMk/>
            <pc:sldMk cId="4015023268" sldId="270"/>
            <ac:picMk id="7" creationId="{0616109E-B927-7530-F332-33CD0C5CC631}"/>
          </ac:picMkLst>
        </pc:picChg>
        <pc:picChg chg="add del mod">
          <ac:chgData name="u3576731@connect.hku.hk" userId="0de5b9f1-4841-4bf4-9210-fdfbf365d198" providerId="ADAL" clId="{3E39B3EF-A27C-44AA-9D5B-66013D61B5F0}" dt="2023-04-21T17:10:29.380" v="2614" actId="478"/>
          <ac:picMkLst>
            <pc:docMk/>
            <pc:sldMk cId="4015023268" sldId="270"/>
            <ac:picMk id="9" creationId="{4909E041-4C10-8E15-698E-3D81D3242C4A}"/>
          </ac:picMkLst>
        </pc:picChg>
        <pc:picChg chg="add del mod">
          <ac:chgData name="u3576731@connect.hku.hk" userId="0de5b9f1-4841-4bf4-9210-fdfbf365d198" providerId="ADAL" clId="{3E39B3EF-A27C-44AA-9D5B-66013D61B5F0}" dt="2023-04-24T05:20:49.349" v="3912"/>
          <ac:picMkLst>
            <pc:docMk/>
            <pc:sldMk cId="4015023268" sldId="270"/>
            <ac:picMk id="11" creationId="{27E0610B-7629-83AD-B2E0-068293B3A567}"/>
          </ac:picMkLst>
        </pc:picChg>
        <pc:picChg chg="add del mod">
          <ac:chgData name="u3576731@connect.hku.hk" userId="0de5b9f1-4841-4bf4-9210-fdfbf365d198" providerId="ADAL" clId="{3E39B3EF-A27C-44AA-9D5B-66013D61B5F0}" dt="2023-04-21T17:11:50.680" v="2632" actId="478"/>
          <ac:picMkLst>
            <pc:docMk/>
            <pc:sldMk cId="4015023268" sldId="270"/>
            <ac:picMk id="11" creationId="{F9C55B19-7280-5985-0908-E63E59EBA4E4}"/>
          </ac:picMkLst>
        </pc:picChg>
        <pc:picChg chg="add mod ord modCrop">
          <ac:chgData name="u3576731@connect.hku.hk" userId="0de5b9f1-4841-4bf4-9210-fdfbf365d198" providerId="ADAL" clId="{3E39B3EF-A27C-44AA-9D5B-66013D61B5F0}" dt="2023-04-24T13:17:28.641" v="4597" actId="164"/>
          <ac:picMkLst>
            <pc:docMk/>
            <pc:sldMk cId="4015023268" sldId="270"/>
            <ac:picMk id="13" creationId="{A98D055E-1E70-F386-9BAD-1707A2577741}"/>
          </ac:picMkLst>
        </pc:picChg>
        <pc:picChg chg="add del mod modCrop">
          <ac:chgData name="u3576731@connect.hku.hk" userId="0de5b9f1-4841-4bf4-9210-fdfbf365d198" providerId="ADAL" clId="{3E39B3EF-A27C-44AA-9D5B-66013D61B5F0}" dt="2023-04-21T17:17:48.818" v="2670" actId="478"/>
          <ac:picMkLst>
            <pc:docMk/>
            <pc:sldMk cId="4015023268" sldId="270"/>
            <ac:picMk id="16" creationId="{DF61D5FF-A7B9-E0F9-B648-116B263C0A09}"/>
          </ac:picMkLst>
        </pc:picChg>
        <pc:picChg chg="del">
          <ac:chgData name="u3576731@connect.hku.hk" userId="0de5b9f1-4841-4bf4-9210-fdfbf365d198" providerId="ADAL" clId="{3E39B3EF-A27C-44AA-9D5B-66013D61B5F0}" dt="2023-04-17T16:45:46.420" v="1414" actId="478"/>
          <ac:picMkLst>
            <pc:docMk/>
            <pc:sldMk cId="4015023268" sldId="270"/>
            <ac:picMk id="26" creationId="{F4E811F4-5954-45A1-7870-67CF75F9E1D1}"/>
          </ac:picMkLst>
        </pc:picChg>
        <pc:cxnChg chg="mod">
          <ac:chgData name="u3576731@connect.hku.hk" userId="0de5b9f1-4841-4bf4-9210-fdfbf365d198" providerId="ADAL" clId="{3E39B3EF-A27C-44AA-9D5B-66013D61B5F0}" dt="2023-04-24T10:36:55.802" v="4187"/>
          <ac:cxnSpMkLst>
            <pc:docMk/>
            <pc:sldMk cId="4015023268" sldId="270"/>
            <ac:cxnSpMk id="11" creationId="{A6517E13-0B47-FC6A-567E-CFB6AF2ABEA8}"/>
          </ac:cxnSpMkLst>
        </pc:cxnChg>
        <pc:cxnChg chg="mod">
          <ac:chgData name="u3576731@connect.hku.hk" userId="0de5b9f1-4841-4bf4-9210-fdfbf365d198" providerId="ADAL" clId="{3E39B3EF-A27C-44AA-9D5B-66013D61B5F0}" dt="2023-04-24T10:36:55.802" v="4187"/>
          <ac:cxnSpMkLst>
            <pc:docMk/>
            <pc:sldMk cId="4015023268" sldId="270"/>
            <ac:cxnSpMk id="12" creationId="{E918CFC5-5ECA-B893-F916-DBAB79C888A9}"/>
          </ac:cxnSpMkLst>
        </pc:cxnChg>
        <pc:cxnChg chg="mod">
          <ac:chgData name="u3576731@connect.hku.hk" userId="0de5b9f1-4841-4bf4-9210-fdfbf365d198" providerId="ADAL" clId="{3E39B3EF-A27C-44AA-9D5B-66013D61B5F0}" dt="2023-04-24T10:36:55.802" v="4187"/>
          <ac:cxnSpMkLst>
            <pc:docMk/>
            <pc:sldMk cId="4015023268" sldId="270"/>
            <ac:cxnSpMk id="14" creationId="{158934D4-1233-9F86-0BFF-EE9F95BD5F05}"/>
          </ac:cxnSpMkLst>
        </pc:cxnChg>
        <pc:cxnChg chg="mod">
          <ac:chgData name="u3576731@connect.hku.hk" userId="0de5b9f1-4841-4bf4-9210-fdfbf365d198" providerId="ADAL" clId="{3E39B3EF-A27C-44AA-9D5B-66013D61B5F0}" dt="2023-04-24T10:36:55.802" v="4187"/>
          <ac:cxnSpMkLst>
            <pc:docMk/>
            <pc:sldMk cId="4015023268" sldId="270"/>
            <ac:cxnSpMk id="15" creationId="{41860EFD-1C74-AC03-8712-F9267AECA196}"/>
          </ac:cxnSpMkLst>
        </pc:cxnChg>
        <pc:cxnChg chg="mod">
          <ac:chgData name="u3576731@connect.hku.hk" userId="0de5b9f1-4841-4bf4-9210-fdfbf365d198" providerId="ADAL" clId="{3E39B3EF-A27C-44AA-9D5B-66013D61B5F0}" dt="2023-04-24T10:36:55.802" v="4187"/>
          <ac:cxnSpMkLst>
            <pc:docMk/>
            <pc:sldMk cId="4015023268" sldId="270"/>
            <ac:cxnSpMk id="16" creationId="{4A13D31F-DC77-D445-855C-8B1139270077}"/>
          </ac:cxnSpMkLst>
        </pc:cxnChg>
        <pc:cxnChg chg="mod">
          <ac:chgData name="u3576731@connect.hku.hk" userId="0de5b9f1-4841-4bf4-9210-fdfbf365d198" providerId="ADAL" clId="{3E39B3EF-A27C-44AA-9D5B-66013D61B5F0}" dt="2023-04-24T10:36:55.802" v="4187"/>
          <ac:cxnSpMkLst>
            <pc:docMk/>
            <pc:sldMk cId="4015023268" sldId="270"/>
            <ac:cxnSpMk id="17" creationId="{86287EA7-629B-F024-7250-1F2AB98A15EA}"/>
          </ac:cxnSpMkLst>
        </pc:cxnChg>
        <pc:cxnChg chg="mod">
          <ac:chgData name="u3576731@connect.hku.hk" userId="0de5b9f1-4841-4bf4-9210-fdfbf365d198" providerId="ADAL" clId="{3E39B3EF-A27C-44AA-9D5B-66013D61B5F0}" dt="2023-04-24T10:44:00.462" v="4232" actId="13822"/>
          <ac:cxnSpMkLst>
            <pc:docMk/>
            <pc:sldMk cId="4015023268" sldId="270"/>
            <ac:cxnSpMk id="19" creationId="{A93AE31F-A44F-231B-51EB-6666539B7756}"/>
          </ac:cxnSpMkLst>
        </pc:cxnChg>
        <pc:cxnChg chg="mod">
          <ac:chgData name="u3576731@connect.hku.hk" userId="0de5b9f1-4841-4bf4-9210-fdfbf365d198" providerId="ADAL" clId="{3E39B3EF-A27C-44AA-9D5B-66013D61B5F0}" dt="2023-04-24T10:44:00.462" v="4232" actId="13822"/>
          <ac:cxnSpMkLst>
            <pc:docMk/>
            <pc:sldMk cId="4015023268" sldId="270"/>
            <ac:cxnSpMk id="21" creationId="{3A8BE18E-34A0-BDEB-7B9F-CDB6B9354966}"/>
          </ac:cxnSpMkLst>
        </pc:cxnChg>
        <pc:cxnChg chg="mod">
          <ac:chgData name="u3576731@connect.hku.hk" userId="0de5b9f1-4841-4bf4-9210-fdfbf365d198" providerId="ADAL" clId="{3E39B3EF-A27C-44AA-9D5B-66013D61B5F0}" dt="2023-04-24T10:44:02.711" v="4237" actId="13822"/>
          <ac:cxnSpMkLst>
            <pc:docMk/>
            <pc:sldMk cId="4015023268" sldId="270"/>
            <ac:cxnSpMk id="23" creationId="{2AFABE17-7442-7930-CD48-CC980D2DF634}"/>
          </ac:cxnSpMkLst>
        </pc:cxnChg>
        <pc:cxnChg chg="mod">
          <ac:chgData name="u3576731@connect.hku.hk" userId="0de5b9f1-4841-4bf4-9210-fdfbf365d198" providerId="ADAL" clId="{3E39B3EF-A27C-44AA-9D5B-66013D61B5F0}" dt="2023-04-24T10:44:02.711" v="4237" actId="13822"/>
          <ac:cxnSpMkLst>
            <pc:docMk/>
            <pc:sldMk cId="4015023268" sldId="270"/>
            <ac:cxnSpMk id="26" creationId="{877D783D-757A-B21C-ADE9-4F954FA29135}"/>
          </ac:cxnSpMkLst>
        </pc:cxnChg>
        <pc:cxnChg chg="mod">
          <ac:chgData name="u3576731@connect.hku.hk" userId="0de5b9f1-4841-4bf4-9210-fdfbf365d198" providerId="ADAL" clId="{3E39B3EF-A27C-44AA-9D5B-66013D61B5F0}" dt="2023-04-24T10:44:02.711" v="4237" actId="13822"/>
          <ac:cxnSpMkLst>
            <pc:docMk/>
            <pc:sldMk cId="4015023268" sldId="270"/>
            <ac:cxnSpMk id="27" creationId="{838A6349-6313-1F04-9B80-4E4ADC838C25}"/>
          </ac:cxnSpMkLst>
        </pc:cxnChg>
        <pc:cxnChg chg="mod">
          <ac:chgData name="u3576731@connect.hku.hk" userId="0de5b9f1-4841-4bf4-9210-fdfbf365d198" providerId="ADAL" clId="{3E39B3EF-A27C-44AA-9D5B-66013D61B5F0}" dt="2023-04-24T10:44:02.711" v="4237" actId="13822"/>
          <ac:cxnSpMkLst>
            <pc:docMk/>
            <pc:sldMk cId="4015023268" sldId="270"/>
            <ac:cxnSpMk id="30" creationId="{74A0AA99-437F-33A1-C663-C41F987CB7B9}"/>
          </ac:cxnSpMkLst>
        </pc:cxnChg>
        <pc:cxnChg chg="add mod ord">
          <ac:chgData name="u3576731@connect.hku.hk" userId="0de5b9f1-4841-4bf4-9210-fdfbf365d198" providerId="ADAL" clId="{3E39B3EF-A27C-44AA-9D5B-66013D61B5F0}" dt="2023-04-24T11:03:12.041" v="4341" actId="1076"/>
          <ac:cxnSpMkLst>
            <pc:docMk/>
            <pc:sldMk cId="4015023268" sldId="270"/>
            <ac:cxnSpMk id="31" creationId="{AA52C588-F1D2-60D6-7F02-15E303C78A21}"/>
          </ac:cxnSpMkLst>
        </pc:cxnChg>
        <pc:cxnChg chg="mod">
          <ac:chgData name="u3576731@connect.hku.hk" userId="0de5b9f1-4841-4bf4-9210-fdfbf365d198" providerId="ADAL" clId="{3E39B3EF-A27C-44AA-9D5B-66013D61B5F0}" dt="2023-04-24T10:44:02.711" v="4237" actId="13822"/>
          <ac:cxnSpMkLst>
            <pc:docMk/>
            <pc:sldMk cId="4015023268" sldId="270"/>
            <ac:cxnSpMk id="32" creationId="{BF3F5776-CD1E-9948-61EB-48AEDD814A93}"/>
          </ac:cxnSpMkLst>
        </pc:cxnChg>
        <pc:cxnChg chg="add mod">
          <ac:chgData name="u3576731@connect.hku.hk" userId="0de5b9f1-4841-4bf4-9210-fdfbf365d198" providerId="ADAL" clId="{3E39B3EF-A27C-44AA-9D5B-66013D61B5F0}" dt="2023-04-24T11:03:12.041" v="4341" actId="1076"/>
          <ac:cxnSpMkLst>
            <pc:docMk/>
            <pc:sldMk cId="4015023268" sldId="270"/>
            <ac:cxnSpMk id="33" creationId="{CB76D5D5-20F1-CF7F-6ECD-63C4DD2472EE}"/>
          </ac:cxnSpMkLst>
        </pc:cxnChg>
        <pc:cxnChg chg="mod">
          <ac:chgData name="u3576731@connect.hku.hk" userId="0de5b9f1-4841-4bf4-9210-fdfbf365d198" providerId="ADAL" clId="{3E39B3EF-A27C-44AA-9D5B-66013D61B5F0}" dt="2023-04-24T10:44:02.711" v="4237" actId="13822"/>
          <ac:cxnSpMkLst>
            <pc:docMk/>
            <pc:sldMk cId="4015023268" sldId="270"/>
            <ac:cxnSpMk id="34" creationId="{3045CA57-C044-2326-1AE9-50F689E68282}"/>
          </ac:cxnSpMkLst>
        </pc:cxnChg>
        <pc:cxnChg chg="add mod">
          <ac:chgData name="u3576731@connect.hku.hk" userId="0de5b9f1-4841-4bf4-9210-fdfbf365d198" providerId="ADAL" clId="{3E39B3EF-A27C-44AA-9D5B-66013D61B5F0}" dt="2023-04-24T11:03:12.041" v="4341" actId="1076"/>
          <ac:cxnSpMkLst>
            <pc:docMk/>
            <pc:sldMk cId="4015023268" sldId="270"/>
            <ac:cxnSpMk id="35" creationId="{7566043E-6D9B-71A8-0F37-A5A6EE94BFD0}"/>
          </ac:cxnSpMkLst>
        </pc:cxnChg>
        <pc:cxnChg chg="add mod">
          <ac:chgData name="u3576731@connect.hku.hk" userId="0de5b9f1-4841-4bf4-9210-fdfbf365d198" providerId="ADAL" clId="{3E39B3EF-A27C-44AA-9D5B-66013D61B5F0}" dt="2023-04-24T11:03:12.041" v="4341" actId="1076"/>
          <ac:cxnSpMkLst>
            <pc:docMk/>
            <pc:sldMk cId="4015023268" sldId="270"/>
            <ac:cxnSpMk id="37" creationId="{B6A727DE-A044-AD06-0CB3-1958BF74BBCB}"/>
          </ac:cxnSpMkLst>
        </pc:cxnChg>
        <pc:cxnChg chg="mod">
          <ac:chgData name="u3576731@connect.hku.hk" userId="0de5b9f1-4841-4bf4-9210-fdfbf365d198" providerId="ADAL" clId="{3E39B3EF-A27C-44AA-9D5B-66013D61B5F0}" dt="2023-04-24T10:44:00.825" v="4234" actId="13822"/>
          <ac:cxnSpMkLst>
            <pc:docMk/>
            <pc:sldMk cId="4015023268" sldId="270"/>
            <ac:cxnSpMk id="38" creationId="{AFE25705-EBE1-4BDC-A74D-CC92AAC406A2}"/>
          </ac:cxnSpMkLst>
        </pc:cxnChg>
        <pc:cxnChg chg="add mod">
          <ac:chgData name="u3576731@connect.hku.hk" userId="0de5b9f1-4841-4bf4-9210-fdfbf365d198" providerId="ADAL" clId="{3E39B3EF-A27C-44AA-9D5B-66013D61B5F0}" dt="2023-04-24T11:03:12.041" v="4341" actId="1076"/>
          <ac:cxnSpMkLst>
            <pc:docMk/>
            <pc:sldMk cId="4015023268" sldId="270"/>
            <ac:cxnSpMk id="39" creationId="{00D9CEB0-83B1-1D69-3A65-28B8788FECE5}"/>
          </ac:cxnSpMkLst>
        </pc:cxnChg>
        <pc:cxnChg chg="mod">
          <ac:chgData name="u3576731@connect.hku.hk" userId="0de5b9f1-4841-4bf4-9210-fdfbf365d198" providerId="ADAL" clId="{3E39B3EF-A27C-44AA-9D5B-66013D61B5F0}" dt="2023-04-24T10:44:00.825" v="4234" actId="13822"/>
          <ac:cxnSpMkLst>
            <pc:docMk/>
            <pc:sldMk cId="4015023268" sldId="270"/>
            <ac:cxnSpMk id="40" creationId="{D06D23EF-DC96-7535-D496-DF2C51DAFC62}"/>
          </ac:cxnSpMkLst>
        </pc:cxnChg>
        <pc:cxnChg chg="add mod">
          <ac:chgData name="u3576731@connect.hku.hk" userId="0de5b9f1-4841-4bf4-9210-fdfbf365d198" providerId="ADAL" clId="{3E39B3EF-A27C-44AA-9D5B-66013D61B5F0}" dt="2023-04-24T11:03:12.041" v="4341" actId="1076"/>
          <ac:cxnSpMkLst>
            <pc:docMk/>
            <pc:sldMk cId="4015023268" sldId="270"/>
            <ac:cxnSpMk id="41" creationId="{D3587C83-11D7-B278-3BBB-A310919CDD04}"/>
          </ac:cxnSpMkLst>
        </pc:cxnChg>
        <pc:cxnChg chg="mod">
          <ac:chgData name="u3576731@connect.hku.hk" userId="0de5b9f1-4841-4bf4-9210-fdfbf365d198" providerId="ADAL" clId="{3E39B3EF-A27C-44AA-9D5B-66013D61B5F0}" dt="2023-04-24T10:44:00.825" v="4234" actId="13822"/>
          <ac:cxnSpMkLst>
            <pc:docMk/>
            <pc:sldMk cId="4015023268" sldId="270"/>
            <ac:cxnSpMk id="42" creationId="{FFC197FE-EE0A-DD31-8D4D-5E3844A984CD}"/>
          </ac:cxnSpMkLst>
        </pc:cxnChg>
        <pc:cxnChg chg="add mod topLvl">
          <ac:chgData name="u3576731@connect.hku.hk" userId="0de5b9f1-4841-4bf4-9210-fdfbf365d198" providerId="ADAL" clId="{3E39B3EF-A27C-44AA-9D5B-66013D61B5F0}" dt="2023-04-24T11:03:12.041" v="4341" actId="1076"/>
          <ac:cxnSpMkLst>
            <pc:docMk/>
            <pc:sldMk cId="4015023268" sldId="270"/>
            <ac:cxnSpMk id="43" creationId="{CE65DF86-E574-D9CF-6692-08BB2DFC486A}"/>
          </ac:cxnSpMkLst>
        </pc:cxnChg>
        <pc:cxnChg chg="mod">
          <ac:chgData name="u3576731@connect.hku.hk" userId="0de5b9f1-4841-4bf4-9210-fdfbf365d198" providerId="ADAL" clId="{3E39B3EF-A27C-44AA-9D5B-66013D61B5F0}" dt="2023-04-24T10:44:00.825" v="4234" actId="13822"/>
          <ac:cxnSpMkLst>
            <pc:docMk/>
            <pc:sldMk cId="4015023268" sldId="270"/>
            <ac:cxnSpMk id="44" creationId="{2C1D624F-AC18-D586-A3A8-5A5E5E17CC6D}"/>
          </ac:cxnSpMkLst>
        </pc:cxnChg>
        <pc:cxnChg chg="add mod topLvl">
          <ac:chgData name="u3576731@connect.hku.hk" userId="0de5b9f1-4841-4bf4-9210-fdfbf365d198" providerId="ADAL" clId="{3E39B3EF-A27C-44AA-9D5B-66013D61B5F0}" dt="2023-04-24T11:03:12.041" v="4341" actId="1076"/>
          <ac:cxnSpMkLst>
            <pc:docMk/>
            <pc:sldMk cId="4015023268" sldId="270"/>
            <ac:cxnSpMk id="45" creationId="{D2CC76C9-A9B7-B14F-372C-BCE778BAD518}"/>
          </ac:cxnSpMkLst>
        </pc:cxnChg>
        <pc:cxnChg chg="mod">
          <ac:chgData name="u3576731@connect.hku.hk" userId="0de5b9f1-4841-4bf4-9210-fdfbf365d198" providerId="ADAL" clId="{3E39B3EF-A27C-44AA-9D5B-66013D61B5F0}" dt="2023-04-24T10:44:00.825" v="4234" actId="13822"/>
          <ac:cxnSpMkLst>
            <pc:docMk/>
            <pc:sldMk cId="4015023268" sldId="270"/>
            <ac:cxnSpMk id="46" creationId="{158BFB9E-F4C5-4E43-D575-5437108E0902}"/>
          </ac:cxnSpMkLst>
        </pc:cxnChg>
        <pc:cxnChg chg="add mod topLvl">
          <ac:chgData name="u3576731@connect.hku.hk" userId="0de5b9f1-4841-4bf4-9210-fdfbf365d198" providerId="ADAL" clId="{3E39B3EF-A27C-44AA-9D5B-66013D61B5F0}" dt="2023-04-24T11:03:12.041" v="4341" actId="1076"/>
          <ac:cxnSpMkLst>
            <pc:docMk/>
            <pc:sldMk cId="4015023268" sldId="270"/>
            <ac:cxnSpMk id="47" creationId="{C7A7C09E-CE27-08AB-36CD-EC77CC8BD070}"/>
          </ac:cxnSpMkLst>
        </pc:cxnChg>
        <pc:cxnChg chg="mod">
          <ac:chgData name="u3576731@connect.hku.hk" userId="0de5b9f1-4841-4bf4-9210-fdfbf365d198" providerId="ADAL" clId="{3E39B3EF-A27C-44AA-9D5B-66013D61B5F0}" dt="2023-04-24T10:44:00.825" v="4234" actId="13822"/>
          <ac:cxnSpMkLst>
            <pc:docMk/>
            <pc:sldMk cId="4015023268" sldId="270"/>
            <ac:cxnSpMk id="48" creationId="{A6659C72-02BA-15C9-7D3A-B82E411E99AF}"/>
          </ac:cxnSpMkLst>
        </pc:cxnChg>
        <pc:cxnChg chg="add mod topLvl">
          <ac:chgData name="u3576731@connect.hku.hk" userId="0de5b9f1-4841-4bf4-9210-fdfbf365d198" providerId="ADAL" clId="{3E39B3EF-A27C-44AA-9D5B-66013D61B5F0}" dt="2023-04-24T11:03:12.041" v="4341" actId="1076"/>
          <ac:cxnSpMkLst>
            <pc:docMk/>
            <pc:sldMk cId="4015023268" sldId="270"/>
            <ac:cxnSpMk id="49" creationId="{8EA7DD38-4C09-B980-B933-E1EDECF7E293}"/>
          </ac:cxnSpMkLst>
        </pc:cxnChg>
        <pc:cxnChg chg="add del mod topLvl">
          <ac:chgData name="u3576731@connect.hku.hk" userId="0de5b9f1-4841-4bf4-9210-fdfbf365d198" providerId="ADAL" clId="{3E39B3EF-A27C-44AA-9D5B-66013D61B5F0}" dt="2023-04-24T05:56:49.115" v="4062" actId="478"/>
          <ac:cxnSpMkLst>
            <pc:docMk/>
            <pc:sldMk cId="4015023268" sldId="270"/>
            <ac:cxnSpMk id="51" creationId="{989C1050-2853-AB5F-F56D-A26AEC54F90E}"/>
          </ac:cxnSpMkLst>
        </pc:cxnChg>
        <pc:cxnChg chg="mod">
          <ac:chgData name="u3576731@connect.hku.hk" userId="0de5b9f1-4841-4bf4-9210-fdfbf365d198" providerId="ADAL" clId="{3E39B3EF-A27C-44AA-9D5B-66013D61B5F0}" dt="2023-04-24T10:46:21.909" v="4258" actId="208"/>
          <ac:cxnSpMkLst>
            <pc:docMk/>
            <pc:sldMk cId="4015023268" sldId="270"/>
            <ac:cxnSpMk id="51" creationId="{E7490428-4213-F0D7-1078-376227863C0F}"/>
          </ac:cxnSpMkLst>
        </pc:cxnChg>
        <pc:cxnChg chg="mod">
          <ac:chgData name="u3576731@connect.hku.hk" userId="0de5b9f1-4841-4bf4-9210-fdfbf365d198" providerId="ADAL" clId="{3E39B3EF-A27C-44AA-9D5B-66013D61B5F0}" dt="2023-04-24T10:46:21.909" v="4258" actId="208"/>
          <ac:cxnSpMkLst>
            <pc:docMk/>
            <pc:sldMk cId="4015023268" sldId="270"/>
            <ac:cxnSpMk id="52" creationId="{3F360899-7BED-0E20-6EB3-F5D04FE0A6DD}"/>
          </ac:cxnSpMkLst>
        </pc:cxnChg>
        <pc:cxnChg chg="add del mod topLvl">
          <ac:chgData name="u3576731@connect.hku.hk" userId="0de5b9f1-4841-4bf4-9210-fdfbf365d198" providerId="ADAL" clId="{3E39B3EF-A27C-44AA-9D5B-66013D61B5F0}" dt="2023-04-24T05:56:47.836" v="4061" actId="478"/>
          <ac:cxnSpMkLst>
            <pc:docMk/>
            <pc:sldMk cId="4015023268" sldId="270"/>
            <ac:cxnSpMk id="53" creationId="{4143BBAE-C0B9-1E04-0433-61862DD99B6C}"/>
          </ac:cxnSpMkLst>
        </pc:cxnChg>
        <pc:cxnChg chg="mod">
          <ac:chgData name="u3576731@connect.hku.hk" userId="0de5b9f1-4841-4bf4-9210-fdfbf365d198" providerId="ADAL" clId="{3E39B3EF-A27C-44AA-9D5B-66013D61B5F0}" dt="2023-04-24T10:46:21.909" v="4258" actId="208"/>
          <ac:cxnSpMkLst>
            <pc:docMk/>
            <pc:sldMk cId="4015023268" sldId="270"/>
            <ac:cxnSpMk id="53" creationId="{9FC9629E-FB50-5CF5-EC81-8F9820EFEF74}"/>
          </ac:cxnSpMkLst>
        </pc:cxnChg>
        <pc:cxnChg chg="mod">
          <ac:chgData name="u3576731@connect.hku.hk" userId="0de5b9f1-4841-4bf4-9210-fdfbf365d198" providerId="ADAL" clId="{3E39B3EF-A27C-44AA-9D5B-66013D61B5F0}" dt="2023-04-24T10:46:21.909" v="4258" actId="208"/>
          <ac:cxnSpMkLst>
            <pc:docMk/>
            <pc:sldMk cId="4015023268" sldId="270"/>
            <ac:cxnSpMk id="54" creationId="{89820A9A-7BBF-62E8-B96A-807F35710358}"/>
          </ac:cxnSpMkLst>
        </pc:cxnChg>
        <pc:cxnChg chg="mod">
          <ac:chgData name="u3576731@connect.hku.hk" userId="0de5b9f1-4841-4bf4-9210-fdfbf365d198" providerId="ADAL" clId="{3E39B3EF-A27C-44AA-9D5B-66013D61B5F0}" dt="2023-04-24T10:46:21.909" v="4258" actId="208"/>
          <ac:cxnSpMkLst>
            <pc:docMk/>
            <pc:sldMk cId="4015023268" sldId="270"/>
            <ac:cxnSpMk id="56" creationId="{B8D51D7B-461B-DE53-2C6E-230E38BED574}"/>
          </ac:cxnSpMkLst>
        </pc:cxnChg>
        <pc:cxnChg chg="add del mod topLvl">
          <ac:chgData name="u3576731@connect.hku.hk" userId="0de5b9f1-4841-4bf4-9210-fdfbf365d198" providerId="ADAL" clId="{3E39B3EF-A27C-44AA-9D5B-66013D61B5F0}" dt="2023-04-24T05:56:19.360" v="4054" actId="478"/>
          <ac:cxnSpMkLst>
            <pc:docMk/>
            <pc:sldMk cId="4015023268" sldId="270"/>
            <ac:cxnSpMk id="57" creationId="{47622834-0CB6-921C-9536-9C0BB8231F48}"/>
          </ac:cxnSpMkLst>
        </pc:cxnChg>
        <pc:cxnChg chg="mod">
          <ac:chgData name="u3576731@connect.hku.hk" userId="0de5b9f1-4841-4bf4-9210-fdfbf365d198" providerId="ADAL" clId="{3E39B3EF-A27C-44AA-9D5B-66013D61B5F0}" dt="2023-04-24T10:46:21.909" v="4258" actId="208"/>
          <ac:cxnSpMkLst>
            <pc:docMk/>
            <pc:sldMk cId="4015023268" sldId="270"/>
            <ac:cxnSpMk id="57" creationId="{DDB46FDD-465F-9FEB-B71B-3D47556BD44B}"/>
          </ac:cxnSpMkLst>
        </pc:cxnChg>
        <pc:cxnChg chg="mod">
          <ac:chgData name="u3576731@connect.hku.hk" userId="0de5b9f1-4841-4bf4-9210-fdfbf365d198" providerId="ADAL" clId="{3E39B3EF-A27C-44AA-9D5B-66013D61B5F0}" dt="2023-04-24T10:45:54.912" v="4256" actId="13822"/>
          <ac:cxnSpMkLst>
            <pc:docMk/>
            <pc:sldMk cId="4015023268" sldId="270"/>
            <ac:cxnSpMk id="59" creationId="{3AD20D58-02BC-FA38-7A56-B61FB487625A}"/>
          </ac:cxnSpMkLst>
        </pc:cxnChg>
        <pc:cxnChg chg="add del mod topLvl">
          <ac:chgData name="u3576731@connect.hku.hk" userId="0de5b9f1-4841-4bf4-9210-fdfbf365d198" providerId="ADAL" clId="{3E39B3EF-A27C-44AA-9D5B-66013D61B5F0}" dt="2023-04-24T05:56:20.686" v="4055" actId="478"/>
          <ac:cxnSpMkLst>
            <pc:docMk/>
            <pc:sldMk cId="4015023268" sldId="270"/>
            <ac:cxnSpMk id="59" creationId="{B96A0F99-FAD4-C918-A140-55A929CFF1A8}"/>
          </ac:cxnSpMkLst>
        </pc:cxnChg>
        <pc:cxnChg chg="mod">
          <ac:chgData name="u3576731@connect.hku.hk" userId="0de5b9f1-4841-4bf4-9210-fdfbf365d198" providerId="ADAL" clId="{3E39B3EF-A27C-44AA-9D5B-66013D61B5F0}" dt="2023-04-24T10:45:54.912" v="4256" actId="13822"/>
          <ac:cxnSpMkLst>
            <pc:docMk/>
            <pc:sldMk cId="4015023268" sldId="270"/>
            <ac:cxnSpMk id="60" creationId="{7586F4A9-6F1F-98E7-3059-EE9BF7BD9588}"/>
          </ac:cxnSpMkLst>
        </pc:cxnChg>
        <pc:cxnChg chg="mod">
          <ac:chgData name="u3576731@connect.hku.hk" userId="0de5b9f1-4841-4bf4-9210-fdfbf365d198" providerId="ADAL" clId="{3E39B3EF-A27C-44AA-9D5B-66013D61B5F0}" dt="2023-04-24T10:45:54.912" v="4256" actId="13822"/>
          <ac:cxnSpMkLst>
            <pc:docMk/>
            <pc:sldMk cId="4015023268" sldId="270"/>
            <ac:cxnSpMk id="65" creationId="{5C0C36B5-206D-4011-F70F-CDA220DE63EB}"/>
          </ac:cxnSpMkLst>
        </pc:cxnChg>
        <pc:cxnChg chg="mod">
          <ac:chgData name="u3576731@connect.hku.hk" userId="0de5b9f1-4841-4bf4-9210-fdfbf365d198" providerId="ADAL" clId="{3E39B3EF-A27C-44AA-9D5B-66013D61B5F0}" dt="2023-04-24T10:45:54.912" v="4256" actId="13822"/>
          <ac:cxnSpMkLst>
            <pc:docMk/>
            <pc:sldMk cId="4015023268" sldId="270"/>
            <ac:cxnSpMk id="66" creationId="{2CEB605D-D7EC-526B-A52E-EC2733ACB151}"/>
          </ac:cxnSpMkLst>
        </pc:cxnChg>
        <pc:cxnChg chg="mod">
          <ac:chgData name="u3576731@connect.hku.hk" userId="0de5b9f1-4841-4bf4-9210-fdfbf365d198" providerId="ADAL" clId="{3E39B3EF-A27C-44AA-9D5B-66013D61B5F0}" dt="2023-04-24T10:45:54.912" v="4256" actId="13822"/>
          <ac:cxnSpMkLst>
            <pc:docMk/>
            <pc:sldMk cId="4015023268" sldId="270"/>
            <ac:cxnSpMk id="67" creationId="{328E8022-61E2-D01D-33F6-487249CA755E}"/>
          </ac:cxnSpMkLst>
        </pc:cxnChg>
        <pc:cxnChg chg="mod">
          <ac:chgData name="u3576731@connect.hku.hk" userId="0de5b9f1-4841-4bf4-9210-fdfbf365d198" providerId="ADAL" clId="{3E39B3EF-A27C-44AA-9D5B-66013D61B5F0}" dt="2023-04-24T10:45:54.912" v="4256" actId="13822"/>
          <ac:cxnSpMkLst>
            <pc:docMk/>
            <pc:sldMk cId="4015023268" sldId="270"/>
            <ac:cxnSpMk id="68" creationId="{B5570E46-E50C-3739-B4C2-B098AA96C404}"/>
          </ac:cxnSpMkLst>
        </pc:cxnChg>
        <pc:cxnChg chg="add mod">
          <ac:chgData name="u3576731@connect.hku.hk" userId="0de5b9f1-4841-4bf4-9210-fdfbf365d198" providerId="ADAL" clId="{3E39B3EF-A27C-44AA-9D5B-66013D61B5F0}" dt="2023-04-24T11:03:12.041" v="4341" actId="1076"/>
          <ac:cxnSpMkLst>
            <pc:docMk/>
            <pc:sldMk cId="4015023268" sldId="270"/>
            <ac:cxnSpMk id="70" creationId="{3FFD5414-453C-6490-7EA2-BD5F6D715DAA}"/>
          </ac:cxnSpMkLst>
        </pc:cxnChg>
        <pc:cxnChg chg="mod">
          <ac:chgData name="u3576731@connect.hku.hk" userId="0de5b9f1-4841-4bf4-9210-fdfbf365d198" providerId="ADAL" clId="{3E39B3EF-A27C-44AA-9D5B-66013D61B5F0}" dt="2023-04-24T10:50:31.384" v="4282" actId="208"/>
          <ac:cxnSpMkLst>
            <pc:docMk/>
            <pc:sldMk cId="4015023268" sldId="270"/>
            <ac:cxnSpMk id="71" creationId="{54EA22EC-3306-3C90-91AD-11BCD316B86A}"/>
          </ac:cxnSpMkLst>
        </pc:cxnChg>
        <pc:cxnChg chg="add mod">
          <ac:chgData name="u3576731@connect.hku.hk" userId="0de5b9f1-4841-4bf4-9210-fdfbf365d198" providerId="ADAL" clId="{3E39B3EF-A27C-44AA-9D5B-66013D61B5F0}" dt="2023-04-24T11:03:12.041" v="4341" actId="1076"/>
          <ac:cxnSpMkLst>
            <pc:docMk/>
            <pc:sldMk cId="4015023268" sldId="270"/>
            <ac:cxnSpMk id="72" creationId="{967BC4D5-83ED-1C37-3412-88D9A20FCFAB}"/>
          </ac:cxnSpMkLst>
        </pc:cxnChg>
        <pc:cxnChg chg="mod">
          <ac:chgData name="u3576731@connect.hku.hk" userId="0de5b9f1-4841-4bf4-9210-fdfbf365d198" providerId="ADAL" clId="{3E39B3EF-A27C-44AA-9D5B-66013D61B5F0}" dt="2023-04-24T10:50:31.384" v="4282" actId="208"/>
          <ac:cxnSpMkLst>
            <pc:docMk/>
            <pc:sldMk cId="4015023268" sldId="270"/>
            <ac:cxnSpMk id="74" creationId="{8C38249D-9380-0C31-03EF-26160C7B3132}"/>
          </ac:cxnSpMkLst>
        </pc:cxnChg>
        <pc:cxnChg chg="add mod">
          <ac:chgData name="u3576731@connect.hku.hk" userId="0de5b9f1-4841-4bf4-9210-fdfbf365d198" providerId="ADAL" clId="{3E39B3EF-A27C-44AA-9D5B-66013D61B5F0}" dt="2023-04-24T11:03:12.041" v="4341" actId="1076"/>
          <ac:cxnSpMkLst>
            <pc:docMk/>
            <pc:sldMk cId="4015023268" sldId="270"/>
            <ac:cxnSpMk id="75" creationId="{2F496DA5-EB6B-5346-8781-15658A4EF04A}"/>
          </ac:cxnSpMkLst>
        </pc:cxnChg>
        <pc:cxnChg chg="add mod">
          <ac:chgData name="u3576731@connect.hku.hk" userId="0de5b9f1-4841-4bf4-9210-fdfbf365d198" providerId="ADAL" clId="{3E39B3EF-A27C-44AA-9D5B-66013D61B5F0}" dt="2023-04-24T11:03:12.041" v="4341" actId="1076"/>
          <ac:cxnSpMkLst>
            <pc:docMk/>
            <pc:sldMk cId="4015023268" sldId="270"/>
            <ac:cxnSpMk id="77" creationId="{6E042E6A-290B-87F3-D0AB-333D0CF9CEE2}"/>
          </ac:cxnSpMkLst>
        </pc:cxnChg>
      </pc:sldChg>
      <pc:sldChg chg="delSp del mod delAnim">
        <pc:chgData name="u3576731@connect.hku.hk" userId="0de5b9f1-4841-4bf4-9210-fdfbf365d198" providerId="ADAL" clId="{3E39B3EF-A27C-44AA-9D5B-66013D61B5F0}" dt="2023-04-19T10:32:10.189" v="1426" actId="47"/>
        <pc:sldMkLst>
          <pc:docMk/>
          <pc:sldMk cId="2674250743" sldId="271"/>
        </pc:sldMkLst>
        <pc:grpChg chg="del">
          <ac:chgData name="u3576731@connect.hku.hk" userId="0de5b9f1-4841-4bf4-9210-fdfbf365d198" providerId="ADAL" clId="{3E39B3EF-A27C-44AA-9D5B-66013D61B5F0}" dt="2023-04-17T16:45:17.740" v="1409" actId="478"/>
          <ac:grpSpMkLst>
            <pc:docMk/>
            <pc:sldMk cId="2674250743" sldId="271"/>
            <ac:grpSpMk id="34" creationId="{573E2112-6668-B43C-6382-660595A7D8F6}"/>
          </ac:grpSpMkLst>
        </pc:grpChg>
        <pc:picChg chg="del">
          <ac:chgData name="u3576731@connect.hku.hk" userId="0de5b9f1-4841-4bf4-9210-fdfbf365d198" providerId="ADAL" clId="{3E39B3EF-A27C-44AA-9D5B-66013D61B5F0}" dt="2023-04-17T16:45:08.007" v="1403" actId="478"/>
          <ac:picMkLst>
            <pc:docMk/>
            <pc:sldMk cId="2674250743" sldId="271"/>
            <ac:picMk id="9" creationId="{5076B4FF-DB2C-EE51-2978-9B8678D1E2FA}"/>
          </ac:picMkLst>
        </pc:picChg>
        <pc:picChg chg="del">
          <ac:chgData name="u3576731@connect.hku.hk" userId="0de5b9f1-4841-4bf4-9210-fdfbf365d198" providerId="ADAL" clId="{3E39B3EF-A27C-44AA-9D5B-66013D61B5F0}" dt="2023-04-17T16:45:12.561" v="1405" actId="478"/>
          <ac:picMkLst>
            <pc:docMk/>
            <pc:sldMk cId="2674250743" sldId="271"/>
            <ac:picMk id="10" creationId="{F58403D4-D427-ABD4-2A83-136BA4F8CFC0}"/>
          </ac:picMkLst>
        </pc:picChg>
        <pc:picChg chg="del">
          <ac:chgData name="u3576731@connect.hku.hk" userId="0de5b9f1-4841-4bf4-9210-fdfbf365d198" providerId="ADAL" clId="{3E39B3EF-A27C-44AA-9D5B-66013D61B5F0}" dt="2023-04-17T16:45:05.863" v="1402" actId="478"/>
          <ac:picMkLst>
            <pc:docMk/>
            <pc:sldMk cId="2674250743" sldId="271"/>
            <ac:picMk id="13" creationId="{70B72D9D-C585-F7C0-9A8A-0F472B592A91}"/>
          </ac:picMkLst>
        </pc:picChg>
        <pc:picChg chg="del">
          <ac:chgData name="u3576731@connect.hku.hk" userId="0de5b9f1-4841-4bf4-9210-fdfbf365d198" providerId="ADAL" clId="{3E39B3EF-A27C-44AA-9D5B-66013D61B5F0}" dt="2023-04-17T16:45:15.474" v="1408" actId="478"/>
          <ac:picMkLst>
            <pc:docMk/>
            <pc:sldMk cId="2674250743" sldId="271"/>
            <ac:picMk id="17" creationId="{81ACB6BE-A608-DA0C-8135-FFEA56211FCB}"/>
          </ac:picMkLst>
        </pc:picChg>
        <pc:picChg chg="del">
          <ac:chgData name="u3576731@connect.hku.hk" userId="0de5b9f1-4841-4bf4-9210-fdfbf365d198" providerId="ADAL" clId="{3E39B3EF-A27C-44AA-9D5B-66013D61B5F0}" dt="2023-04-17T16:45:13.565" v="1406" actId="478"/>
          <ac:picMkLst>
            <pc:docMk/>
            <pc:sldMk cId="2674250743" sldId="271"/>
            <ac:picMk id="19" creationId="{56720341-639E-BB4F-D71B-4E1858A68C36}"/>
          </ac:picMkLst>
        </pc:picChg>
        <pc:picChg chg="del">
          <ac:chgData name="u3576731@connect.hku.hk" userId="0de5b9f1-4841-4bf4-9210-fdfbf365d198" providerId="ADAL" clId="{3E39B3EF-A27C-44AA-9D5B-66013D61B5F0}" dt="2023-04-17T16:45:09.390" v="1404" actId="478"/>
          <ac:picMkLst>
            <pc:docMk/>
            <pc:sldMk cId="2674250743" sldId="271"/>
            <ac:picMk id="21" creationId="{7199D10A-1D07-4F0D-EAE9-901480DF5A4F}"/>
          </ac:picMkLst>
        </pc:picChg>
        <pc:cxnChg chg="del">
          <ac:chgData name="u3576731@connect.hku.hk" userId="0de5b9f1-4841-4bf4-9210-fdfbf365d198" providerId="ADAL" clId="{3E39B3EF-A27C-44AA-9D5B-66013D61B5F0}" dt="2023-04-17T16:45:14.657" v="1407" actId="478"/>
          <ac:cxnSpMkLst>
            <pc:docMk/>
            <pc:sldMk cId="2674250743" sldId="271"/>
            <ac:cxnSpMk id="33" creationId="{1258D1A0-5ABA-E731-5C02-1276C5A76145}"/>
          </ac:cxnSpMkLst>
        </pc:cxnChg>
      </pc:sldChg>
      <pc:sldChg chg="addSp delSp modSp del mod delAnim">
        <pc:chgData name="u3576731@connect.hku.hk" userId="0de5b9f1-4841-4bf4-9210-fdfbf365d198" providerId="ADAL" clId="{3E39B3EF-A27C-44AA-9D5B-66013D61B5F0}" dt="2023-04-21T17:45:29.073" v="2764" actId="47"/>
        <pc:sldMkLst>
          <pc:docMk/>
          <pc:sldMk cId="2759843426" sldId="272"/>
        </pc:sldMkLst>
        <pc:grpChg chg="del">
          <ac:chgData name="u3576731@connect.hku.hk" userId="0de5b9f1-4841-4bf4-9210-fdfbf365d198" providerId="ADAL" clId="{3E39B3EF-A27C-44AA-9D5B-66013D61B5F0}" dt="2023-04-17T16:45:41.582" v="1412" actId="478"/>
          <ac:grpSpMkLst>
            <pc:docMk/>
            <pc:sldMk cId="2759843426" sldId="272"/>
            <ac:grpSpMk id="32" creationId="{73D083CE-D01A-15CF-4C91-683A83ECC730}"/>
          </ac:grpSpMkLst>
        </pc:grpChg>
        <pc:picChg chg="add del mod">
          <ac:chgData name="u3576731@connect.hku.hk" userId="0de5b9f1-4841-4bf4-9210-fdfbf365d198" providerId="ADAL" clId="{3E39B3EF-A27C-44AA-9D5B-66013D61B5F0}" dt="2023-04-21T17:11:10.343" v="2625" actId="478"/>
          <ac:picMkLst>
            <pc:docMk/>
            <pc:sldMk cId="2759843426" sldId="272"/>
            <ac:picMk id="4" creationId="{462AF600-BB34-6523-0D84-127436E3E349}"/>
          </ac:picMkLst>
        </pc:picChg>
        <pc:picChg chg="del">
          <ac:chgData name="u3576731@connect.hku.hk" userId="0de5b9f1-4841-4bf4-9210-fdfbf365d198" providerId="ADAL" clId="{3E39B3EF-A27C-44AA-9D5B-66013D61B5F0}" dt="2023-04-17T16:45:40.388" v="1411" actId="478"/>
          <ac:picMkLst>
            <pc:docMk/>
            <pc:sldMk cId="2759843426" sldId="272"/>
            <ac:picMk id="24" creationId="{0872CF3F-6E2E-1E28-1876-4E5328548889}"/>
          </ac:picMkLst>
        </pc:picChg>
        <pc:picChg chg="del">
          <ac:chgData name="u3576731@connect.hku.hk" userId="0de5b9f1-4841-4bf4-9210-fdfbf365d198" providerId="ADAL" clId="{3E39B3EF-A27C-44AA-9D5B-66013D61B5F0}" dt="2023-04-17T16:45:40.388" v="1411" actId="478"/>
          <ac:picMkLst>
            <pc:docMk/>
            <pc:sldMk cId="2759843426" sldId="272"/>
            <ac:picMk id="25" creationId="{1FF10B89-F8A4-EDD3-7F19-9853AD461E0C}"/>
          </ac:picMkLst>
        </pc:picChg>
      </pc:sldChg>
      <pc:sldChg chg="delSp del mod delAnim">
        <pc:chgData name="u3576731@connect.hku.hk" userId="0de5b9f1-4841-4bf4-9210-fdfbf365d198" providerId="ADAL" clId="{3E39B3EF-A27C-44AA-9D5B-66013D61B5F0}" dt="2023-04-19T10:32:11.891" v="1427" actId="47"/>
        <pc:sldMkLst>
          <pc:docMk/>
          <pc:sldMk cId="3054228238" sldId="273"/>
        </pc:sldMkLst>
        <pc:spChg chg="del">
          <ac:chgData name="u3576731@connect.hku.hk" userId="0de5b9f1-4841-4bf4-9210-fdfbf365d198" providerId="ADAL" clId="{3E39B3EF-A27C-44AA-9D5B-66013D61B5F0}" dt="2023-04-17T16:45:23.125" v="1410" actId="478"/>
          <ac:spMkLst>
            <pc:docMk/>
            <pc:sldMk cId="3054228238" sldId="273"/>
            <ac:spMk id="10" creationId="{206DEF2A-C47B-4C53-2D9B-43F397ED6A7C}"/>
          </ac:spMkLst>
        </pc:spChg>
        <pc:spChg chg="del">
          <ac:chgData name="u3576731@connect.hku.hk" userId="0de5b9f1-4841-4bf4-9210-fdfbf365d198" providerId="ADAL" clId="{3E39B3EF-A27C-44AA-9D5B-66013D61B5F0}" dt="2023-04-17T16:45:23.125" v="1410" actId="478"/>
          <ac:spMkLst>
            <pc:docMk/>
            <pc:sldMk cId="3054228238" sldId="273"/>
            <ac:spMk id="32" creationId="{05607D17-59EC-B9AD-8FDF-DF7A0A9D5475}"/>
          </ac:spMkLst>
        </pc:spChg>
        <pc:spChg chg="del">
          <ac:chgData name="u3576731@connect.hku.hk" userId="0de5b9f1-4841-4bf4-9210-fdfbf365d198" providerId="ADAL" clId="{3E39B3EF-A27C-44AA-9D5B-66013D61B5F0}" dt="2023-04-17T16:45:23.125" v="1410" actId="478"/>
          <ac:spMkLst>
            <pc:docMk/>
            <pc:sldMk cId="3054228238" sldId="273"/>
            <ac:spMk id="33" creationId="{61B35B44-1537-E721-5F73-B7D17F6B0B8C}"/>
          </ac:spMkLst>
        </pc:spChg>
        <pc:spChg chg="del">
          <ac:chgData name="u3576731@connect.hku.hk" userId="0de5b9f1-4841-4bf4-9210-fdfbf365d198" providerId="ADAL" clId="{3E39B3EF-A27C-44AA-9D5B-66013D61B5F0}" dt="2023-04-17T16:45:23.125" v="1410" actId="478"/>
          <ac:spMkLst>
            <pc:docMk/>
            <pc:sldMk cId="3054228238" sldId="273"/>
            <ac:spMk id="34" creationId="{806AAC94-95CF-3382-27C2-909FF782DABD}"/>
          </ac:spMkLst>
        </pc:spChg>
        <pc:spChg chg="del">
          <ac:chgData name="u3576731@connect.hku.hk" userId="0de5b9f1-4841-4bf4-9210-fdfbf365d198" providerId="ADAL" clId="{3E39B3EF-A27C-44AA-9D5B-66013D61B5F0}" dt="2023-04-17T16:45:23.125" v="1410" actId="478"/>
          <ac:spMkLst>
            <pc:docMk/>
            <pc:sldMk cId="3054228238" sldId="273"/>
            <ac:spMk id="35" creationId="{13254579-C92A-304B-3BD4-793B4F2696DA}"/>
          </ac:spMkLst>
        </pc:spChg>
        <pc:spChg chg="del">
          <ac:chgData name="u3576731@connect.hku.hk" userId="0de5b9f1-4841-4bf4-9210-fdfbf365d198" providerId="ADAL" clId="{3E39B3EF-A27C-44AA-9D5B-66013D61B5F0}" dt="2023-04-17T16:45:23.125" v="1410" actId="478"/>
          <ac:spMkLst>
            <pc:docMk/>
            <pc:sldMk cId="3054228238" sldId="273"/>
            <ac:spMk id="36" creationId="{43FBD6D1-99DF-0A6C-326D-1C48E34269E7}"/>
          </ac:spMkLst>
        </pc:spChg>
        <pc:spChg chg="del">
          <ac:chgData name="u3576731@connect.hku.hk" userId="0de5b9f1-4841-4bf4-9210-fdfbf365d198" providerId="ADAL" clId="{3E39B3EF-A27C-44AA-9D5B-66013D61B5F0}" dt="2023-04-17T16:45:23.125" v="1410" actId="478"/>
          <ac:spMkLst>
            <pc:docMk/>
            <pc:sldMk cId="3054228238" sldId="273"/>
            <ac:spMk id="37" creationId="{A98B3479-41A7-AA35-3ACF-96537B592191}"/>
          </ac:spMkLst>
        </pc:spChg>
        <pc:spChg chg="del">
          <ac:chgData name="u3576731@connect.hku.hk" userId="0de5b9f1-4841-4bf4-9210-fdfbf365d198" providerId="ADAL" clId="{3E39B3EF-A27C-44AA-9D5B-66013D61B5F0}" dt="2023-04-17T16:45:23.125" v="1410" actId="478"/>
          <ac:spMkLst>
            <pc:docMk/>
            <pc:sldMk cId="3054228238" sldId="273"/>
            <ac:spMk id="38" creationId="{A12EBA4D-BFDC-2CC4-C12E-663D3ED703FD}"/>
          </ac:spMkLst>
        </pc:spChg>
        <pc:spChg chg="del">
          <ac:chgData name="u3576731@connect.hku.hk" userId="0de5b9f1-4841-4bf4-9210-fdfbf365d198" providerId="ADAL" clId="{3E39B3EF-A27C-44AA-9D5B-66013D61B5F0}" dt="2023-04-17T16:45:23.125" v="1410" actId="478"/>
          <ac:spMkLst>
            <pc:docMk/>
            <pc:sldMk cId="3054228238" sldId="273"/>
            <ac:spMk id="39" creationId="{A00EC488-B72B-F2C9-13CE-AE747623CB5F}"/>
          </ac:spMkLst>
        </pc:spChg>
        <pc:spChg chg="del">
          <ac:chgData name="u3576731@connect.hku.hk" userId="0de5b9f1-4841-4bf4-9210-fdfbf365d198" providerId="ADAL" clId="{3E39B3EF-A27C-44AA-9D5B-66013D61B5F0}" dt="2023-04-17T16:45:23.125" v="1410" actId="478"/>
          <ac:spMkLst>
            <pc:docMk/>
            <pc:sldMk cId="3054228238" sldId="273"/>
            <ac:spMk id="40" creationId="{CF21ACFB-1E89-4BF3-313D-C361472A025B}"/>
          </ac:spMkLst>
        </pc:spChg>
        <pc:spChg chg="del">
          <ac:chgData name="u3576731@connect.hku.hk" userId="0de5b9f1-4841-4bf4-9210-fdfbf365d198" providerId="ADAL" clId="{3E39B3EF-A27C-44AA-9D5B-66013D61B5F0}" dt="2023-04-17T16:45:23.125" v="1410" actId="478"/>
          <ac:spMkLst>
            <pc:docMk/>
            <pc:sldMk cId="3054228238" sldId="273"/>
            <ac:spMk id="41" creationId="{D6869E60-202E-E9E5-51F0-3AA11BF0D217}"/>
          </ac:spMkLst>
        </pc:spChg>
        <pc:spChg chg="del">
          <ac:chgData name="u3576731@connect.hku.hk" userId="0de5b9f1-4841-4bf4-9210-fdfbf365d198" providerId="ADAL" clId="{3E39B3EF-A27C-44AA-9D5B-66013D61B5F0}" dt="2023-04-17T16:45:23.125" v="1410" actId="478"/>
          <ac:spMkLst>
            <pc:docMk/>
            <pc:sldMk cId="3054228238" sldId="273"/>
            <ac:spMk id="42" creationId="{76E51B3B-A7E0-3C95-D472-9F8A767C7DFE}"/>
          </ac:spMkLst>
        </pc:spChg>
        <pc:spChg chg="del">
          <ac:chgData name="u3576731@connect.hku.hk" userId="0de5b9f1-4841-4bf4-9210-fdfbf365d198" providerId="ADAL" clId="{3E39B3EF-A27C-44AA-9D5B-66013D61B5F0}" dt="2023-04-17T16:45:23.125" v="1410" actId="478"/>
          <ac:spMkLst>
            <pc:docMk/>
            <pc:sldMk cId="3054228238" sldId="273"/>
            <ac:spMk id="43" creationId="{705C21F5-9760-F0BC-C649-E4B6EE849206}"/>
          </ac:spMkLst>
        </pc:spChg>
        <pc:spChg chg="del">
          <ac:chgData name="u3576731@connect.hku.hk" userId="0de5b9f1-4841-4bf4-9210-fdfbf365d198" providerId="ADAL" clId="{3E39B3EF-A27C-44AA-9D5B-66013D61B5F0}" dt="2023-04-17T16:45:23.125" v="1410" actId="478"/>
          <ac:spMkLst>
            <pc:docMk/>
            <pc:sldMk cId="3054228238" sldId="273"/>
            <ac:spMk id="44" creationId="{6FFA9316-4FE6-1415-B876-19F17D6D4BD6}"/>
          </ac:spMkLst>
        </pc:spChg>
        <pc:spChg chg="del">
          <ac:chgData name="u3576731@connect.hku.hk" userId="0de5b9f1-4841-4bf4-9210-fdfbf365d198" providerId="ADAL" clId="{3E39B3EF-A27C-44AA-9D5B-66013D61B5F0}" dt="2023-04-17T16:45:23.125" v="1410" actId="478"/>
          <ac:spMkLst>
            <pc:docMk/>
            <pc:sldMk cId="3054228238" sldId="273"/>
            <ac:spMk id="45" creationId="{AA8246A5-BFA2-F439-95D8-CFFC1146085E}"/>
          </ac:spMkLst>
        </pc:spChg>
        <pc:spChg chg="del">
          <ac:chgData name="u3576731@connect.hku.hk" userId="0de5b9f1-4841-4bf4-9210-fdfbf365d198" providerId="ADAL" clId="{3E39B3EF-A27C-44AA-9D5B-66013D61B5F0}" dt="2023-04-17T16:45:23.125" v="1410" actId="478"/>
          <ac:spMkLst>
            <pc:docMk/>
            <pc:sldMk cId="3054228238" sldId="273"/>
            <ac:spMk id="46" creationId="{0A2D21FA-C01A-DA19-2AC7-C237C22639EF}"/>
          </ac:spMkLst>
        </pc:spChg>
        <pc:spChg chg="del">
          <ac:chgData name="u3576731@connect.hku.hk" userId="0de5b9f1-4841-4bf4-9210-fdfbf365d198" providerId="ADAL" clId="{3E39B3EF-A27C-44AA-9D5B-66013D61B5F0}" dt="2023-04-17T16:45:23.125" v="1410" actId="478"/>
          <ac:spMkLst>
            <pc:docMk/>
            <pc:sldMk cId="3054228238" sldId="273"/>
            <ac:spMk id="47" creationId="{54E0975C-3A9F-C094-868D-8BDEA4FA9723}"/>
          </ac:spMkLst>
        </pc:spChg>
        <pc:spChg chg="del">
          <ac:chgData name="u3576731@connect.hku.hk" userId="0de5b9f1-4841-4bf4-9210-fdfbf365d198" providerId="ADAL" clId="{3E39B3EF-A27C-44AA-9D5B-66013D61B5F0}" dt="2023-04-17T16:45:23.125" v="1410" actId="478"/>
          <ac:spMkLst>
            <pc:docMk/>
            <pc:sldMk cId="3054228238" sldId="273"/>
            <ac:spMk id="48" creationId="{99131304-3ABB-45A3-E2B9-83A8276E1F94}"/>
          </ac:spMkLst>
        </pc:spChg>
        <pc:spChg chg="del">
          <ac:chgData name="u3576731@connect.hku.hk" userId="0de5b9f1-4841-4bf4-9210-fdfbf365d198" providerId="ADAL" clId="{3E39B3EF-A27C-44AA-9D5B-66013D61B5F0}" dt="2023-04-17T16:45:23.125" v="1410" actId="478"/>
          <ac:spMkLst>
            <pc:docMk/>
            <pc:sldMk cId="3054228238" sldId="273"/>
            <ac:spMk id="49" creationId="{81D26C38-F0F6-7871-799C-5308C707B046}"/>
          </ac:spMkLst>
        </pc:spChg>
        <pc:spChg chg="del">
          <ac:chgData name="u3576731@connect.hku.hk" userId="0de5b9f1-4841-4bf4-9210-fdfbf365d198" providerId="ADAL" clId="{3E39B3EF-A27C-44AA-9D5B-66013D61B5F0}" dt="2023-04-17T16:45:23.125" v="1410" actId="478"/>
          <ac:spMkLst>
            <pc:docMk/>
            <pc:sldMk cId="3054228238" sldId="273"/>
            <ac:spMk id="58" creationId="{139BC0C1-F6A3-FA54-21CA-1EF1D9FE0D23}"/>
          </ac:spMkLst>
        </pc:spChg>
        <pc:spChg chg="del">
          <ac:chgData name="u3576731@connect.hku.hk" userId="0de5b9f1-4841-4bf4-9210-fdfbf365d198" providerId="ADAL" clId="{3E39B3EF-A27C-44AA-9D5B-66013D61B5F0}" dt="2023-04-17T16:45:23.125" v="1410" actId="478"/>
          <ac:spMkLst>
            <pc:docMk/>
            <pc:sldMk cId="3054228238" sldId="273"/>
            <ac:spMk id="59" creationId="{459D1AD2-9570-E2EF-6B65-1E0236693C0F}"/>
          </ac:spMkLst>
        </pc:spChg>
        <pc:spChg chg="del">
          <ac:chgData name="u3576731@connect.hku.hk" userId="0de5b9f1-4841-4bf4-9210-fdfbf365d198" providerId="ADAL" clId="{3E39B3EF-A27C-44AA-9D5B-66013D61B5F0}" dt="2023-04-17T16:45:23.125" v="1410" actId="478"/>
          <ac:spMkLst>
            <pc:docMk/>
            <pc:sldMk cId="3054228238" sldId="273"/>
            <ac:spMk id="60" creationId="{079E15BE-A462-AA82-4FF3-2CB0C38DDE4F}"/>
          </ac:spMkLst>
        </pc:spChg>
        <pc:spChg chg="del">
          <ac:chgData name="u3576731@connect.hku.hk" userId="0de5b9f1-4841-4bf4-9210-fdfbf365d198" providerId="ADAL" clId="{3E39B3EF-A27C-44AA-9D5B-66013D61B5F0}" dt="2023-04-17T16:45:23.125" v="1410" actId="478"/>
          <ac:spMkLst>
            <pc:docMk/>
            <pc:sldMk cId="3054228238" sldId="273"/>
            <ac:spMk id="64" creationId="{CC6CF8F1-1B04-E249-873A-EE7D7C54425B}"/>
          </ac:spMkLst>
        </pc:spChg>
        <pc:spChg chg="del">
          <ac:chgData name="u3576731@connect.hku.hk" userId="0de5b9f1-4841-4bf4-9210-fdfbf365d198" providerId="ADAL" clId="{3E39B3EF-A27C-44AA-9D5B-66013D61B5F0}" dt="2023-04-17T16:45:23.125" v="1410" actId="478"/>
          <ac:spMkLst>
            <pc:docMk/>
            <pc:sldMk cId="3054228238" sldId="273"/>
            <ac:spMk id="71" creationId="{AC12A11B-A5FB-C84A-635B-FEB37234EE4A}"/>
          </ac:spMkLst>
        </pc:spChg>
        <pc:spChg chg="del">
          <ac:chgData name="u3576731@connect.hku.hk" userId="0de5b9f1-4841-4bf4-9210-fdfbf365d198" providerId="ADAL" clId="{3E39B3EF-A27C-44AA-9D5B-66013D61B5F0}" dt="2023-04-17T16:45:23.125" v="1410" actId="478"/>
          <ac:spMkLst>
            <pc:docMk/>
            <pc:sldMk cId="3054228238" sldId="273"/>
            <ac:spMk id="100" creationId="{10E0E96E-F8A3-8BCA-5D0F-2A9EF1723716}"/>
          </ac:spMkLst>
        </pc:spChg>
        <pc:spChg chg="del">
          <ac:chgData name="u3576731@connect.hku.hk" userId="0de5b9f1-4841-4bf4-9210-fdfbf365d198" providerId="ADAL" clId="{3E39B3EF-A27C-44AA-9D5B-66013D61B5F0}" dt="2023-04-17T16:45:23.125" v="1410" actId="478"/>
          <ac:spMkLst>
            <pc:docMk/>
            <pc:sldMk cId="3054228238" sldId="273"/>
            <ac:spMk id="105" creationId="{1749DB72-1C58-D804-ED9E-B16CAF6DFAA5}"/>
          </ac:spMkLst>
        </pc:spChg>
        <pc:spChg chg="del">
          <ac:chgData name="u3576731@connect.hku.hk" userId="0de5b9f1-4841-4bf4-9210-fdfbf365d198" providerId="ADAL" clId="{3E39B3EF-A27C-44AA-9D5B-66013D61B5F0}" dt="2023-04-17T16:45:23.125" v="1410" actId="478"/>
          <ac:spMkLst>
            <pc:docMk/>
            <pc:sldMk cId="3054228238" sldId="273"/>
            <ac:spMk id="106" creationId="{29F8C43E-0A47-B39B-EE9B-D623174A66BB}"/>
          </ac:spMkLst>
        </pc:spChg>
        <pc:spChg chg="del">
          <ac:chgData name="u3576731@connect.hku.hk" userId="0de5b9f1-4841-4bf4-9210-fdfbf365d198" providerId="ADAL" clId="{3E39B3EF-A27C-44AA-9D5B-66013D61B5F0}" dt="2023-04-17T16:45:23.125" v="1410" actId="478"/>
          <ac:spMkLst>
            <pc:docMk/>
            <pc:sldMk cId="3054228238" sldId="273"/>
            <ac:spMk id="107" creationId="{86658C21-3F1E-75EB-5C3B-636B49CB82B5}"/>
          </ac:spMkLst>
        </pc:spChg>
        <pc:picChg chg="del">
          <ac:chgData name="u3576731@connect.hku.hk" userId="0de5b9f1-4841-4bf4-9210-fdfbf365d198" providerId="ADAL" clId="{3E39B3EF-A27C-44AA-9D5B-66013D61B5F0}" dt="2023-04-17T16:45:23.125" v="1410" actId="478"/>
          <ac:picMkLst>
            <pc:docMk/>
            <pc:sldMk cId="3054228238" sldId="273"/>
            <ac:picMk id="6" creationId="{6AF04E45-C83A-7A41-1FF6-B74BFB142167}"/>
          </ac:picMkLst>
        </pc:picChg>
        <pc:cxnChg chg="del">
          <ac:chgData name="u3576731@connect.hku.hk" userId="0de5b9f1-4841-4bf4-9210-fdfbf365d198" providerId="ADAL" clId="{3E39B3EF-A27C-44AA-9D5B-66013D61B5F0}" dt="2023-04-17T16:45:23.125" v="1410" actId="478"/>
          <ac:cxnSpMkLst>
            <pc:docMk/>
            <pc:sldMk cId="3054228238" sldId="273"/>
            <ac:cxnSpMk id="8" creationId="{7079130B-FEEB-53CB-E0B7-2F4819683C41}"/>
          </ac:cxnSpMkLst>
        </pc:cxnChg>
        <pc:cxnChg chg="del">
          <ac:chgData name="u3576731@connect.hku.hk" userId="0de5b9f1-4841-4bf4-9210-fdfbf365d198" providerId="ADAL" clId="{3E39B3EF-A27C-44AA-9D5B-66013D61B5F0}" dt="2023-04-17T16:45:23.125" v="1410" actId="478"/>
          <ac:cxnSpMkLst>
            <pc:docMk/>
            <pc:sldMk cId="3054228238" sldId="273"/>
            <ac:cxnSpMk id="80" creationId="{01DF1AD4-3019-BAD8-6803-BA71D47EE0EB}"/>
          </ac:cxnSpMkLst>
        </pc:cxnChg>
        <pc:cxnChg chg="del">
          <ac:chgData name="u3576731@connect.hku.hk" userId="0de5b9f1-4841-4bf4-9210-fdfbf365d198" providerId="ADAL" clId="{3E39B3EF-A27C-44AA-9D5B-66013D61B5F0}" dt="2023-04-17T16:45:23.125" v="1410" actId="478"/>
          <ac:cxnSpMkLst>
            <pc:docMk/>
            <pc:sldMk cId="3054228238" sldId="273"/>
            <ac:cxnSpMk id="81" creationId="{09FAE401-8DB3-7C55-AB55-00B7D3A8EB0D}"/>
          </ac:cxnSpMkLst>
        </pc:cxnChg>
        <pc:cxnChg chg="del">
          <ac:chgData name="u3576731@connect.hku.hk" userId="0de5b9f1-4841-4bf4-9210-fdfbf365d198" providerId="ADAL" clId="{3E39B3EF-A27C-44AA-9D5B-66013D61B5F0}" dt="2023-04-17T16:45:23.125" v="1410" actId="478"/>
          <ac:cxnSpMkLst>
            <pc:docMk/>
            <pc:sldMk cId="3054228238" sldId="273"/>
            <ac:cxnSpMk id="82" creationId="{F8236AC4-304E-F541-3DD8-77B0CC13EC91}"/>
          </ac:cxnSpMkLst>
        </pc:cxnChg>
      </pc:sldChg>
      <pc:sldChg chg="addSp delSp modSp mod modAnim modNotesTx">
        <pc:chgData name="u3576731@connect.hku.hk" userId="0de5b9f1-4841-4bf4-9210-fdfbf365d198" providerId="ADAL" clId="{3E39B3EF-A27C-44AA-9D5B-66013D61B5F0}" dt="2023-04-24T15:08:19.675" v="4664" actId="20577"/>
        <pc:sldMkLst>
          <pc:docMk/>
          <pc:sldMk cId="3772663247" sldId="274"/>
        </pc:sldMkLst>
        <pc:spChg chg="del">
          <ac:chgData name="u3576731@connect.hku.hk" userId="0de5b9f1-4841-4bf4-9210-fdfbf365d198" providerId="ADAL" clId="{3E39B3EF-A27C-44AA-9D5B-66013D61B5F0}" dt="2023-04-19T10:32:15.908" v="1428" actId="478"/>
          <ac:spMkLst>
            <pc:docMk/>
            <pc:sldMk cId="3772663247" sldId="274"/>
            <ac:spMk id="13" creationId="{5EDE47A6-30B6-BE8A-6903-CCA68704C7DF}"/>
          </ac:spMkLst>
        </pc:spChg>
        <pc:spChg chg="del">
          <ac:chgData name="u3576731@connect.hku.hk" userId="0de5b9f1-4841-4bf4-9210-fdfbf365d198" providerId="ADAL" clId="{3E39B3EF-A27C-44AA-9D5B-66013D61B5F0}" dt="2023-04-19T10:32:15.908" v="1428" actId="478"/>
          <ac:spMkLst>
            <pc:docMk/>
            <pc:sldMk cId="3772663247" sldId="274"/>
            <ac:spMk id="20" creationId="{E72BE26C-26F5-84AC-EC76-2960570FC2D2}"/>
          </ac:spMkLst>
        </pc:spChg>
        <pc:spChg chg="del">
          <ac:chgData name="u3576731@connect.hku.hk" userId="0de5b9f1-4841-4bf4-9210-fdfbf365d198" providerId="ADAL" clId="{3E39B3EF-A27C-44AA-9D5B-66013D61B5F0}" dt="2023-04-19T10:32:15.908" v="1428" actId="478"/>
          <ac:spMkLst>
            <pc:docMk/>
            <pc:sldMk cId="3772663247" sldId="274"/>
            <ac:spMk id="21" creationId="{C1A36B4C-61FF-B6FD-7D08-015A6B8CB44A}"/>
          </ac:spMkLst>
        </pc:spChg>
        <pc:spChg chg="del">
          <ac:chgData name="u3576731@connect.hku.hk" userId="0de5b9f1-4841-4bf4-9210-fdfbf365d198" providerId="ADAL" clId="{3E39B3EF-A27C-44AA-9D5B-66013D61B5F0}" dt="2023-04-19T10:32:15.908" v="1428" actId="478"/>
          <ac:spMkLst>
            <pc:docMk/>
            <pc:sldMk cId="3772663247" sldId="274"/>
            <ac:spMk id="22" creationId="{3F5842D3-20CE-5D45-8ECD-360AEFBB9A6D}"/>
          </ac:spMkLst>
        </pc:spChg>
        <pc:spChg chg="del">
          <ac:chgData name="u3576731@connect.hku.hk" userId="0de5b9f1-4841-4bf4-9210-fdfbf365d198" providerId="ADAL" clId="{3E39B3EF-A27C-44AA-9D5B-66013D61B5F0}" dt="2023-04-19T10:32:15.908" v="1428" actId="478"/>
          <ac:spMkLst>
            <pc:docMk/>
            <pc:sldMk cId="3772663247" sldId="274"/>
            <ac:spMk id="27" creationId="{45DF21AF-E114-A4CD-546F-049554F45D91}"/>
          </ac:spMkLst>
        </pc:spChg>
        <pc:spChg chg="del">
          <ac:chgData name="u3576731@connect.hku.hk" userId="0de5b9f1-4841-4bf4-9210-fdfbf365d198" providerId="ADAL" clId="{3E39B3EF-A27C-44AA-9D5B-66013D61B5F0}" dt="2023-04-19T10:32:15.908" v="1428" actId="478"/>
          <ac:spMkLst>
            <pc:docMk/>
            <pc:sldMk cId="3772663247" sldId="274"/>
            <ac:spMk id="28" creationId="{83922FFC-7D19-A135-6F63-31FF811DD165}"/>
          </ac:spMkLst>
        </pc:spChg>
        <pc:picChg chg="add mod">
          <ac:chgData name="u3576731@connect.hku.hk" userId="0de5b9f1-4841-4bf4-9210-fdfbf365d198" providerId="ADAL" clId="{3E39B3EF-A27C-44AA-9D5B-66013D61B5F0}" dt="2023-04-21T16:41:02.732" v="2558" actId="1076"/>
          <ac:picMkLst>
            <pc:docMk/>
            <pc:sldMk cId="3772663247" sldId="274"/>
            <ac:picMk id="3" creationId="{DF22F87B-DC6D-7C34-D0F7-40221F4F342A}"/>
          </ac:picMkLst>
        </pc:picChg>
        <pc:picChg chg="del">
          <ac:chgData name="u3576731@connect.hku.hk" userId="0de5b9f1-4841-4bf4-9210-fdfbf365d198" providerId="ADAL" clId="{3E39B3EF-A27C-44AA-9D5B-66013D61B5F0}" dt="2023-04-19T10:32:15.908" v="1428" actId="478"/>
          <ac:picMkLst>
            <pc:docMk/>
            <pc:sldMk cId="3772663247" sldId="274"/>
            <ac:picMk id="4" creationId="{532DC256-479A-4871-7D59-B55A99F6937A}"/>
          </ac:picMkLst>
        </pc:picChg>
        <pc:cxnChg chg="add del">
          <ac:chgData name="u3576731@connect.hku.hk" userId="0de5b9f1-4841-4bf4-9210-fdfbf365d198" providerId="ADAL" clId="{3E39B3EF-A27C-44AA-9D5B-66013D61B5F0}" dt="2023-04-24T11:54:16.690" v="4507" actId="478"/>
          <ac:cxnSpMkLst>
            <pc:docMk/>
            <pc:sldMk cId="3772663247" sldId="274"/>
            <ac:cxnSpMk id="6" creationId="{C6B3F7D2-8784-B809-DA01-AADC71BBE5A6}"/>
          </ac:cxnSpMkLst>
        </pc:cxnChg>
        <pc:cxnChg chg="add del">
          <ac:chgData name="u3576731@connect.hku.hk" userId="0de5b9f1-4841-4bf4-9210-fdfbf365d198" providerId="ADAL" clId="{3E39B3EF-A27C-44AA-9D5B-66013D61B5F0}" dt="2023-04-24T11:54:29.283" v="4509" actId="478"/>
          <ac:cxnSpMkLst>
            <pc:docMk/>
            <pc:sldMk cId="3772663247" sldId="274"/>
            <ac:cxnSpMk id="8" creationId="{92AB357E-7C2E-8CFE-419F-4CEE35864036}"/>
          </ac:cxnSpMkLst>
        </pc:cxnChg>
        <pc:cxnChg chg="add mod">
          <ac:chgData name="u3576731@connect.hku.hk" userId="0de5b9f1-4841-4bf4-9210-fdfbf365d198" providerId="ADAL" clId="{3E39B3EF-A27C-44AA-9D5B-66013D61B5F0}" dt="2023-04-24T13:45:18.249" v="4639" actId="14100"/>
          <ac:cxnSpMkLst>
            <pc:docMk/>
            <pc:sldMk cId="3772663247" sldId="274"/>
            <ac:cxnSpMk id="9" creationId="{8AE8809D-496D-B844-D913-5C5DE1B28275}"/>
          </ac:cxnSpMkLst>
        </pc:cxnChg>
      </pc:sldChg>
      <pc:sldChg chg="addSp delSp modSp mod modAnim delCm modNotesTx">
        <pc:chgData name="u3576731@connect.hku.hk" userId="0de5b9f1-4841-4bf4-9210-fdfbf365d198" providerId="ADAL" clId="{3E39B3EF-A27C-44AA-9D5B-66013D61B5F0}" dt="2023-04-24T14:59:21.132" v="4654"/>
        <pc:sldMkLst>
          <pc:docMk/>
          <pc:sldMk cId="2152417518" sldId="275"/>
        </pc:sldMkLst>
        <pc:spChg chg="del">
          <ac:chgData name="u3576731@connect.hku.hk" userId="0de5b9f1-4841-4bf4-9210-fdfbf365d198" providerId="ADAL" clId="{3E39B3EF-A27C-44AA-9D5B-66013D61B5F0}" dt="2023-04-19T10:36:47.995" v="1682" actId="478"/>
          <ac:spMkLst>
            <pc:docMk/>
            <pc:sldMk cId="2152417518" sldId="275"/>
            <ac:spMk id="2" creationId="{11E1370A-20E2-1B1D-09CA-88E4572C6CDE}"/>
          </ac:spMkLst>
        </pc:spChg>
        <pc:spChg chg="add del mod">
          <ac:chgData name="u3576731@connect.hku.hk" userId="0de5b9f1-4841-4bf4-9210-fdfbf365d198" providerId="ADAL" clId="{3E39B3EF-A27C-44AA-9D5B-66013D61B5F0}" dt="2023-04-19T10:36:50.715" v="1683" actId="478"/>
          <ac:spMkLst>
            <pc:docMk/>
            <pc:sldMk cId="2152417518" sldId="275"/>
            <ac:spMk id="9" creationId="{BA205EE5-06B7-04AC-941A-45C6AD2A6FAC}"/>
          </ac:spMkLst>
        </pc:spChg>
        <pc:spChg chg="add mod ord">
          <ac:chgData name="u3576731@connect.hku.hk" userId="0de5b9f1-4841-4bf4-9210-fdfbf365d198" providerId="ADAL" clId="{3E39B3EF-A27C-44AA-9D5B-66013D61B5F0}" dt="2023-04-19T10:50:33.760" v="2520" actId="1076"/>
          <ac:spMkLst>
            <pc:docMk/>
            <pc:sldMk cId="2152417518" sldId="275"/>
            <ac:spMk id="10" creationId="{0375146F-FCB5-9174-E35B-619C22B9505F}"/>
          </ac:spMkLst>
        </pc:spChg>
        <pc:spChg chg="mod">
          <ac:chgData name="u3576731@connect.hku.hk" userId="0de5b9f1-4841-4bf4-9210-fdfbf365d198" providerId="ADAL" clId="{3E39B3EF-A27C-44AA-9D5B-66013D61B5F0}" dt="2023-04-19T10:51:08.160" v="2522" actId="1076"/>
          <ac:spMkLst>
            <pc:docMk/>
            <pc:sldMk cId="2152417518" sldId="275"/>
            <ac:spMk id="12" creationId="{FAC542CD-D7BF-04E1-D0ED-545D14EEC2AB}"/>
          </ac:spMkLst>
        </pc:spChg>
        <pc:picChg chg="add del mod">
          <ac:chgData name="u3576731@connect.hku.hk" userId="0de5b9f1-4841-4bf4-9210-fdfbf365d198" providerId="ADAL" clId="{3E39B3EF-A27C-44AA-9D5B-66013D61B5F0}" dt="2023-04-19T10:37:11.345" v="1688" actId="478"/>
          <ac:picMkLst>
            <pc:docMk/>
            <pc:sldMk cId="2152417518" sldId="275"/>
            <ac:picMk id="6" creationId="{246CD142-E5B4-4EAE-71EE-36E7BAC30F8D}"/>
          </ac:picMkLst>
        </pc:picChg>
        <pc:cxnChg chg="add mod">
          <ac:chgData name="u3576731@connect.hku.hk" userId="0de5b9f1-4841-4bf4-9210-fdfbf365d198" providerId="ADAL" clId="{3E39B3EF-A27C-44AA-9D5B-66013D61B5F0}" dt="2023-04-19T10:35:35.546" v="1663"/>
          <ac:cxnSpMkLst>
            <pc:docMk/>
            <pc:sldMk cId="2152417518" sldId="275"/>
            <ac:cxnSpMk id="7" creationId="{46858AA8-B7B5-F11E-20E7-8DEE50E5E615}"/>
          </ac:cxnSpMkLst>
        </pc:cxnChg>
        <pc:cxnChg chg="del">
          <ac:chgData name="u3576731@connect.hku.hk" userId="0de5b9f1-4841-4bf4-9210-fdfbf365d198" providerId="ADAL" clId="{3E39B3EF-A27C-44AA-9D5B-66013D61B5F0}" dt="2023-04-19T10:35:35.095" v="1662" actId="478"/>
          <ac:cxnSpMkLst>
            <pc:docMk/>
            <pc:sldMk cId="2152417518" sldId="275"/>
            <ac:cxnSpMk id="25" creationId="{18368088-67A3-594C-6A5E-D87187449669}"/>
          </ac:cxnSpMkLst>
        </pc:cxn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31.237" v="1424"/>
              <pc2:cmMkLst xmlns:pc2="http://schemas.microsoft.com/office/powerpoint/2019/9/main/command">
                <pc:docMk/>
                <pc:sldMk cId="2152417518" sldId="275"/>
                <pc2:cmMk id="{6CDF6D75-EF64-41B8-B4E7-B96D2639CBF8}"/>
              </pc2:cmMkLst>
            </pc226:cmChg>
          </p:ext>
        </pc:extLst>
      </pc:sldChg>
      <pc:sldChg chg="delSp modSp add del mod delAnim modAnim delCm">
        <pc:chgData name="u3576731@connect.hku.hk" userId="0de5b9f1-4841-4bf4-9210-fdfbf365d198" providerId="ADAL" clId="{3E39B3EF-A27C-44AA-9D5B-66013D61B5F0}" dt="2023-04-24T15:33:50.915" v="4888"/>
        <pc:sldMkLst>
          <pc:docMk/>
          <pc:sldMk cId="2400803480" sldId="276"/>
        </pc:sldMkLst>
        <pc:spChg chg="mod">
          <ac:chgData name="u3576731@connect.hku.hk" userId="0de5b9f1-4841-4bf4-9210-fdfbf365d198" providerId="ADAL" clId="{3E39B3EF-A27C-44AA-9D5B-66013D61B5F0}" dt="2023-04-19T10:32:47" v="1481" actId="20577"/>
          <ac:spMkLst>
            <pc:docMk/>
            <pc:sldMk cId="2400803480" sldId="276"/>
            <ac:spMk id="2" creationId="{11E1370A-20E2-1B1D-09CA-88E4572C6CDE}"/>
          </ac:spMkLst>
        </pc:spChg>
        <pc:spChg chg="mod">
          <ac:chgData name="u3576731@connect.hku.hk" userId="0de5b9f1-4841-4bf4-9210-fdfbf365d198" providerId="ADAL" clId="{3E39B3EF-A27C-44AA-9D5B-66013D61B5F0}" dt="2023-04-17T16:21:21.633" v="497" actId="20577"/>
          <ac:spMkLst>
            <pc:docMk/>
            <pc:sldMk cId="2400803480" sldId="276"/>
            <ac:spMk id="3" creationId="{B6C157C3-CCB7-2CCB-8B5B-67137A4A96EC}"/>
          </ac:spMkLst>
        </pc:spChg>
        <pc:spChg chg="del">
          <ac:chgData name="u3576731@connect.hku.hk" userId="0de5b9f1-4841-4bf4-9210-fdfbf365d198" providerId="ADAL" clId="{3E39B3EF-A27C-44AA-9D5B-66013D61B5F0}" dt="2023-04-17T16:21:09.954" v="494" actId="478"/>
          <ac:spMkLst>
            <pc:docMk/>
            <pc:sldMk cId="2400803480" sldId="276"/>
            <ac:spMk id="9" creationId="{00A2C5A3-9CE0-7323-5CEB-2C690E6DE84C}"/>
          </ac:spMkLst>
        </pc:spChg>
        <pc:grpChg chg="del">
          <ac:chgData name="u3576731@connect.hku.hk" userId="0de5b9f1-4841-4bf4-9210-fdfbf365d198" providerId="ADAL" clId="{3E39B3EF-A27C-44AA-9D5B-66013D61B5F0}" dt="2023-04-17T16:02:41.486" v="220" actId="478"/>
          <ac:grpSpMkLst>
            <pc:docMk/>
            <pc:sldMk cId="2400803480" sldId="276"/>
            <ac:grpSpMk id="7" creationId="{6130F198-F17F-CE0B-D030-0466BC9FBA51}"/>
          </ac:grpSpMkLst>
        </pc:grpChg>
        <pc:grpChg chg="del">
          <ac:chgData name="u3576731@connect.hku.hk" userId="0de5b9f1-4841-4bf4-9210-fdfbf365d198" providerId="ADAL" clId="{3E39B3EF-A27C-44AA-9D5B-66013D61B5F0}" dt="2023-04-17T16:21:16.766" v="495" actId="478"/>
          <ac:grpSpMkLst>
            <pc:docMk/>
            <pc:sldMk cId="2400803480" sldId="276"/>
            <ac:grpSpMk id="13" creationId="{27F31F77-6A09-18E7-46AE-C9AAD46E116D}"/>
          </ac:grpSpMkLst>
        </pc:grp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19.283" v="1420"/>
              <pc2:cmMkLst xmlns:pc2="http://schemas.microsoft.com/office/powerpoint/2019/9/main/command">
                <pc:docMk/>
                <pc:sldMk cId="2400803480" sldId="276"/>
                <pc2:cmMk id="{D2E73E3B-A2AA-4A9B-8A56-4A98A54EF10C}"/>
              </pc2:cmMkLst>
            </pc226:cmChg>
          </p:ext>
        </pc:extLst>
      </pc:sldChg>
      <pc:sldChg chg="modSp del mod modAnim delCm">
        <pc:chgData name="u3576731@connect.hku.hk" userId="0de5b9f1-4841-4bf4-9210-fdfbf365d198" providerId="ADAL" clId="{3E39B3EF-A27C-44AA-9D5B-66013D61B5F0}" dt="2023-04-19T10:32:49.065" v="1482" actId="47"/>
        <pc:sldMkLst>
          <pc:docMk/>
          <pc:sldMk cId="3035388430" sldId="277"/>
        </pc:sldMkLst>
        <pc:spChg chg="mod">
          <ac:chgData name="u3576731@connect.hku.hk" userId="0de5b9f1-4841-4bf4-9210-fdfbf365d198" providerId="ADAL" clId="{3E39B3EF-A27C-44AA-9D5B-66013D61B5F0}" dt="2023-04-17T16:21:26.598" v="499" actId="27636"/>
          <ac:spMkLst>
            <pc:docMk/>
            <pc:sldMk cId="3035388430" sldId="277"/>
            <ac:spMk id="3" creationId="{B6C157C3-CCB7-2CCB-8B5B-67137A4A96EC}"/>
          </ac:spMkLst>
        </pc:sp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15.710" v="1419"/>
              <pc2:cmMkLst xmlns:pc2="http://schemas.microsoft.com/office/powerpoint/2019/9/main/command">
                <pc:docMk/>
                <pc:sldMk cId="3035388430" sldId="277"/>
                <pc2:cmMk id="{1E4EDB35-7396-4873-AB6A-18B8F32C6A50}"/>
              </pc2:cmMkLst>
            </pc226:cmChg>
          </p:ext>
        </pc:extLst>
      </pc:sldChg>
      <pc:sldChg chg="addSp delSp modSp add mod modAnim modNotesTx">
        <pc:chgData name="u3576731@connect.hku.hk" userId="0de5b9f1-4841-4bf4-9210-fdfbf365d198" providerId="ADAL" clId="{3E39B3EF-A27C-44AA-9D5B-66013D61B5F0}" dt="2023-04-24T14:58:47.062" v="4650"/>
        <pc:sldMkLst>
          <pc:docMk/>
          <pc:sldMk cId="3536596679" sldId="277"/>
        </pc:sldMkLst>
        <pc:spChg chg="add mod">
          <ac:chgData name="u3576731@connect.hku.hk" userId="0de5b9f1-4841-4bf4-9210-fdfbf365d198" providerId="ADAL" clId="{3E39B3EF-A27C-44AA-9D5B-66013D61B5F0}" dt="2023-04-24T11:06:31.343" v="4356" actId="164"/>
          <ac:spMkLst>
            <pc:docMk/>
            <pc:sldMk cId="3536596679" sldId="277"/>
            <ac:spMk id="2" creationId="{56918E9B-775A-5493-94A9-3400CC4C059A}"/>
          </ac:spMkLst>
        </pc:spChg>
        <pc:spChg chg="add mod">
          <ac:chgData name="u3576731@connect.hku.hk" userId="0de5b9f1-4841-4bf4-9210-fdfbf365d198" providerId="ADAL" clId="{3E39B3EF-A27C-44AA-9D5B-66013D61B5F0}" dt="2023-04-24T11:06:49.222" v="4359" actId="164"/>
          <ac:spMkLst>
            <pc:docMk/>
            <pc:sldMk cId="3536596679" sldId="277"/>
            <ac:spMk id="8" creationId="{30DC9F1A-1E79-EA80-FFD0-E84F5EE3651A}"/>
          </ac:spMkLst>
        </pc:spChg>
        <pc:spChg chg="add mod">
          <ac:chgData name="u3576731@connect.hku.hk" userId="0de5b9f1-4841-4bf4-9210-fdfbf365d198" providerId="ADAL" clId="{3E39B3EF-A27C-44AA-9D5B-66013D61B5F0}" dt="2023-04-24T11:35:09.337" v="4430" actId="1076"/>
          <ac:spMkLst>
            <pc:docMk/>
            <pc:sldMk cId="3536596679" sldId="277"/>
            <ac:spMk id="11" creationId="{51983DAF-ED9B-C50B-A8E9-BF3B50C681A3}"/>
          </ac:spMkLst>
        </pc:spChg>
        <pc:spChg chg="add mod">
          <ac:chgData name="u3576731@connect.hku.hk" userId="0de5b9f1-4841-4bf4-9210-fdfbf365d198" providerId="ADAL" clId="{3E39B3EF-A27C-44AA-9D5B-66013D61B5F0}" dt="2023-04-24T11:35:09.337" v="4430" actId="1076"/>
          <ac:spMkLst>
            <pc:docMk/>
            <pc:sldMk cId="3536596679" sldId="277"/>
            <ac:spMk id="12" creationId="{27C7AAFB-B4C0-2CC7-9A3C-D8970675D88A}"/>
          </ac:spMkLst>
        </pc:spChg>
        <pc:spChg chg="add mod">
          <ac:chgData name="u3576731@connect.hku.hk" userId="0de5b9f1-4841-4bf4-9210-fdfbf365d198" providerId="ADAL" clId="{3E39B3EF-A27C-44AA-9D5B-66013D61B5F0}" dt="2023-04-24T11:33:57.968" v="4419" actId="164"/>
          <ac:spMkLst>
            <pc:docMk/>
            <pc:sldMk cId="3536596679" sldId="277"/>
            <ac:spMk id="29" creationId="{FB1B0540-097D-4CA1-E3B0-EEBE1D7708C7}"/>
          </ac:spMkLst>
        </pc:spChg>
        <pc:spChg chg="add mod">
          <ac:chgData name="u3576731@connect.hku.hk" userId="0de5b9f1-4841-4bf4-9210-fdfbf365d198" providerId="ADAL" clId="{3E39B3EF-A27C-44AA-9D5B-66013D61B5F0}" dt="2023-04-24T11:33:57.968" v="4419" actId="164"/>
          <ac:spMkLst>
            <pc:docMk/>
            <pc:sldMk cId="3536596679" sldId="277"/>
            <ac:spMk id="30" creationId="{3A35CD9D-B83D-120B-8F24-715D9E8B5A65}"/>
          </ac:spMkLst>
        </pc:spChg>
        <pc:spChg chg="mod">
          <ac:chgData name="u3576731@connect.hku.hk" userId="0de5b9f1-4841-4bf4-9210-fdfbf365d198" providerId="ADAL" clId="{3E39B3EF-A27C-44AA-9D5B-66013D61B5F0}" dt="2023-04-24T11:33:59.754" v="4420"/>
          <ac:spMkLst>
            <pc:docMk/>
            <pc:sldMk cId="3536596679" sldId="277"/>
            <ac:spMk id="33" creationId="{2D6F533A-D243-771E-4FF4-899ADEB0EA35}"/>
          </ac:spMkLst>
        </pc:spChg>
        <pc:spChg chg="mod">
          <ac:chgData name="u3576731@connect.hku.hk" userId="0de5b9f1-4841-4bf4-9210-fdfbf365d198" providerId="ADAL" clId="{3E39B3EF-A27C-44AA-9D5B-66013D61B5F0}" dt="2023-04-24T11:33:59.754" v="4420"/>
          <ac:spMkLst>
            <pc:docMk/>
            <pc:sldMk cId="3536596679" sldId="277"/>
            <ac:spMk id="34" creationId="{A843CFD2-898C-1790-2AAE-862F7B30E643}"/>
          </ac:spMkLst>
        </pc:spChg>
        <pc:spChg chg="mod">
          <ac:chgData name="u3576731@connect.hku.hk" userId="0de5b9f1-4841-4bf4-9210-fdfbf365d198" providerId="ADAL" clId="{3E39B3EF-A27C-44AA-9D5B-66013D61B5F0}" dt="2023-04-24T11:34:36.193" v="4422"/>
          <ac:spMkLst>
            <pc:docMk/>
            <pc:sldMk cId="3536596679" sldId="277"/>
            <ac:spMk id="36" creationId="{AC3E306A-F781-7F78-16FF-79A55807E792}"/>
          </ac:spMkLst>
        </pc:spChg>
        <pc:spChg chg="mod">
          <ac:chgData name="u3576731@connect.hku.hk" userId="0de5b9f1-4841-4bf4-9210-fdfbf365d198" providerId="ADAL" clId="{3E39B3EF-A27C-44AA-9D5B-66013D61B5F0}" dt="2023-04-24T11:34:36.193" v="4422"/>
          <ac:spMkLst>
            <pc:docMk/>
            <pc:sldMk cId="3536596679" sldId="277"/>
            <ac:spMk id="37" creationId="{DE02218D-E162-5DA8-EBF6-DC719C10FD87}"/>
          </ac:spMkLst>
        </pc:spChg>
        <pc:spChg chg="mod">
          <ac:chgData name="u3576731@connect.hku.hk" userId="0de5b9f1-4841-4bf4-9210-fdfbf365d198" providerId="ADAL" clId="{3E39B3EF-A27C-44AA-9D5B-66013D61B5F0}" dt="2023-04-24T11:34:40.405" v="4424"/>
          <ac:spMkLst>
            <pc:docMk/>
            <pc:sldMk cId="3536596679" sldId="277"/>
            <ac:spMk id="39" creationId="{615C4777-9F5A-34FA-633A-A0B9C75EF65E}"/>
          </ac:spMkLst>
        </pc:spChg>
        <pc:spChg chg="mod">
          <ac:chgData name="u3576731@connect.hku.hk" userId="0de5b9f1-4841-4bf4-9210-fdfbf365d198" providerId="ADAL" clId="{3E39B3EF-A27C-44AA-9D5B-66013D61B5F0}" dt="2023-04-24T11:34:40.405" v="4424"/>
          <ac:spMkLst>
            <pc:docMk/>
            <pc:sldMk cId="3536596679" sldId="277"/>
            <ac:spMk id="40" creationId="{C0779645-2346-C623-B22F-E944C44BC6DF}"/>
          </ac:spMkLst>
        </pc:spChg>
        <pc:spChg chg="mod">
          <ac:chgData name="u3576731@connect.hku.hk" userId="0de5b9f1-4841-4bf4-9210-fdfbf365d198" providerId="ADAL" clId="{3E39B3EF-A27C-44AA-9D5B-66013D61B5F0}" dt="2023-04-24T11:34:44.805" v="4426"/>
          <ac:spMkLst>
            <pc:docMk/>
            <pc:sldMk cId="3536596679" sldId="277"/>
            <ac:spMk id="42" creationId="{165D0B56-A4C3-423A-AA9D-721384BA253A}"/>
          </ac:spMkLst>
        </pc:spChg>
        <pc:spChg chg="mod">
          <ac:chgData name="u3576731@connect.hku.hk" userId="0de5b9f1-4841-4bf4-9210-fdfbf365d198" providerId="ADAL" clId="{3E39B3EF-A27C-44AA-9D5B-66013D61B5F0}" dt="2023-04-24T11:34:44.805" v="4426"/>
          <ac:spMkLst>
            <pc:docMk/>
            <pc:sldMk cId="3536596679" sldId="277"/>
            <ac:spMk id="43" creationId="{50B4F7F4-4FA2-D079-E593-2467DEAA7D05}"/>
          </ac:spMkLst>
        </pc:spChg>
        <pc:spChg chg="mod">
          <ac:chgData name="u3576731@connect.hku.hk" userId="0de5b9f1-4841-4bf4-9210-fdfbf365d198" providerId="ADAL" clId="{3E39B3EF-A27C-44AA-9D5B-66013D61B5F0}" dt="2023-04-24T11:34:50.290" v="4428"/>
          <ac:spMkLst>
            <pc:docMk/>
            <pc:sldMk cId="3536596679" sldId="277"/>
            <ac:spMk id="45" creationId="{A5B17300-18EC-E6B6-5376-AA418AA7E4FE}"/>
          </ac:spMkLst>
        </pc:spChg>
        <pc:spChg chg="mod">
          <ac:chgData name="u3576731@connect.hku.hk" userId="0de5b9f1-4841-4bf4-9210-fdfbf365d198" providerId="ADAL" clId="{3E39B3EF-A27C-44AA-9D5B-66013D61B5F0}" dt="2023-04-24T11:34:50.290" v="4428"/>
          <ac:spMkLst>
            <pc:docMk/>
            <pc:sldMk cId="3536596679" sldId="277"/>
            <ac:spMk id="46" creationId="{A1A6C7AE-70B3-FFEC-E10B-90B0534E8B16}"/>
          </ac:spMkLst>
        </pc:spChg>
        <pc:grpChg chg="add mod">
          <ac:chgData name="u3576731@connect.hku.hk" userId="0de5b9f1-4841-4bf4-9210-fdfbf365d198" providerId="ADAL" clId="{3E39B3EF-A27C-44AA-9D5B-66013D61B5F0}" dt="2023-04-24T11:28:43.708" v="4374" actId="1076"/>
          <ac:grpSpMkLst>
            <pc:docMk/>
            <pc:sldMk cId="3536596679" sldId="277"/>
            <ac:grpSpMk id="9" creationId="{1104DDC1-9DCB-9282-E199-F2D63B6819CF}"/>
          </ac:grpSpMkLst>
        </pc:grpChg>
        <pc:grpChg chg="add mod">
          <ac:chgData name="u3576731@connect.hku.hk" userId="0de5b9f1-4841-4bf4-9210-fdfbf365d198" providerId="ADAL" clId="{3E39B3EF-A27C-44AA-9D5B-66013D61B5F0}" dt="2023-04-24T11:28:43.708" v="4374" actId="1076"/>
          <ac:grpSpMkLst>
            <pc:docMk/>
            <pc:sldMk cId="3536596679" sldId="277"/>
            <ac:grpSpMk id="10" creationId="{1597FD83-027C-AB46-8412-4AB94ABB53C5}"/>
          </ac:grpSpMkLst>
        </pc:grpChg>
        <pc:grpChg chg="add mod">
          <ac:chgData name="u3576731@connect.hku.hk" userId="0de5b9f1-4841-4bf4-9210-fdfbf365d198" providerId="ADAL" clId="{3E39B3EF-A27C-44AA-9D5B-66013D61B5F0}" dt="2023-04-24T11:35:09.337" v="4430" actId="1076"/>
          <ac:grpSpMkLst>
            <pc:docMk/>
            <pc:sldMk cId="3536596679" sldId="277"/>
            <ac:grpSpMk id="31" creationId="{6EDD7EA2-BB85-371A-62B3-76A775B9D9F2}"/>
          </ac:grpSpMkLst>
        </pc:grpChg>
        <pc:grpChg chg="add del mod">
          <ac:chgData name="u3576731@connect.hku.hk" userId="0de5b9f1-4841-4bf4-9210-fdfbf365d198" providerId="ADAL" clId="{3E39B3EF-A27C-44AA-9D5B-66013D61B5F0}" dt="2023-04-24T11:35:30.150" v="4431" actId="478"/>
          <ac:grpSpMkLst>
            <pc:docMk/>
            <pc:sldMk cId="3536596679" sldId="277"/>
            <ac:grpSpMk id="32" creationId="{A1AE99DE-4E15-BC62-B88B-50E34ACC7D26}"/>
          </ac:grpSpMkLst>
        </pc:grpChg>
        <pc:grpChg chg="add del mod">
          <ac:chgData name="u3576731@connect.hku.hk" userId="0de5b9f1-4841-4bf4-9210-fdfbf365d198" providerId="ADAL" clId="{3E39B3EF-A27C-44AA-9D5B-66013D61B5F0}" dt="2023-04-24T11:35:32.287" v="4432" actId="478"/>
          <ac:grpSpMkLst>
            <pc:docMk/>
            <pc:sldMk cId="3536596679" sldId="277"/>
            <ac:grpSpMk id="35" creationId="{98A10634-CDF4-6AC9-BFB4-5A5EF78BC49A}"/>
          </ac:grpSpMkLst>
        </pc:grpChg>
        <pc:grpChg chg="add del mod">
          <ac:chgData name="u3576731@connect.hku.hk" userId="0de5b9f1-4841-4bf4-9210-fdfbf365d198" providerId="ADAL" clId="{3E39B3EF-A27C-44AA-9D5B-66013D61B5F0}" dt="2023-04-24T11:35:35.665" v="4433" actId="478"/>
          <ac:grpSpMkLst>
            <pc:docMk/>
            <pc:sldMk cId="3536596679" sldId="277"/>
            <ac:grpSpMk id="38" creationId="{323AF7A9-98AE-BF18-F5A0-C16E13D29B3B}"/>
          </ac:grpSpMkLst>
        </pc:grpChg>
        <pc:grpChg chg="add del mod">
          <ac:chgData name="u3576731@connect.hku.hk" userId="0de5b9f1-4841-4bf4-9210-fdfbf365d198" providerId="ADAL" clId="{3E39B3EF-A27C-44AA-9D5B-66013D61B5F0}" dt="2023-04-24T11:35:37.358" v="4434" actId="478"/>
          <ac:grpSpMkLst>
            <pc:docMk/>
            <pc:sldMk cId="3536596679" sldId="277"/>
            <ac:grpSpMk id="41" creationId="{F9D8E916-D98C-144E-5FAF-4F02EC9D1608}"/>
          </ac:grpSpMkLst>
        </pc:grpChg>
        <pc:grpChg chg="add del mod">
          <ac:chgData name="u3576731@connect.hku.hk" userId="0de5b9f1-4841-4bf4-9210-fdfbf365d198" providerId="ADAL" clId="{3E39B3EF-A27C-44AA-9D5B-66013D61B5F0}" dt="2023-04-24T11:35:38.911" v="4435" actId="478"/>
          <ac:grpSpMkLst>
            <pc:docMk/>
            <pc:sldMk cId="3536596679" sldId="277"/>
            <ac:grpSpMk id="44" creationId="{80EE8234-7CA6-55E7-6513-23B6F8BD4FDA}"/>
          </ac:grpSpMkLst>
        </pc:grpChg>
        <pc:grpChg chg="add mod">
          <ac:chgData name="u3576731@connect.hku.hk" userId="0de5b9f1-4841-4bf4-9210-fdfbf365d198" providerId="ADAL" clId="{3E39B3EF-A27C-44AA-9D5B-66013D61B5F0}" dt="2023-04-24T11:36:03.352" v="4436" actId="164"/>
          <ac:grpSpMkLst>
            <pc:docMk/>
            <pc:sldMk cId="3536596679" sldId="277"/>
            <ac:grpSpMk id="47" creationId="{A6A1C0BA-5872-E7A5-B324-9D45FE198D71}"/>
          </ac:grpSpMkLst>
        </pc:grpChg>
        <pc:picChg chg="add mod ord modCrop">
          <ac:chgData name="u3576731@connect.hku.hk" userId="0de5b9f1-4841-4bf4-9210-fdfbf365d198" providerId="ADAL" clId="{3E39B3EF-A27C-44AA-9D5B-66013D61B5F0}" dt="2023-04-24T11:33:43.314" v="4417" actId="1076"/>
          <ac:picMkLst>
            <pc:docMk/>
            <pc:sldMk cId="3536596679" sldId="277"/>
            <ac:picMk id="3" creationId="{1A160EC7-23B6-C4C4-97F6-E802FA1C9D68}"/>
          </ac:picMkLst>
        </pc:picChg>
        <pc:picChg chg="add del mod modCrop">
          <ac:chgData name="u3576731@connect.hku.hk" userId="0de5b9f1-4841-4bf4-9210-fdfbf365d198" providerId="ADAL" clId="{3E39B3EF-A27C-44AA-9D5B-66013D61B5F0}" dt="2023-04-21T17:36:33.460" v="2717" actId="478"/>
          <ac:picMkLst>
            <pc:docMk/>
            <pc:sldMk cId="3536596679" sldId="277"/>
            <ac:picMk id="4" creationId="{159F324B-CF33-17BE-0D1A-4B9247FC2B4A}"/>
          </ac:picMkLst>
        </pc:picChg>
        <pc:picChg chg="add mod modCrop">
          <ac:chgData name="u3576731@connect.hku.hk" userId="0de5b9f1-4841-4bf4-9210-fdfbf365d198" providerId="ADAL" clId="{3E39B3EF-A27C-44AA-9D5B-66013D61B5F0}" dt="2023-04-24T11:06:41.682" v="4358" actId="1076"/>
          <ac:picMkLst>
            <pc:docMk/>
            <pc:sldMk cId="3536596679" sldId="277"/>
            <ac:picMk id="4" creationId="{32291B50-A211-A659-6400-9DD6949B77EF}"/>
          </ac:picMkLst>
        </pc:picChg>
        <pc:picChg chg="add mod modCrop">
          <ac:chgData name="u3576731@connect.hku.hk" userId="0de5b9f1-4841-4bf4-9210-fdfbf365d198" providerId="ADAL" clId="{3E39B3EF-A27C-44AA-9D5B-66013D61B5F0}" dt="2023-04-24T11:06:49.222" v="4359" actId="164"/>
          <ac:picMkLst>
            <pc:docMk/>
            <pc:sldMk cId="3536596679" sldId="277"/>
            <ac:picMk id="6" creationId="{CF98D4DC-116A-7313-2C02-29BD6F1F1BD5}"/>
          </ac:picMkLst>
        </pc:picChg>
        <pc:picChg chg="add del mod">
          <ac:chgData name="u3576731@connect.hku.hk" userId="0de5b9f1-4841-4bf4-9210-fdfbf365d198" providerId="ADAL" clId="{3E39B3EF-A27C-44AA-9D5B-66013D61B5F0}" dt="2023-04-24T10:56:43.687" v="4313"/>
          <ac:picMkLst>
            <pc:docMk/>
            <pc:sldMk cId="3536596679" sldId="277"/>
            <ac:picMk id="7" creationId="{81C098EC-1E66-252E-EBC3-8B31ECB41C29}"/>
          </ac:picMkLst>
        </pc:picChg>
        <pc:picChg chg="del">
          <ac:chgData name="u3576731@connect.hku.hk" userId="0de5b9f1-4841-4bf4-9210-fdfbf365d198" providerId="ADAL" clId="{3E39B3EF-A27C-44AA-9D5B-66013D61B5F0}" dt="2023-04-21T17:18:06.216" v="2673" actId="478"/>
          <ac:picMkLst>
            <pc:docMk/>
            <pc:sldMk cId="3536596679" sldId="277"/>
            <ac:picMk id="13" creationId="{A98D055E-1E70-F386-9BAD-1707A2577741}"/>
          </ac:picMkLst>
        </pc:picChg>
        <pc:picChg chg="del mod ord">
          <ac:chgData name="u3576731@connect.hku.hk" userId="0de5b9f1-4841-4bf4-9210-fdfbf365d198" providerId="ADAL" clId="{3E39B3EF-A27C-44AA-9D5B-66013D61B5F0}" dt="2023-04-21T17:23:05.524" v="2691" actId="478"/>
          <ac:picMkLst>
            <pc:docMk/>
            <pc:sldMk cId="3536596679" sldId="277"/>
            <ac:picMk id="16" creationId="{DF61D5FF-A7B9-E0F9-B648-116B263C0A09}"/>
          </ac:picMkLst>
        </pc:picChg>
        <pc:cxnChg chg="add mod">
          <ac:chgData name="u3576731@connect.hku.hk" userId="0de5b9f1-4841-4bf4-9210-fdfbf365d198" providerId="ADAL" clId="{3E39B3EF-A27C-44AA-9D5B-66013D61B5F0}" dt="2023-04-24T11:36:03.352" v="4436" actId="164"/>
          <ac:cxnSpMkLst>
            <pc:docMk/>
            <pc:sldMk cId="3536596679" sldId="277"/>
            <ac:cxnSpMk id="13" creationId="{7DB038E9-AD39-7883-490A-563CA5FCCF02}"/>
          </ac:cxnSpMkLst>
        </pc:cxnChg>
        <pc:cxnChg chg="add mod">
          <ac:chgData name="u3576731@connect.hku.hk" userId="0de5b9f1-4841-4bf4-9210-fdfbf365d198" providerId="ADAL" clId="{3E39B3EF-A27C-44AA-9D5B-66013D61B5F0}" dt="2023-04-24T11:36:03.352" v="4436" actId="164"/>
          <ac:cxnSpMkLst>
            <pc:docMk/>
            <pc:sldMk cId="3536596679" sldId="277"/>
            <ac:cxnSpMk id="14" creationId="{4409E290-BDD4-8015-3F75-C6837AEBD976}"/>
          </ac:cxnSpMkLst>
        </pc:cxnChg>
        <pc:cxnChg chg="add mod">
          <ac:chgData name="u3576731@connect.hku.hk" userId="0de5b9f1-4841-4bf4-9210-fdfbf365d198" providerId="ADAL" clId="{3E39B3EF-A27C-44AA-9D5B-66013D61B5F0}" dt="2023-04-24T11:36:03.352" v="4436" actId="164"/>
          <ac:cxnSpMkLst>
            <pc:docMk/>
            <pc:sldMk cId="3536596679" sldId="277"/>
            <ac:cxnSpMk id="15" creationId="{F4503121-E610-4734-F3F7-E1BA00A079C9}"/>
          </ac:cxnSpMkLst>
        </pc:cxnChg>
        <pc:cxnChg chg="add mod">
          <ac:chgData name="u3576731@connect.hku.hk" userId="0de5b9f1-4841-4bf4-9210-fdfbf365d198" providerId="ADAL" clId="{3E39B3EF-A27C-44AA-9D5B-66013D61B5F0}" dt="2023-04-24T11:36:03.352" v="4436" actId="164"/>
          <ac:cxnSpMkLst>
            <pc:docMk/>
            <pc:sldMk cId="3536596679" sldId="277"/>
            <ac:cxnSpMk id="16" creationId="{472B01E9-5AC5-4281-E993-1F45ED18F51B}"/>
          </ac:cxnSpMkLst>
        </pc:cxnChg>
        <pc:cxnChg chg="add mod">
          <ac:chgData name="u3576731@connect.hku.hk" userId="0de5b9f1-4841-4bf4-9210-fdfbf365d198" providerId="ADAL" clId="{3E39B3EF-A27C-44AA-9D5B-66013D61B5F0}" dt="2023-04-24T11:36:03.352" v="4436" actId="164"/>
          <ac:cxnSpMkLst>
            <pc:docMk/>
            <pc:sldMk cId="3536596679" sldId="277"/>
            <ac:cxnSpMk id="17" creationId="{22D25B22-34B0-8E7D-4FBD-DC223216D068}"/>
          </ac:cxnSpMkLst>
        </pc:cxnChg>
        <pc:cxnChg chg="add del mod">
          <ac:chgData name="u3576731@connect.hku.hk" userId="0de5b9f1-4841-4bf4-9210-fdfbf365d198" providerId="ADAL" clId="{3E39B3EF-A27C-44AA-9D5B-66013D61B5F0}" dt="2023-04-24T11:32:04.505" v="4400"/>
          <ac:cxnSpMkLst>
            <pc:docMk/>
            <pc:sldMk cId="3536596679" sldId="277"/>
            <ac:cxnSpMk id="28" creationId="{108BB94B-D08D-8E28-9C8D-F2B61DDA5AFB}"/>
          </ac:cxnSpMkLst>
        </pc:cxnChg>
      </pc:sldChg>
      <pc:sldChg chg="addSp delSp modSp add mod modAnim modNotesTx">
        <pc:chgData name="u3576731@connect.hku.hk" userId="0de5b9f1-4841-4bf4-9210-fdfbf365d198" providerId="ADAL" clId="{3E39B3EF-A27C-44AA-9D5B-66013D61B5F0}" dt="2023-04-24T14:58:58.050" v="4651"/>
        <pc:sldMkLst>
          <pc:docMk/>
          <pc:sldMk cId="2474101208" sldId="278"/>
        </pc:sldMkLst>
        <pc:spChg chg="mod">
          <ac:chgData name="u3576731@connect.hku.hk" userId="0de5b9f1-4841-4bf4-9210-fdfbf365d198" providerId="ADAL" clId="{3E39B3EF-A27C-44AA-9D5B-66013D61B5F0}" dt="2023-04-24T11:02:25.402" v="4334"/>
          <ac:spMkLst>
            <pc:docMk/>
            <pc:sldMk cId="2474101208" sldId="278"/>
            <ac:spMk id="3" creationId="{2258A7FF-9965-8754-EA67-B17121212CD9}"/>
          </ac:spMkLst>
        </pc:spChg>
        <pc:spChg chg="mod">
          <ac:chgData name="u3576731@connect.hku.hk" userId="0de5b9f1-4841-4bf4-9210-fdfbf365d198" providerId="ADAL" clId="{3E39B3EF-A27C-44AA-9D5B-66013D61B5F0}" dt="2023-04-24T11:02:25.402" v="4334"/>
          <ac:spMkLst>
            <pc:docMk/>
            <pc:sldMk cId="2474101208" sldId="278"/>
            <ac:spMk id="6" creationId="{71699A55-539F-C847-06A1-C0401ED3308A}"/>
          </ac:spMkLst>
        </pc:spChg>
        <pc:spChg chg="add del mod">
          <ac:chgData name="u3576731@connect.hku.hk" userId="0de5b9f1-4841-4bf4-9210-fdfbf365d198" providerId="ADAL" clId="{3E39B3EF-A27C-44AA-9D5B-66013D61B5F0}" dt="2023-04-24T11:02:32.704" v="4335"/>
          <ac:spMkLst>
            <pc:docMk/>
            <pc:sldMk cId="2474101208" sldId="278"/>
            <ac:spMk id="7" creationId="{6421392D-A40C-2BAA-3260-F843AC8B122E}"/>
          </ac:spMkLst>
        </pc:spChg>
        <pc:spChg chg="mod">
          <ac:chgData name="u3576731@connect.hku.hk" userId="0de5b9f1-4841-4bf4-9210-fdfbf365d198" providerId="ADAL" clId="{3E39B3EF-A27C-44AA-9D5B-66013D61B5F0}" dt="2023-04-24T11:02:25.402" v="4334"/>
          <ac:spMkLst>
            <pc:docMk/>
            <pc:sldMk cId="2474101208" sldId="278"/>
            <ac:spMk id="9" creationId="{5113255B-682F-8FA2-9A52-8D3C77B0D095}"/>
          </ac:spMkLst>
        </pc:spChg>
        <pc:spChg chg="mod">
          <ac:chgData name="u3576731@connect.hku.hk" userId="0de5b9f1-4841-4bf4-9210-fdfbf365d198" providerId="ADAL" clId="{3E39B3EF-A27C-44AA-9D5B-66013D61B5F0}" dt="2023-04-24T11:02:25.402" v="4334"/>
          <ac:spMkLst>
            <pc:docMk/>
            <pc:sldMk cId="2474101208" sldId="278"/>
            <ac:spMk id="10" creationId="{DE619126-3A8F-850D-F8C5-E41965616544}"/>
          </ac:spMkLst>
        </pc:spChg>
        <pc:spChg chg="mod">
          <ac:chgData name="u3576731@connect.hku.hk" userId="0de5b9f1-4841-4bf4-9210-fdfbf365d198" providerId="ADAL" clId="{3E39B3EF-A27C-44AA-9D5B-66013D61B5F0}" dt="2023-04-24T11:02:25.402" v="4334"/>
          <ac:spMkLst>
            <pc:docMk/>
            <pc:sldMk cId="2474101208" sldId="278"/>
            <ac:spMk id="11" creationId="{729811CE-F1E5-9859-AAC0-C5A24D22BBCF}"/>
          </ac:spMkLst>
        </pc:spChg>
        <pc:spChg chg="mod">
          <ac:chgData name="u3576731@connect.hku.hk" userId="0de5b9f1-4841-4bf4-9210-fdfbf365d198" providerId="ADAL" clId="{3E39B3EF-A27C-44AA-9D5B-66013D61B5F0}" dt="2023-04-24T11:02:25.402" v="4334"/>
          <ac:spMkLst>
            <pc:docMk/>
            <pc:sldMk cId="2474101208" sldId="278"/>
            <ac:spMk id="12" creationId="{0E586EA5-5FF6-7089-6BBE-F0602B8AC3B3}"/>
          </ac:spMkLst>
        </pc:spChg>
        <pc:spChg chg="mod">
          <ac:chgData name="u3576731@connect.hku.hk" userId="0de5b9f1-4841-4bf4-9210-fdfbf365d198" providerId="ADAL" clId="{3E39B3EF-A27C-44AA-9D5B-66013D61B5F0}" dt="2023-04-24T11:02:25.402" v="4334"/>
          <ac:spMkLst>
            <pc:docMk/>
            <pc:sldMk cId="2474101208" sldId="278"/>
            <ac:spMk id="13" creationId="{7A4ECC0F-978F-2FE6-D557-045ADC695CE6}"/>
          </ac:spMkLst>
        </pc:spChg>
        <pc:spChg chg="mod">
          <ac:chgData name="u3576731@connect.hku.hk" userId="0de5b9f1-4841-4bf4-9210-fdfbf365d198" providerId="ADAL" clId="{3E39B3EF-A27C-44AA-9D5B-66013D61B5F0}" dt="2023-04-24T11:02:25.402" v="4334"/>
          <ac:spMkLst>
            <pc:docMk/>
            <pc:sldMk cId="2474101208" sldId="278"/>
            <ac:spMk id="14" creationId="{EBFB831D-676E-44AB-0608-B2E738E6D650}"/>
          </ac:spMkLst>
        </pc:spChg>
        <pc:spChg chg="mod">
          <ac:chgData name="u3576731@connect.hku.hk" userId="0de5b9f1-4841-4bf4-9210-fdfbf365d198" providerId="ADAL" clId="{3E39B3EF-A27C-44AA-9D5B-66013D61B5F0}" dt="2023-04-24T11:02:25.402" v="4334"/>
          <ac:spMkLst>
            <pc:docMk/>
            <pc:sldMk cId="2474101208" sldId="278"/>
            <ac:spMk id="15" creationId="{D270B39F-3E7B-E287-B22A-19F674A70BE7}"/>
          </ac:spMkLst>
        </pc:spChg>
        <pc:spChg chg="mod">
          <ac:chgData name="u3576731@connect.hku.hk" userId="0de5b9f1-4841-4bf4-9210-fdfbf365d198" providerId="ADAL" clId="{3E39B3EF-A27C-44AA-9D5B-66013D61B5F0}" dt="2023-04-24T11:02:57.958" v="4339"/>
          <ac:spMkLst>
            <pc:docMk/>
            <pc:sldMk cId="2474101208" sldId="278"/>
            <ac:spMk id="51" creationId="{1624BD80-99DA-0E8D-6077-DA22F3B38E41}"/>
          </ac:spMkLst>
        </pc:spChg>
        <pc:spChg chg="mod">
          <ac:chgData name="u3576731@connect.hku.hk" userId="0de5b9f1-4841-4bf4-9210-fdfbf365d198" providerId="ADAL" clId="{3E39B3EF-A27C-44AA-9D5B-66013D61B5F0}" dt="2023-04-24T11:02:57.958" v="4339"/>
          <ac:spMkLst>
            <pc:docMk/>
            <pc:sldMk cId="2474101208" sldId="278"/>
            <ac:spMk id="52" creationId="{5D3DCDF2-2B9D-D0AA-95EF-4D6A6EFCEAE3}"/>
          </ac:spMkLst>
        </pc:spChg>
        <pc:spChg chg="add del mod">
          <ac:chgData name="u3576731@connect.hku.hk" userId="0de5b9f1-4841-4bf4-9210-fdfbf365d198" providerId="ADAL" clId="{3E39B3EF-A27C-44AA-9D5B-66013D61B5F0}" dt="2023-04-24T11:03:02.990" v="4340"/>
          <ac:spMkLst>
            <pc:docMk/>
            <pc:sldMk cId="2474101208" sldId="278"/>
            <ac:spMk id="53" creationId="{7CAFFDBF-DCB6-5005-E0DF-AE8556145C7F}"/>
          </ac:spMkLst>
        </pc:spChg>
        <pc:spChg chg="mod">
          <ac:chgData name="u3576731@connect.hku.hk" userId="0de5b9f1-4841-4bf4-9210-fdfbf365d198" providerId="ADAL" clId="{3E39B3EF-A27C-44AA-9D5B-66013D61B5F0}" dt="2023-04-24T11:02:57.958" v="4339"/>
          <ac:spMkLst>
            <pc:docMk/>
            <pc:sldMk cId="2474101208" sldId="278"/>
            <ac:spMk id="55" creationId="{A8B4CA57-C804-8B36-C694-F7FD4920E671}"/>
          </ac:spMkLst>
        </pc:spChg>
        <pc:spChg chg="mod">
          <ac:chgData name="u3576731@connect.hku.hk" userId="0de5b9f1-4841-4bf4-9210-fdfbf365d198" providerId="ADAL" clId="{3E39B3EF-A27C-44AA-9D5B-66013D61B5F0}" dt="2023-04-24T11:02:57.958" v="4339"/>
          <ac:spMkLst>
            <pc:docMk/>
            <pc:sldMk cId="2474101208" sldId="278"/>
            <ac:spMk id="56" creationId="{C17C653E-903D-1CC0-1E3E-D5B614E1CFE9}"/>
          </ac:spMkLst>
        </pc:spChg>
        <pc:spChg chg="mod">
          <ac:chgData name="u3576731@connect.hku.hk" userId="0de5b9f1-4841-4bf4-9210-fdfbf365d198" providerId="ADAL" clId="{3E39B3EF-A27C-44AA-9D5B-66013D61B5F0}" dt="2023-04-24T11:02:57.958" v="4339"/>
          <ac:spMkLst>
            <pc:docMk/>
            <pc:sldMk cId="2474101208" sldId="278"/>
            <ac:spMk id="57" creationId="{BFC3FE65-7E78-56CA-36D1-8D07ACE371CB}"/>
          </ac:spMkLst>
        </pc:spChg>
        <pc:spChg chg="mod">
          <ac:chgData name="u3576731@connect.hku.hk" userId="0de5b9f1-4841-4bf4-9210-fdfbf365d198" providerId="ADAL" clId="{3E39B3EF-A27C-44AA-9D5B-66013D61B5F0}" dt="2023-04-24T11:02:57.958" v="4339"/>
          <ac:spMkLst>
            <pc:docMk/>
            <pc:sldMk cId="2474101208" sldId="278"/>
            <ac:spMk id="58" creationId="{0D99195F-4A51-E15D-493D-133104745F6A}"/>
          </ac:spMkLst>
        </pc:spChg>
        <pc:spChg chg="mod">
          <ac:chgData name="u3576731@connect.hku.hk" userId="0de5b9f1-4841-4bf4-9210-fdfbf365d198" providerId="ADAL" clId="{3E39B3EF-A27C-44AA-9D5B-66013D61B5F0}" dt="2023-04-24T11:02:57.958" v="4339"/>
          <ac:spMkLst>
            <pc:docMk/>
            <pc:sldMk cId="2474101208" sldId="278"/>
            <ac:spMk id="59" creationId="{561DD001-12C0-935D-A5E0-9191C1569329}"/>
          </ac:spMkLst>
        </pc:spChg>
        <pc:spChg chg="mod">
          <ac:chgData name="u3576731@connect.hku.hk" userId="0de5b9f1-4841-4bf4-9210-fdfbf365d198" providerId="ADAL" clId="{3E39B3EF-A27C-44AA-9D5B-66013D61B5F0}" dt="2023-04-24T11:02:57.958" v="4339"/>
          <ac:spMkLst>
            <pc:docMk/>
            <pc:sldMk cId="2474101208" sldId="278"/>
            <ac:spMk id="60" creationId="{D5E8916D-EA55-3735-32BD-8CD5CB435710}"/>
          </ac:spMkLst>
        </pc:spChg>
        <pc:spChg chg="mod">
          <ac:chgData name="u3576731@connect.hku.hk" userId="0de5b9f1-4841-4bf4-9210-fdfbf365d198" providerId="ADAL" clId="{3E39B3EF-A27C-44AA-9D5B-66013D61B5F0}" dt="2023-04-24T11:02:57.958" v="4339"/>
          <ac:spMkLst>
            <pc:docMk/>
            <pc:sldMk cId="2474101208" sldId="278"/>
            <ac:spMk id="61" creationId="{84734C5D-9120-1C83-65A3-7FEBEBE5BE5B}"/>
          </ac:spMkLst>
        </pc:spChg>
        <pc:spChg chg="mod">
          <ac:chgData name="u3576731@connect.hku.hk" userId="0de5b9f1-4841-4bf4-9210-fdfbf365d198" providerId="ADAL" clId="{3E39B3EF-A27C-44AA-9D5B-66013D61B5F0}" dt="2023-04-24T11:03:17.358" v="4342"/>
          <ac:spMkLst>
            <pc:docMk/>
            <pc:sldMk cId="2474101208" sldId="278"/>
            <ac:spMk id="97" creationId="{CEB75B18-BB40-8CC6-9961-10A904A21E48}"/>
          </ac:spMkLst>
        </pc:spChg>
        <pc:spChg chg="mod">
          <ac:chgData name="u3576731@connect.hku.hk" userId="0de5b9f1-4841-4bf4-9210-fdfbf365d198" providerId="ADAL" clId="{3E39B3EF-A27C-44AA-9D5B-66013D61B5F0}" dt="2023-04-24T11:03:17.358" v="4342"/>
          <ac:spMkLst>
            <pc:docMk/>
            <pc:sldMk cId="2474101208" sldId="278"/>
            <ac:spMk id="98" creationId="{1E807F00-5E81-CAF4-936E-A2A393042080}"/>
          </ac:spMkLst>
        </pc:spChg>
        <pc:spChg chg="add mod ord">
          <ac:chgData name="u3576731@connect.hku.hk" userId="0de5b9f1-4841-4bf4-9210-fdfbf365d198" providerId="ADAL" clId="{3E39B3EF-A27C-44AA-9D5B-66013D61B5F0}" dt="2023-04-24T13:12:28.434" v="4563" actId="166"/>
          <ac:spMkLst>
            <pc:docMk/>
            <pc:sldMk cId="2474101208" sldId="278"/>
            <ac:spMk id="99" creationId="{0D0FEF48-263B-3968-FA78-315A3B2C864B}"/>
          </ac:spMkLst>
        </pc:spChg>
        <pc:spChg chg="mod">
          <ac:chgData name="u3576731@connect.hku.hk" userId="0de5b9f1-4841-4bf4-9210-fdfbf365d198" providerId="ADAL" clId="{3E39B3EF-A27C-44AA-9D5B-66013D61B5F0}" dt="2023-04-24T11:03:17.358" v="4342"/>
          <ac:spMkLst>
            <pc:docMk/>
            <pc:sldMk cId="2474101208" sldId="278"/>
            <ac:spMk id="101" creationId="{2B1941BE-06F8-4EDF-860E-70A122F2A5EA}"/>
          </ac:spMkLst>
        </pc:spChg>
        <pc:spChg chg="mod">
          <ac:chgData name="u3576731@connect.hku.hk" userId="0de5b9f1-4841-4bf4-9210-fdfbf365d198" providerId="ADAL" clId="{3E39B3EF-A27C-44AA-9D5B-66013D61B5F0}" dt="2023-04-24T11:03:17.358" v="4342"/>
          <ac:spMkLst>
            <pc:docMk/>
            <pc:sldMk cId="2474101208" sldId="278"/>
            <ac:spMk id="102" creationId="{BAE9510D-F35E-0CB9-B581-B693783E4867}"/>
          </ac:spMkLst>
        </pc:spChg>
        <pc:spChg chg="mod">
          <ac:chgData name="u3576731@connect.hku.hk" userId="0de5b9f1-4841-4bf4-9210-fdfbf365d198" providerId="ADAL" clId="{3E39B3EF-A27C-44AA-9D5B-66013D61B5F0}" dt="2023-04-24T11:03:17.358" v="4342"/>
          <ac:spMkLst>
            <pc:docMk/>
            <pc:sldMk cId="2474101208" sldId="278"/>
            <ac:spMk id="103" creationId="{C350C0B6-602F-FCE3-B2C7-C4BEC6F9818D}"/>
          </ac:spMkLst>
        </pc:spChg>
        <pc:spChg chg="mod">
          <ac:chgData name="u3576731@connect.hku.hk" userId="0de5b9f1-4841-4bf4-9210-fdfbf365d198" providerId="ADAL" clId="{3E39B3EF-A27C-44AA-9D5B-66013D61B5F0}" dt="2023-04-24T11:03:17.358" v="4342"/>
          <ac:spMkLst>
            <pc:docMk/>
            <pc:sldMk cId="2474101208" sldId="278"/>
            <ac:spMk id="104" creationId="{2774E903-B83C-3F30-8E8C-E1FA4CDF0F83}"/>
          </ac:spMkLst>
        </pc:spChg>
        <pc:spChg chg="mod">
          <ac:chgData name="u3576731@connect.hku.hk" userId="0de5b9f1-4841-4bf4-9210-fdfbf365d198" providerId="ADAL" clId="{3E39B3EF-A27C-44AA-9D5B-66013D61B5F0}" dt="2023-04-24T11:03:17.358" v="4342"/>
          <ac:spMkLst>
            <pc:docMk/>
            <pc:sldMk cId="2474101208" sldId="278"/>
            <ac:spMk id="105" creationId="{F20DDF48-7962-2845-437F-59DFD0F74A01}"/>
          </ac:spMkLst>
        </pc:spChg>
        <pc:spChg chg="mod">
          <ac:chgData name="u3576731@connect.hku.hk" userId="0de5b9f1-4841-4bf4-9210-fdfbf365d198" providerId="ADAL" clId="{3E39B3EF-A27C-44AA-9D5B-66013D61B5F0}" dt="2023-04-24T11:03:17.358" v="4342"/>
          <ac:spMkLst>
            <pc:docMk/>
            <pc:sldMk cId="2474101208" sldId="278"/>
            <ac:spMk id="106" creationId="{4F4343A6-35BB-9FC0-A7A8-620C22409E7F}"/>
          </ac:spMkLst>
        </pc:spChg>
        <pc:spChg chg="mod">
          <ac:chgData name="u3576731@connect.hku.hk" userId="0de5b9f1-4841-4bf4-9210-fdfbf365d198" providerId="ADAL" clId="{3E39B3EF-A27C-44AA-9D5B-66013D61B5F0}" dt="2023-04-24T11:03:17.358" v="4342"/>
          <ac:spMkLst>
            <pc:docMk/>
            <pc:sldMk cId="2474101208" sldId="278"/>
            <ac:spMk id="107" creationId="{860DBC3B-53DB-3E0E-CD61-2E4AB16BE877}"/>
          </ac:spMkLst>
        </pc:spChg>
        <pc:spChg chg="add mod">
          <ac:chgData name="u3576731@connect.hku.hk" userId="0de5b9f1-4841-4bf4-9210-fdfbf365d198" providerId="ADAL" clId="{3E39B3EF-A27C-44AA-9D5B-66013D61B5F0}" dt="2023-04-24T13:20:01.537" v="4621" actId="14100"/>
          <ac:spMkLst>
            <pc:docMk/>
            <pc:sldMk cId="2474101208" sldId="278"/>
            <ac:spMk id="142" creationId="{F1A86468-8B44-CB9D-2014-ADD172909333}"/>
          </ac:spMkLst>
        </pc:spChg>
        <pc:spChg chg="add mod ord">
          <ac:chgData name="u3576731@connect.hku.hk" userId="0de5b9f1-4841-4bf4-9210-fdfbf365d198" providerId="ADAL" clId="{3E39B3EF-A27C-44AA-9D5B-66013D61B5F0}" dt="2023-04-24T13:20:04.489" v="4622" actId="14100"/>
          <ac:spMkLst>
            <pc:docMk/>
            <pc:sldMk cId="2474101208" sldId="278"/>
            <ac:spMk id="143" creationId="{6DD7665A-F588-2E37-DFF8-11F7522F1D17}"/>
          </ac:spMkLst>
        </pc:spChg>
        <pc:grpChg chg="add del mod">
          <ac:chgData name="u3576731@connect.hku.hk" userId="0de5b9f1-4841-4bf4-9210-fdfbf365d198" providerId="ADAL" clId="{3E39B3EF-A27C-44AA-9D5B-66013D61B5F0}" dt="2023-04-24T11:02:32.704" v="4335"/>
          <ac:grpSpMkLst>
            <pc:docMk/>
            <pc:sldMk cId="2474101208" sldId="278"/>
            <ac:grpSpMk id="2" creationId="{A0235F9A-43D9-799A-4C7D-C63A881C325C}"/>
          </ac:grpSpMkLst>
        </pc:grpChg>
        <pc:grpChg chg="add del mod">
          <ac:chgData name="u3576731@connect.hku.hk" userId="0de5b9f1-4841-4bf4-9210-fdfbf365d198" providerId="ADAL" clId="{3E39B3EF-A27C-44AA-9D5B-66013D61B5F0}" dt="2023-04-24T11:02:32.704" v="4335"/>
          <ac:grpSpMkLst>
            <pc:docMk/>
            <pc:sldMk cId="2474101208" sldId="278"/>
            <ac:grpSpMk id="8" creationId="{19F11118-3C7D-70B3-A59D-051D8DB9CC97}"/>
          </ac:grpSpMkLst>
        </pc:grpChg>
        <pc:grpChg chg="add del mod">
          <ac:chgData name="u3576731@connect.hku.hk" userId="0de5b9f1-4841-4bf4-9210-fdfbf365d198" providerId="ADAL" clId="{3E39B3EF-A27C-44AA-9D5B-66013D61B5F0}" dt="2023-04-24T11:02:32.704" v="4335"/>
          <ac:grpSpMkLst>
            <pc:docMk/>
            <pc:sldMk cId="2474101208" sldId="278"/>
            <ac:grpSpMk id="16" creationId="{173B88E8-0E17-1321-7FA7-51BD398D2691}"/>
          </ac:grpSpMkLst>
        </pc:grpChg>
        <pc:grpChg chg="add del mod">
          <ac:chgData name="u3576731@connect.hku.hk" userId="0de5b9f1-4841-4bf4-9210-fdfbf365d198" providerId="ADAL" clId="{3E39B3EF-A27C-44AA-9D5B-66013D61B5F0}" dt="2023-04-24T11:02:32.704" v="4335"/>
          <ac:grpSpMkLst>
            <pc:docMk/>
            <pc:sldMk cId="2474101208" sldId="278"/>
            <ac:grpSpMk id="23" creationId="{B119E880-4316-C5B8-B5F6-FA1E5A7DDDD1}"/>
          </ac:grpSpMkLst>
        </pc:grpChg>
        <pc:grpChg chg="add del mod">
          <ac:chgData name="u3576731@connect.hku.hk" userId="0de5b9f1-4841-4bf4-9210-fdfbf365d198" providerId="ADAL" clId="{3E39B3EF-A27C-44AA-9D5B-66013D61B5F0}" dt="2023-04-24T11:02:32.704" v="4335"/>
          <ac:grpSpMkLst>
            <pc:docMk/>
            <pc:sldMk cId="2474101208" sldId="278"/>
            <ac:grpSpMk id="30" creationId="{73737CD6-CD7F-5F81-B0B6-CFFAFA506D73}"/>
          </ac:grpSpMkLst>
        </pc:grpChg>
        <pc:grpChg chg="add del mod">
          <ac:chgData name="u3576731@connect.hku.hk" userId="0de5b9f1-4841-4bf4-9210-fdfbf365d198" providerId="ADAL" clId="{3E39B3EF-A27C-44AA-9D5B-66013D61B5F0}" dt="2023-04-24T11:02:32.704" v="4335"/>
          <ac:grpSpMkLst>
            <pc:docMk/>
            <pc:sldMk cId="2474101208" sldId="278"/>
            <ac:grpSpMk id="33" creationId="{D238C465-9731-DFBF-38F7-A5F2E6852771}"/>
          </ac:grpSpMkLst>
        </pc:grpChg>
        <pc:grpChg chg="add del mod">
          <ac:chgData name="u3576731@connect.hku.hk" userId="0de5b9f1-4841-4bf4-9210-fdfbf365d198" providerId="ADAL" clId="{3E39B3EF-A27C-44AA-9D5B-66013D61B5F0}" dt="2023-04-24T11:02:32.704" v="4335"/>
          <ac:grpSpMkLst>
            <pc:docMk/>
            <pc:sldMk cId="2474101208" sldId="278"/>
            <ac:grpSpMk id="40" creationId="{F231190D-A5A3-1EBE-4CA6-FF3739186C8A}"/>
          </ac:grpSpMkLst>
        </pc:grpChg>
        <pc:grpChg chg="add del mod">
          <ac:chgData name="u3576731@connect.hku.hk" userId="0de5b9f1-4841-4bf4-9210-fdfbf365d198" providerId="ADAL" clId="{3E39B3EF-A27C-44AA-9D5B-66013D61B5F0}" dt="2023-04-24T11:02:32.704" v="4335"/>
          <ac:grpSpMkLst>
            <pc:docMk/>
            <pc:sldMk cId="2474101208" sldId="278"/>
            <ac:grpSpMk id="47" creationId="{6749228E-A1C0-F2B4-C77D-A5238438810B}"/>
          </ac:grpSpMkLst>
        </pc:grpChg>
        <pc:grpChg chg="add del mod">
          <ac:chgData name="u3576731@connect.hku.hk" userId="0de5b9f1-4841-4bf4-9210-fdfbf365d198" providerId="ADAL" clId="{3E39B3EF-A27C-44AA-9D5B-66013D61B5F0}" dt="2023-04-24T11:03:02.990" v="4340"/>
          <ac:grpSpMkLst>
            <pc:docMk/>
            <pc:sldMk cId="2474101208" sldId="278"/>
            <ac:grpSpMk id="50" creationId="{2F5A79A0-4345-16E5-7536-4F769D58C6E2}"/>
          </ac:grpSpMkLst>
        </pc:grpChg>
        <pc:grpChg chg="add del mod">
          <ac:chgData name="u3576731@connect.hku.hk" userId="0de5b9f1-4841-4bf4-9210-fdfbf365d198" providerId="ADAL" clId="{3E39B3EF-A27C-44AA-9D5B-66013D61B5F0}" dt="2023-04-24T11:03:02.990" v="4340"/>
          <ac:grpSpMkLst>
            <pc:docMk/>
            <pc:sldMk cId="2474101208" sldId="278"/>
            <ac:grpSpMk id="54" creationId="{0F8DC240-8BCA-7876-1D76-64D05F8C1071}"/>
          </ac:grpSpMkLst>
        </pc:grpChg>
        <pc:grpChg chg="add del mod">
          <ac:chgData name="u3576731@connect.hku.hk" userId="0de5b9f1-4841-4bf4-9210-fdfbf365d198" providerId="ADAL" clId="{3E39B3EF-A27C-44AA-9D5B-66013D61B5F0}" dt="2023-04-24T11:03:02.990" v="4340"/>
          <ac:grpSpMkLst>
            <pc:docMk/>
            <pc:sldMk cId="2474101208" sldId="278"/>
            <ac:grpSpMk id="62" creationId="{57FAA209-D503-8E65-E4ED-5617C91B50F6}"/>
          </ac:grpSpMkLst>
        </pc:grpChg>
        <pc:grpChg chg="add del mod">
          <ac:chgData name="u3576731@connect.hku.hk" userId="0de5b9f1-4841-4bf4-9210-fdfbf365d198" providerId="ADAL" clId="{3E39B3EF-A27C-44AA-9D5B-66013D61B5F0}" dt="2023-04-24T11:03:02.990" v="4340"/>
          <ac:grpSpMkLst>
            <pc:docMk/>
            <pc:sldMk cId="2474101208" sldId="278"/>
            <ac:grpSpMk id="69" creationId="{E6F47638-0391-1B85-EFBB-4F779FE460AA}"/>
          </ac:grpSpMkLst>
        </pc:grpChg>
        <pc:grpChg chg="add del mod">
          <ac:chgData name="u3576731@connect.hku.hk" userId="0de5b9f1-4841-4bf4-9210-fdfbf365d198" providerId="ADAL" clId="{3E39B3EF-A27C-44AA-9D5B-66013D61B5F0}" dt="2023-04-24T11:03:02.990" v="4340"/>
          <ac:grpSpMkLst>
            <pc:docMk/>
            <pc:sldMk cId="2474101208" sldId="278"/>
            <ac:grpSpMk id="76" creationId="{326472AD-04A7-EEFD-2FFC-72C6B771F4AD}"/>
          </ac:grpSpMkLst>
        </pc:grpChg>
        <pc:grpChg chg="add del mod">
          <ac:chgData name="u3576731@connect.hku.hk" userId="0de5b9f1-4841-4bf4-9210-fdfbf365d198" providerId="ADAL" clId="{3E39B3EF-A27C-44AA-9D5B-66013D61B5F0}" dt="2023-04-24T11:03:02.990" v="4340"/>
          <ac:grpSpMkLst>
            <pc:docMk/>
            <pc:sldMk cId="2474101208" sldId="278"/>
            <ac:grpSpMk id="79" creationId="{8968FC01-B093-AFD4-E4D2-F560756432A9}"/>
          </ac:grpSpMkLst>
        </pc:grpChg>
        <pc:grpChg chg="add del mod">
          <ac:chgData name="u3576731@connect.hku.hk" userId="0de5b9f1-4841-4bf4-9210-fdfbf365d198" providerId="ADAL" clId="{3E39B3EF-A27C-44AA-9D5B-66013D61B5F0}" dt="2023-04-24T11:03:02.990" v="4340"/>
          <ac:grpSpMkLst>
            <pc:docMk/>
            <pc:sldMk cId="2474101208" sldId="278"/>
            <ac:grpSpMk id="86" creationId="{7C600945-CED4-49FD-5FC3-6F2BD51D3453}"/>
          </ac:grpSpMkLst>
        </pc:grpChg>
        <pc:grpChg chg="add del mod">
          <ac:chgData name="u3576731@connect.hku.hk" userId="0de5b9f1-4841-4bf4-9210-fdfbf365d198" providerId="ADAL" clId="{3E39B3EF-A27C-44AA-9D5B-66013D61B5F0}" dt="2023-04-24T11:03:02.990" v="4340"/>
          <ac:grpSpMkLst>
            <pc:docMk/>
            <pc:sldMk cId="2474101208" sldId="278"/>
            <ac:grpSpMk id="93" creationId="{FAEFD941-F7F4-63D7-EEEF-A6A1A1F6B86E}"/>
          </ac:grpSpMkLst>
        </pc:grpChg>
        <pc:grpChg chg="add mod ord">
          <ac:chgData name="u3576731@connect.hku.hk" userId="0de5b9f1-4841-4bf4-9210-fdfbf365d198" providerId="ADAL" clId="{3E39B3EF-A27C-44AA-9D5B-66013D61B5F0}" dt="2023-04-24T13:12:28.434" v="4563" actId="166"/>
          <ac:grpSpMkLst>
            <pc:docMk/>
            <pc:sldMk cId="2474101208" sldId="278"/>
            <ac:grpSpMk id="96" creationId="{0E13B7E7-3530-DCAC-F3E6-1C002DCF6E4D}"/>
          </ac:grpSpMkLst>
        </pc:grpChg>
        <pc:grpChg chg="add mod ord">
          <ac:chgData name="u3576731@connect.hku.hk" userId="0de5b9f1-4841-4bf4-9210-fdfbf365d198" providerId="ADAL" clId="{3E39B3EF-A27C-44AA-9D5B-66013D61B5F0}" dt="2023-04-24T13:12:28.434" v="4563" actId="166"/>
          <ac:grpSpMkLst>
            <pc:docMk/>
            <pc:sldMk cId="2474101208" sldId="278"/>
            <ac:grpSpMk id="100" creationId="{BCC940AD-B4F5-55C7-7D02-BF9B6F43499F}"/>
          </ac:grpSpMkLst>
        </pc:grpChg>
        <pc:grpChg chg="add mod ord">
          <ac:chgData name="u3576731@connect.hku.hk" userId="0de5b9f1-4841-4bf4-9210-fdfbf365d198" providerId="ADAL" clId="{3E39B3EF-A27C-44AA-9D5B-66013D61B5F0}" dt="2023-04-24T13:12:28.434" v="4563" actId="166"/>
          <ac:grpSpMkLst>
            <pc:docMk/>
            <pc:sldMk cId="2474101208" sldId="278"/>
            <ac:grpSpMk id="108" creationId="{5AE872FE-935B-DC5F-2352-A243D7DA3964}"/>
          </ac:grpSpMkLst>
        </pc:grpChg>
        <pc:grpChg chg="add mod ord">
          <ac:chgData name="u3576731@connect.hku.hk" userId="0de5b9f1-4841-4bf4-9210-fdfbf365d198" providerId="ADAL" clId="{3E39B3EF-A27C-44AA-9D5B-66013D61B5F0}" dt="2023-04-24T13:12:28.434" v="4563" actId="166"/>
          <ac:grpSpMkLst>
            <pc:docMk/>
            <pc:sldMk cId="2474101208" sldId="278"/>
            <ac:grpSpMk id="115" creationId="{0E1ED519-A669-AF63-3DD2-C4F5B2FEFA9E}"/>
          </ac:grpSpMkLst>
        </pc:grpChg>
        <pc:grpChg chg="add mod ord">
          <ac:chgData name="u3576731@connect.hku.hk" userId="0de5b9f1-4841-4bf4-9210-fdfbf365d198" providerId="ADAL" clId="{3E39B3EF-A27C-44AA-9D5B-66013D61B5F0}" dt="2023-04-24T13:12:28.434" v="4563" actId="166"/>
          <ac:grpSpMkLst>
            <pc:docMk/>
            <pc:sldMk cId="2474101208" sldId="278"/>
            <ac:grpSpMk id="122" creationId="{076AF6AC-57E3-110E-7CDA-6D32BDD3CDA1}"/>
          </ac:grpSpMkLst>
        </pc:grpChg>
        <pc:grpChg chg="add mod ord">
          <ac:chgData name="u3576731@connect.hku.hk" userId="0de5b9f1-4841-4bf4-9210-fdfbf365d198" providerId="ADAL" clId="{3E39B3EF-A27C-44AA-9D5B-66013D61B5F0}" dt="2023-04-24T13:12:28.434" v="4563" actId="166"/>
          <ac:grpSpMkLst>
            <pc:docMk/>
            <pc:sldMk cId="2474101208" sldId="278"/>
            <ac:grpSpMk id="125" creationId="{4AD355B8-18AE-935C-B080-6540E8CB76AA}"/>
          </ac:grpSpMkLst>
        </pc:grpChg>
        <pc:grpChg chg="add mod ord">
          <ac:chgData name="u3576731@connect.hku.hk" userId="0de5b9f1-4841-4bf4-9210-fdfbf365d198" providerId="ADAL" clId="{3E39B3EF-A27C-44AA-9D5B-66013D61B5F0}" dt="2023-04-24T13:12:28.434" v="4563" actId="166"/>
          <ac:grpSpMkLst>
            <pc:docMk/>
            <pc:sldMk cId="2474101208" sldId="278"/>
            <ac:grpSpMk id="132" creationId="{B1AD0B43-173C-0A43-AAED-8C8510A948D0}"/>
          </ac:grpSpMkLst>
        </pc:grpChg>
        <pc:grpChg chg="add mod ord">
          <ac:chgData name="u3576731@connect.hku.hk" userId="0de5b9f1-4841-4bf4-9210-fdfbf365d198" providerId="ADAL" clId="{3E39B3EF-A27C-44AA-9D5B-66013D61B5F0}" dt="2023-04-24T13:12:28.434" v="4563" actId="166"/>
          <ac:grpSpMkLst>
            <pc:docMk/>
            <pc:sldMk cId="2474101208" sldId="278"/>
            <ac:grpSpMk id="139" creationId="{64988BF0-C84C-4F68-FC4C-929B8C22CA89}"/>
          </ac:grpSpMkLst>
        </pc:grpChg>
        <pc:picChg chg="del">
          <ac:chgData name="u3576731@connect.hku.hk" userId="0de5b9f1-4841-4bf4-9210-fdfbf365d198" providerId="ADAL" clId="{3E39B3EF-A27C-44AA-9D5B-66013D61B5F0}" dt="2023-04-21T17:36:39.852" v="2719" actId="478"/>
          <ac:picMkLst>
            <pc:docMk/>
            <pc:sldMk cId="2474101208" sldId="278"/>
            <ac:picMk id="3" creationId="{1A160EC7-23B6-C4C4-97F6-E802FA1C9D68}"/>
          </ac:picMkLst>
        </pc:picChg>
        <pc:picChg chg="add del mod ord modCrop">
          <ac:chgData name="u3576731@connect.hku.hk" userId="0de5b9f1-4841-4bf4-9210-fdfbf365d198" providerId="ADAL" clId="{3E39B3EF-A27C-44AA-9D5B-66013D61B5F0}" dt="2023-04-24T13:21:23.574" v="4633" actId="171"/>
          <ac:picMkLst>
            <pc:docMk/>
            <pc:sldMk cId="2474101208" sldId="278"/>
            <ac:picMk id="4" creationId="{159F324B-CF33-17BE-0D1A-4B9247FC2B4A}"/>
          </ac:picMkLst>
        </pc:picChg>
        <pc:cxnChg chg="mod">
          <ac:chgData name="u3576731@connect.hku.hk" userId="0de5b9f1-4841-4bf4-9210-fdfbf365d198" providerId="ADAL" clId="{3E39B3EF-A27C-44AA-9D5B-66013D61B5F0}" dt="2023-04-24T11:02:25.402" v="4334"/>
          <ac:cxnSpMkLst>
            <pc:docMk/>
            <pc:sldMk cId="2474101208" sldId="278"/>
            <ac:cxnSpMk id="17" creationId="{66AE9628-B6FF-E65A-C302-2BE89097AC32}"/>
          </ac:cxnSpMkLst>
        </pc:cxnChg>
        <pc:cxnChg chg="mod">
          <ac:chgData name="u3576731@connect.hku.hk" userId="0de5b9f1-4841-4bf4-9210-fdfbf365d198" providerId="ADAL" clId="{3E39B3EF-A27C-44AA-9D5B-66013D61B5F0}" dt="2023-04-24T11:02:25.402" v="4334"/>
          <ac:cxnSpMkLst>
            <pc:docMk/>
            <pc:sldMk cId="2474101208" sldId="278"/>
            <ac:cxnSpMk id="18" creationId="{9F281435-D640-183D-8DCA-D4618EE94037}"/>
          </ac:cxnSpMkLst>
        </pc:cxnChg>
        <pc:cxnChg chg="mod">
          <ac:chgData name="u3576731@connect.hku.hk" userId="0de5b9f1-4841-4bf4-9210-fdfbf365d198" providerId="ADAL" clId="{3E39B3EF-A27C-44AA-9D5B-66013D61B5F0}" dt="2023-04-24T11:02:25.402" v="4334"/>
          <ac:cxnSpMkLst>
            <pc:docMk/>
            <pc:sldMk cId="2474101208" sldId="278"/>
            <ac:cxnSpMk id="19" creationId="{2D2EF362-2582-4ABF-C16A-9A0BD161FCFA}"/>
          </ac:cxnSpMkLst>
        </pc:cxnChg>
        <pc:cxnChg chg="mod">
          <ac:chgData name="u3576731@connect.hku.hk" userId="0de5b9f1-4841-4bf4-9210-fdfbf365d198" providerId="ADAL" clId="{3E39B3EF-A27C-44AA-9D5B-66013D61B5F0}" dt="2023-04-24T11:02:25.402" v="4334"/>
          <ac:cxnSpMkLst>
            <pc:docMk/>
            <pc:sldMk cId="2474101208" sldId="278"/>
            <ac:cxnSpMk id="20" creationId="{71C23405-19AF-A186-E737-B640764FF185}"/>
          </ac:cxnSpMkLst>
        </pc:cxnChg>
        <pc:cxnChg chg="mod">
          <ac:chgData name="u3576731@connect.hku.hk" userId="0de5b9f1-4841-4bf4-9210-fdfbf365d198" providerId="ADAL" clId="{3E39B3EF-A27C-44AA-9D5B-66013D61B5F0}" dt="2023-04-24T11:02:25.402" v="4334"/>
          <ac:cxnSpMkLst>
            <pc:docMk/>
            <pc:sldMk cId="2474101208" sldId="278"/>
            <ac:cxnSpMk id="21" creationId="{2C9FF7F2-0166-BF9C-F034-7C719E246B29}"/>
          </ac:cxnSpMkLst>
        </pc:cxnChg>
        <pc:cxnChg chg="mod">
          <ac:chgData name="u3576731@connect.hku.hk" userId="0de5b9f1-4841-4bf4-9210-fdfbf365d198" providerId="ADAL" clId="{3E39B3EF-A27C-44AA-9D5B-66013D61B5F0}" dt="2023-04-24T11:02:25.402" v="4334"/>
          <ac:cxnSpMkLst>
            <pc:docMk/>
            <pc:sldMk cId="2474101208" sldId="278"/>
            <ac:cxnSpMk id="22" creationId="{A1FDDAE2-3AC6-F1B8-B4D8-B8CAADAE0EED}"/>
          </ac:cxnSpMkLst>
        </pc:cxnChg>
        <pc:cxnChg chg="mod">
          <ac:chgData name="u3576731@connect.hku.hk" userId="0de5b9f1-4841-4bf4-9210-fdfbf365d198" providerId="ADAL" clId="{3E39B3EF-A27C-44AA-9D5B-66013D61B5F0}" dt="2023-04-24T11:02:25.402" v="4334"/>
          <ac:cxnSpMkLst>
            <pc:docMk/>
            <pc:sldMk cId="2474101208" sldId="278"/>
            <ac:cxnSpMk id="24" creationId="{D3B587EA-7F85-C9E0-783D-1FA13220B6D7}"/>
          </ac:cxnSpMkLst>
        </pc:cxnChg>
        <pc:cxnChg chg="mod">
          <ac:chgData name="u3576731@connect.hku.hk" userId="0de5b9f1-4841-4bf4-9210-fdfbf365d198" providerId="ADAL" clId="{3E39B3EF-A27C-44AA-9D5B-66013D61B5F0}" dt="2023-04-24T11:02:25.402" v="4334"/>
          <ac:cxnSpMkLst>
            <pc:docMk/>
            <pc:sldMk cId="2474101208" sldId="278"/>
            <ac:cxnSpMk id="25" creationId="{07C00398-76BB-E755-D882-13CC28536528}"/>
          </ac:cxnSpMkLst>
        </pc:cxnChg>
        <pc:cxnChg chg="mod">
          <ac:chgData name="u3576731@connect.hku.hk" userId="0de5b9f1-4841-4bf4-9210-fdfbf365d198" providerId="ADAL" clId="{3E39B3EF-A27C-44AA-9D5B-66013D61B5F0}" dt="2023-04-24T11:02:25.402" v="4334"/>
          <ac:cxnSpMkLst>
            <pc:docMk/>
            <pc:sldMk cId="2474101208" sldId="278"/>
            <ac:cxnSpMk id="26" creationId="{1BDF4EAB-B639-B81C-ED32-D79FBD3BB9A3}"/>
          </ac:cxnSpMkLst>
        </pc:cxnChg>
        <pc:cxnChg chg="mod">
          <ac:chgData name="u3576731@connect.hku.hk" userId="0de5b9f1-4841-4bf4-9210-fdfbf365d198" providerId="ADAL" clId="{3E39B3EF-A27C-44AA-9D5B-66013D61B5F0}" dt="2023-04-24T11:02:25.402" v="4334"/>
          <ac:cxnSpMkLst>
            <pc:docMk/>
            <pc:sldMk cId="2474101208" sldId="278"/>
            <ac:cxnSpMk id="27" creationId="{4725871E-6BC2-4A95-C436-C06F76D6A497}"/>
          </ac:cxnSpMkLst>
        </pc:cxnChg>
        <pc:cxnChg chg="mod">
          <ac:chgData name="u3576731@connect.hku.hk" userId="0de5b9f1-4841-4bf4-9210-fdfbf365d198" providerId="ADAL" clId="{3E39B3EF-A27C-44AA-9D5B-66013D61B5F0}" dt="2023-04-24T11:02:25.402" v="4334"/>
          <ac:cxnSpMkLst>
            <pc:docMk/>
            <pc:sldMk cId="2474101208" sldId="278"/>
            <ac:cxnSpMk id="28" creationId="{72AB0B85-6DA0-5CED-E0A8-821C24AF7C23}"/>
          </ac:cxnSpMkLst>
        </pc:cxnChg>
        <pc:cxnChg chg="mod">
          <ac:chgData name="u3576731@connect.hku.hk" userId="0de5b9f1-4841-4bf4-9210-fdfbf365d198" providerId="ADAL" clId="{3E39B3EF-A27C-44AA-9D5B-66013D61B5F0}" dt="2023-04-24T11:02:25.402" v="4334"/>
          <ac:cxnSpMkLst>
            <pc:docMk/>
            <pc:sldMk cId="2474101208" sldId="278"/>
            <ac:cxnSpMk id="29" creationId="{72422587-DCD6-8F26-9F20-60CCCD02FC48}"/>
          </ac:cxnSpMkLst>
        </pc:cxnChg>
        <pc:cxnChg chg="mod">
          <ac:chgData name="u3576731@connect.hku.hk" userId="0de5b9f1-4841-4bf4-9210-fdfbf365d198" providerId="ADAL" clId="{3E39B3EF-A27C-44AA-9D5B-66013D61B5F0}" dt="2023-04-24T11:02:25.402" v="4334"/>
          <ac:cxnSpMkLst>
            <pc:docMk/>
            <pc:sldMk cId="2474101208" sldId="278"/>
            <ac:cxnSpMk id="31" creationId="{43E5E161-197C-6E1C-15D8-CD53B4559177}"/>
          </ac:cxnSpMkLst>
        </pc:cxnChg>
        <pc:cxnChg chg="mod">
          <ac:chgData name="u3576731@connect.hku.hk" userId="0de5b9f1-4841-4bf4-9210-fdfbf365d198" providerId="ADAL" clId="{3E39B3EF-A27C-44AA-9D5B-66013D61B5F0}" dt="2023-04-24T11:02:25.402" v="4334"/>
          <ac:cxnSpMkLst>
            <pc:docMk/>
            <pc:sldMk cId="2474101208" sldId="278"/>
            <ac:cxnSpMk id="32" creationId="{92DD0370-9C6A-1289-DCB2-3E5AE6205FA0}"/>
          </ac:cxnSpMkLst>
        </pc:cxnChg>
        <pc:cxnChg chg="mod">
          <ac:chgData name="u3576731@connect.hku.hk" userId="0de5b9f1-4841-4bf4-9210-fdfbf365d198" providerId="ADAL" clId="{3E39B3EF-A27C-44AA-9D5B-66013D61B5F0}" dt="2023-04-24T11:02:25.402" v="4334"/>
          <ac:cxnSpMkLst>
            <pc:docMk/>
            <pc:sldMk cId="2474101208" sldId="278"/>
            <ac:cxnSpMk id="34" creationId="{887ECF7D-510D-A4DA-F234-1BDE8DD800F1}"/>
          </ac:cxnSpMkLst>
        </pc:cxnChg>
        <pc:cxnChg chg="mod">
          <ac:chgData name="u3576731@connect.hku.hk" userId="0de5b9f1-4841-4bf4-9210-fdfbf365d198" providerId="ADAL" clId="{3E39B3EF-A27C-44AA-9D5B-66013D61B5F0}" dt="2023-04-24T11:02:25.402" v="4334"/>
          <ac:cxnSpMkLst>
            <pc:docMk/>
            <pc:sldMk cId="2474101208" sldId="278"/>
            <ac:cxnSpMk id="35" creationId="{569476C3-8BEA-FA6B-1054-612EB0D9334C}"/>
          </ac:cxnSpMkLst>
        </pc:cxnChg>
        <pc:cxnChg chg="mod">
          <ac:chgData name="u3576731@connect.hku.hk" userId="0de5b9f1-4841-4bf4-9210-fdfbf365d198" providerId="ADAL" clId="{3E39B3EF-A27C-44AA-9D5B-66013D61B5F0}" dt="2023-04-24T11:02:25.402" v="4334"/>
          <ac:cxnSpMkLst>
            <pc:docMk/>
            <pc:sldMk cId="2474101208" sldId="278"/>
            <ac:cxnSpMk id="36" creationId="{FDA9165F-EB54-7868-4211-756D4B091DF7}"/>
          </ac:cxnSpMkLst>
        </pc:cxnChg>
        <pc:cxnChg chg="mod">
          <ac:chgData name="u3576731@connect.hku.hk" userId="0de5b9f1-4841-4bf4-9210-fdfbf365d198" providerId="ADAL" clId="{3E39B3EF-A27C-44AA-9D5B-66013D61B5F0}" dt="2023-04-24T11:02:25.402" v="4334"/>
          <ac:cxnSpMkLst>
            <pc:docMk/>
            <pc:sldMk cId="2474101208" sldId="278"/>
            <ac:cxnSpMk id="37" creationId="{E5AE9B1C-8471-339C-06E4-D0143F08CFD5}"/>
          </ac:cxnSpMkLst>
        </pc:cxnChg>
        <pc:cxnChg chg="mod">
          <ac:chgData name="u3576731@connect.hku.hk" userId="0de5b9f1-4841-4bf4-9210-fdfbf365d198" providerId="ADAL" clId="{3E39B3EF-A27C-44AA-9D5B-66013D61B5F0}" dt="2023-04-24T11:02:25.402" v="4334"/>
          <ac:cxnSpMkLst>
            <pc:docMk/>
            <pc:sldMk cId="2474101208" sldId="278"/>
            <ac:cxnSpMk id="38" creationId="{2B50E19A-096B-CBB8-CA00-9200769F3534}"/>
          </ac:cxnSpMkLst>
        </pc:cxnChg>
        <pc:cxnChg chg="mod">
          <ac:chgData name="u3576731@connect.hku.hk" userId="0de5b9f1-4841-4bf4-9210-fdfbf365d198" providerId="ADAL" clId="{3E39B3EF-A27C-44AA-9D5B-66013D61B5F0}" dt="2023-04-24T11:02:25.402" v="4334"/>
          <ac:cxnSpMkLst>
            <pc:docMk/>
            <pc:sldMk cId="2474101208" sldId="278"/>
            <ac:cxnSpMk id="39" creationId="{C7540852-88F8-036F-B0F0-EFA267600736}"/>
          </ac:cxnSpMkLst>
        </pc:cxnChg>
        <pc:cxnChg chg="mod">
          <ac:chgData name="u3576731@connect.hku.hk" userId="0de5b9f1-4841-4bf4-9210-fdfbf365d198" providerId="ADAL" clId="{3E39B3EF-A27C-44AA-9D5B-66013D61B5F0}" dt="2023-04-24T11:02:25.402" v="4334"/>
          <ac:cxnSpMkLst>
            <pc:docMk/>
            <pc:sldMk cId="2474101208" sldId="278"/>
            <ac:cxnSpMk id="41" creationId="{687844A5-747F-340A-E923-E7B1CA419EA8}"/>
          </ac:cxnSpMkLst>
        </pc:cxnChg>
        <pc:cxnChg chg="mod">
          <ac:chgData name="u3576731@connect.hku.hk" userId="0de5b9f1-4841-4bf4-9210-fdfbf365d198" providerId="ADAL" clId="{3E39B3EF-A27C-44AA-9D5B-66013D61B5F0}" dt="2023-04-24T11:02:25.402" v="4334"/>
          <ac:cxnSpMkLst>
            <pc:docMk/>
            <pc:sldMk cId="2474101208" sldId="278"/>
            <ac:cxnSpMk id="42" creationId="{0217BD5F-03A0-DE1F-CFF6-7B19788FE5C5}"/>
          </ac:cxnSpMkLst>
        </pc:cxnChg>
        <pc:cxnChg chg="mod">
          <ac:chgData name="u3576731@connect.hku.hk" userId="0de5b9f1-4841-4bf4-9210-fdfbf365d198" providerId="ADAL" clId="{3E39B3EF-A27C-44AA-9D5B-66013D61B5F0}" dt="2023-04-24T11:02:25.402" v="4334"/>
          <ac:cxnSpMkLst>
            <pc:docMk/>
            <pc:sldMk cId="2474101208" sldId="278"/>
            <ac:cxnSpMk id="43" creationId="{C2149648-F7A3-EEBE-6A4E-5E7C79A5C595}"/>
          </ac:cxnSpMkLst>
        </pc:cxnChg>
        <pc:cxnChg chg="mod">
          <ac:chgData name="u3576731@connect.hku.hk" userId="0de5b9f1-4841-4bf4-9210-fdfbf365d198" providerId="ADAL" clId="{3E39B3EF-A27C-44AA-9D5B-66013D61B5F0}" dt="2023-04-24T11:02:25.402" v="4334"/>
          <ac:cxnSpMkLst>
            <pc:docMk/>
            <pc:sldMk cId="2474101208" sldId="278"/>
            <ac:cxnSpMk id="44" creationId="{A26AEE0E-3322-CA9E-DCDE-5B394066161C}"/>
          </ac:cxnSpMkLst>
        </pc:cxnChg>
        <pc:cxnChg chg="mod">
          <ac:chgData name="u3576731@connect.hku.hk" userId="0de5b9f1-4841-4bf4-9210-fdfbf365d198" providerId="ADAL" clId="{3E39B3EF-A27C-44AA-9D5B-66013D61B5F0}" dt="2023-04-24T11:02:25.402" v="4334"/>
          <ac:cxnSpMkLst>
            <pc:docMk/>
            <pc:sldMk cId="2474101208" sldId="278"/>
            <ac:cxnSpMk id="45" creationId="{2D7C6E94-3D47-B15F-D04A-38E7FE33EF2B}"/>
          </ac:cxnSpMkLst>
        </pc:cxnChg>
        <pc:cxnChg chg="mod">
          <ac:chgData name="u3576731@connect.hku.hk" userId="0de5b9f1-4841-4bf4-9210-fdfbf365d198" providerId="ADAL" clId="{3E39B3EF-A27C-44AA-9D5B-66013D61B5F0}" dt="2023-04-24T11:02:25.402" v="4334"/>
          <ac:cxnSpMkLst>
            <pc:docMk/>
            <pc:sldMk cId="2474101208" sldId="278"/>
            <ac:cxnSpMk id="46" creationId="{2B5BF76B-AC36-3C5C-FB38-D5BBE5864AC3}"/>
          </ac:cxnSpMkLst>
        </pc:cxnChg>
        <pc:cxnChg chg="mod">
          <ac:chgData name="u3576731@connect.hku.hk" userId="0de5b9f1-4841-4bf4-9210-fdfbf365d198" providerId="ADAL" clId="{3E39B3EF-A27C-44AA-9D5B-66013D61B5F0}" dt="2023-04-24T11:02:25.402" v="4334"/>
          <ac:cxnSpMkLst>
            <pc:docMk/>
            <pc:sldMk cId="2474101208" sldId="278"/>
            <ac:cxnSpMk id="48" creationId="{98A3613B-B269-90FC-5FDD-E403FCE12BDD}"/>
          </ac:cxnSpMkLst>
        </pc:cxnChg>
        <pc:cxnChg chg="mod">
          <ac:chgData name="u3576731@connect.hku.hk" userId="0de5b9f1-4841-4bf4-9210-fdfbf365d198" providerId="ADAL" clId="{3E39B3EF-A27C-44AA-9D5B-66013D61B5F0}" dt="2023-04-24T11:02:25.402" v="4334"/>
          <ac:cxnSpMkLst>
            <pc:docMk/>
            <pc:sldMk cId="2474101208" sldId="278"/>
            <ac:cxnSpMk id="49" creationId="{58CD1419-741C-127F-49DE-42C2D5B8F75C}"/>
          </ac:cxnSpMkLst>
        </pc:cxnChg>
        <pc:cxnChg chg="mod">
          <ac:chgData name="u3576731@connect.hku.hk" userId="0de5b9f1-4841-4bf4-9210-fdfbf365d198" providerId="ADAL" clId="{3E39B3EF-A27C-44AA-9D5B-66013D61B5F0}" dt="2023-04-24T11:02:57.958" v="4339"/>
          <ac:cxnSpMkLst>
            <pc:docMk/>
            <pc:sldMk cId="2474101208" sldId="278"/>
            <ac:cxnSpMk id="63" creationId="{AB59E89C-8CCD-EAE8-ED70-3BF8476D74A6}"/>
          </ac:cxnSpMkLst>
        </pc:cxnChg>
        <pc:cxnChg chg="mod">
          <ac:chgData name="u3576731@connect.hku.hk" userId="0de5b9f1-4841-4bf4-9210-fdfbf365d198" providerId="ADAL" clId="{3E39B3EF-A27C-44AA-9D5B-66013D61B5F0}" dt="2023-04-24T11:02:57.958" v="4339"/>
          <ac:cxnSpMkLst>
            <pc:docMk/>
            <pc:sldMk cId="2474101208" sldId="278"/>
            <ac:cxnSpMk id="64" creationId="{5F7FFF80-0816-FB46-4394-92161DE35BCF}"/>
          </ac:cxnSpMkLst>
        </pc:cxnChg>
        <pc:cxnChg chg="mod">
          <ac:chgData name="u3576731@connect.hku.hk" userId="0de5b9f1-4841-4bf4-9210-fdfbf365d198" providerId="ADAL" clId="{3E39B3EF-A27C-44AA-9D5B-66013D61B5F0}" dt="2023-04-24T11:02:57.958" v="4339"/>
          <ac:cxnSpMkLst>
            <pc:docMk/>
            <pc:sldMk cId="2474101208" sldId="278"/>
            <ac:cxnSpMk id="65" creationId="{93914F95-C944-45A3-715A-13D504983EC7}"/>
          </ac:cxnSpMkLst>
        </pc:cxnChg>
        <pc:cxnChg chg="mod">
          <ac:chgData name="u3576731@connect.hku.hk" userId="0de5b9f1-4841-4bf4-9210-fdfbf365d198" providerId="ADAL" clId="{3E39B3EF-A27C-44AA-9D5B-66013D61B5F0}" dt="2023-04-24T11:02:57.958" v="4339"/>
          <ac:cxnSpMkLst>
            <pc:docMk/>
            <pc:sldMk cId="2474101208" sldId="278"/>
            <ac:cxnSpMk id="66" creationId="{23B6D092-F039-325A-76CD-CE503F8AF285}"/>
          </ac:cxnSpMkLst>
        </pc:cxnChg>
        <pc:cxnChg chg="mod">
          <ac:chgData name="u3576731@connect.hku.hk" userId="0de5b9f1-4841-4bf4-9210-fdfbf365d198" providerId="ADAL" clId="{3E39B3EF-A27C-44AA-9D5B-66013D61B5F0}" dt="2023-04-24T11:02:57.958" v="4339"/>
          <ac:cxnSpMkLst>
            <pc:docMk/>
            <pc:sldMk cId="2474101208" sldId="278"/>
            <ac:cxnSpMk id="67" creationId="{6C343863-F1F3-B93D-7D3C-A0DD94FCF8B0}"/>
          </ac:cxnSpMkLst>
        </pc:cxnChg>
        <pc:cxnChg chg="mod">
          <ac:chgData name="u3576731@connect.hku.hk" userId="0de5b9f1-4841-4bf4-9210-fdfbf365d198" providerId="ADAL" clId="{3E39B3EF-A27C-44AA-9D5B-66013D61B5F0}" dt="2023-04-24T11:02:57.958" v="4339"/>
          <ac:cxnSpMkLst>
            <pc:docMk/>
            <pc:sldMk cId="2474101208" sldId="278"/>
            <ac:cxnSpMk id="68" creationId="{48E2B7C5-4551-C9A1-9075-CAAE2280D27B}"/>
          </ac:cxnSpMkLst>
        </pc:cxnChg>
        <pc:cxnChg chg="mod">
          <ac:chgData name="u3576731@connect.hku.hk" userId="0de5b9f1-4841-4bf4-9210-fdfbf365d198" providerId="ADAL" clId="{3E39B3EF-A27C-44AA-9D5B-66013D61B5F0}" dt="2023-04-24T11:02:57.958" v="4339"/>
          <ac:cxnSpMkLst>
            <pc:docMk/>
            <pc:sldMk cId="2474101208" sldId="278"/>
            <ac:cxnSpMk id="70" creationId="{3B6AA897-4094-50A2-90CD-6C068C49763E}"/>
          </ac:cxnSpMkLst>
        </pc:cxnChg>
        <pc:cxnChg chg="mod">
          <ac:chgData name="u3576731@connect.hku.hk" userId="0de5b9f1-4841-4bf4-9210-fdfbf365d198" providerId="ADAL" clId="{3E39B3EF-A27C-44AA-9D5B-66013D61B5F0}" dt="2023-04-24T11:02:57.958" v="4339"/>
          <ac:cxnSpMkLst>
            <pc:docMk/>
            <pc:sldMk cId="2474101208" sldId="278"/>
            <ac:cxnSpMk id="71" creationId="{88278E77-62C5-F25B-0B09-4C86D0BC7B65}"/>
          </ac:cxnSpMkLst>
        </pc:cxnChg>
        <pc:cxnChg chg="mod">
          <ac:chgData name="u3576731@connect.hku.hk" userId="0de5b9f1-4841-4bf4-9210-fdfbf365d198" providerId="ADAL" clId="{3E39B3EF-A27C-44AA-9D5B-66013D61B5F0}" dt="2023-04-24T11:02:57.958" v="4339"/>
          <ac:cxnSpMkLst>
            <pc:docMk/>
            <pc:sldMk cId="2474101208" sldId="278"/>
            <ac:cxnSpMk id="72" creationId="{1D6BEC7A-1B62-1B37-E7E4-53AFCF515A46}"/>
          </ac:cxnSpMkLst>
        </pc:cxnChg>
        <pc:cxnChg chg="mod">
          <ac:chgData name="u3576731@connect.hku.hk" userId="0de5b9f1-4841-4bf4-9210-fdfbf365d198" providerId="ADAL" clId="{3E39B3EF-A27C-44AA-9D5B-66013D61B5F0}" dt="2023-04-24T11:02:57.958" v="4339"/>
          <ac:cxnSpMkLst>
            <pc:docMk/>
            <pc:sldMk cId="2474101208" sldId="278"/>
            <ac:cxnSpMk id="73" creationId="{FE850AE1-15EC-9C7D-79EF-978E1A78C79F}"/>
          </ac:cxnSpMkLst>
        </pc:cxnChg>
        <pc:cxnChg chg="mod">
          <ac:chgData name="u3576731@connect.hku.hk" userId="0de5b9f1-4841-4bf4-9210-fdfbf365d198" providerId="ADAL" clId="{3E39B3EF-A27C-44AA-9D5B-66013D61B5F0}" dt="2023-04-24T11:02:57.958" v="4339"/>
          <ac:cxnSpMkLst>
            <pc:docMk/>
            <pc:sldMk cId="2474101208" sldId="278"/>
            <ac:cxnSpMk id="74" creationId="{56D074F1-CD9C-C923-C376-CFEF0F091C7D}"/>
          </ac:cxnSpMkLst>
        </pc:cxnChg>
        <pc:cxnChg chg="mod">
          <ac:chgData name="u3576731@connect.hku.hk" userId="0de5b9f1-4841-4bf4-9210-fdfbf365d198" providerId="ADAL" clId="{3E39B3EF-A27C-44AA-9D5B-66013D61B5F0}" dt="2023-04-24T11:02:57.958" v="4339"/>
          <ac:cxnSpMkLst>
            <pc:docMk/>
            <pc:sldMk cId="2474101208" sldId="278"/>
            <ac:cxnSpMk id="75" creationId="{FBFB9962-A91C-BE35-1A79-B525F09F863D}"/>
          </ac:cxnSpMkLst>
        </pc:cxnChg>
        <pc:cxnChg chg="mod">
          <ac:chgData name="u3576731@connect.hku.hk" userId="0de5b9f1-4841-4bf4-9210-fdfbf365d198" providerId="ADAL" clId="{3E39B3EF-A27C-44AA-9D5B-66013D61B5F0}" dt="2023-04-24T11:02:57.958" v="4339"/>
          <ac:cxnSpMkLst>
            <pc:docMk/>
            <pc:sldMk cId="2474101208" sldId="278"/>
            <ac:cxnSpMk id="77" creationId="{CF5817AA-D4C9-CC66-8186-54E879F4BB21}"/>
          </ac:cxnSpMkLst>
        </pc:cxnChg>
        <pc:cxnChg chg="mod">
          <ac:chgData name="u3576731@connect.hku.hk" userId="0de5b9f1-4841-4bf4-9210-fdfbf365d198" providerId="ADAL" clId="{3E39B3EF-A27C-44AA-9D5B-66013D61B5F0}" dt="2023-04-24T11:02:57.958" v="4339"/>
          <ac:cxnSpMkLst>
            <pc:docMk/>
            <pc:sldMk cId="2474101208" sldId="278"/>
            <ac:cxnSpMk id="78" creationId="{0909192E-2777-455C-EE77-F14BFAB1E5C9}"/>
          </ac:cxnSpMkLst>
        </pc:cxnChg>
        <pc:cxnChg chg="mod">
          <ac:chgData name="u3576731@connect.hku.hk" userId="0de5b9f1-4841-4bf4-9210-fdfbf365d198" providerId="ADAL" clId="{3E39B3EF-A27C-44AA-9D5B-66013D61B5F0}" dt="2023-04-24T11:02:57.958" v="4339"/>
          <ac:cxnSpMkLst>
            <pc:docMk/>
            <pc:sldMk cId="2474101208" sldId="278"/>
            <ac:cxnSpMk id="80" creationId="{640ED84F-C079-9F33-6467-ECA4F4EB7402}"/>
          </ac:cxnSpMkLst>
        </pc:cxnChg>
        <pc:cxnChg chg="mod">
          <ac:chgData name="u3576731@connect.hku.hk" userId="0de5b9f1-4841-4bf4-9210-fdfbf365d198" providerId="ADAL" clId="{3E39B3EF-A27C-44AA-9D5B-66013D61B5F0}" dt="2023-04-24T11:02:57.958" v="4339"/>
          <ac:cxnSpMkLst>
            <pc:docMk/>
            <pc:sldMk cId="2474101208" sldId="278"/>
            <ac:cxnSpMk id="81" creationId="{58053804-6025-9564-8F91-46CBC962C3E6}"/>
          </ac:cxnSpMkLst>
        </pc:cxnChg>
        <pc:cxnChg chg="mod">
          <ac:chgData name="u3576731@connect.hku.hk" userId="0de5b9f1-4841-4bf4-9210-fdfbf365d198" providerId="ADAL" clId="{3E39B3EF-A27C-44AA-9D5B-66013D61B5F0}" dt="2023-04-24T11:02:57.958" v="4339"/>
          <ac:cxnSpMkLst>
            <pc:docMk/>
            <pc:sldMk cId="2474101208" sldId="278"/>
            <ac:cxnSpMk id="82" creationId="{0A06B8EA-7008-A12A-EC38-4AB64CF841D0}"/>
          </ac:cxnSpMkLst>
        </pc:cxnChg>
        <pc:cxnChg chg="mod">
          <ac:chgData name="u3576731@connect.hku.hk" userId="0de5b9f1-4841-4bf4-9210-fdfbf365d198" providerId="ADAL" clId="{3E39B3EF-A27C-44AA-9D5B-66013D61B5F0}" dt="2023-04-24T11:02:57.958" v="4339"/>
          <ac:cxnSpMkLst>
            <pc:docMk/>
            <pc:sldMk cId="2474101208" sldId="278"/>
            <ac:cxnSpMk id="83" creationId="{97F3621C-02CF-A4A8-93CE-DF1183958C23}"/>
          </ac:cxnSpMkLst>
        </pc:cxnChg>
        <pc:cxnChg chg="mod">
          <ac:chgData name="u3576731@connect.hku.hk" userId="0de5b9f1-4841-4bf4-9210-fdfbf365d198" providerId="ADAL" clId="{3E39B3EF-A27C-44AA-9D5B-66013D61B5F0}" dt="2023-04-24T11:02:57.958" v="4339"/>
          <ac:cxnSpMkLst>
            <pc:docMk/>
            <pc:sldMk cId="2474101208" sldId="278"/>
            <ac:cxnSpMk id="84" creationId="{C02DF2AC-7C7D-75F9-D618-16F07D2D2B6C}"/>
          </ac:cxnSpMkLst>
        </pc:cxnChg>
        <pc:cxnChg chg="mod">
          <ac:chgData name="u3576731@connect.hku.hk" userId="0de5b9f1-4841-4bf4-9210-fdfbf365d198" providerId="ADAL" clId="{3E39B3EF-A27C-44AA-9D5B-66013D61B5F0}" dt="2023-04-24T11:02:57.958" v="4339"/>
          <ac:cxnSpMkLst>
            <pc:docMk/>
            <pc:sldMk cId="2474101208" sldId="278"/>
            <ac:cxnSpMk id="85" creationId="{3038CAD4-EC1D-5676-C286-542285C83A22}"/>
          </ac:cxnSpMkLst>
        </pc:cxnChg>
        <pc:cxnChg chg="mod">
          <ac:chgData name="u3576731@connect.hku.hk" userId="0de5b9f1-4841-4bf4-9210-fdfbf365d198" providerId="ADAL" clId="{3E39B3EF-A27C-44AA-9D5B-66013D61B5F0}" dt="2023-04-24T11:02:57.958" v="4339"/>
          <ac:cxnSpMkLst>
            <pc:docMk/>
            <pc:sldMk cId="2474101208" sldId="278"/>
            <ac:cxnSpMk id="87" creationId="{9922E64A-783B-15A0-330D-E5A91FB6BC29}"/>
          </ac:cxnSpMkLst>
        </pc:cxnChg>
        <pc:cxnChg chg="mod">
          <ac:chgData name="u3576731@connect.hku.hk" userId="0de5b9f1-4841-4bf4-9210-fdfbf365d198" providerId="ADAL" clId="{3E39B3EF-A27C-44AA-9D5B-66013D61B5F0}" dt="2023-04-24T11:02:57.958" v="4339"/>
          <ac:cxnSpMkLst>
            <pc:docMk/>
            <pc:sldMk cId="2474101208" sldId="278"/>
            <ac:cxnSpMk id="88" creationId="{A0C99B89-AFAC-1676-216F-189F36A9F318}"/>
          </ac:cxnSpMkLst>
        </pc:cxnChg>
        <pc:cxnChg chg="mod">
          <ac:chgData name="u3576731@connect.hku.hk" userId="0de5b9f1-4841-4bf4-9210-fdfbf365d198" providerId="ADAL" clId="{3E39B3EF-A27C-44AA-9D5B-66013D61B5F0}" dt="2023-04-24T11:02:57.958" v="4339"/>
          <ac:cxnSpMkLst>
            <pc:docMk/>
            <pc:sldMk cId="2474101208" sldId="278"/>
            <ac:cxnSpMk id="89" creationId="{ECFD8ED1-9FA9-7278-3741-C8B136D3C59E}"/>
          </ac:cxnSpMkLst>
        </pc:cxnChg>
        <pc:cxnChg chg="mod">
          <ac:chgData name="u3576731@connect.hku.hk" userId="0de5b9f1-4841-4bf4-9210-fdfbf365d198" providerId="ADAL" clId="{3E39B3EF-A27C-44AA-9D5B-66013D61B5F0}" dt="2023-04-24T11:02:57.958" v="4339"/>
          <ac:cxnSpMkLst>
            <pc:docMk/>
            <pc:sldMk cId="2474101208" sldId="278"/>
            <ac:cxnSpMk id="90" creationId="{82FF27EF-14F9-5AAB-73D5-2B83E3732444}"/>
          </ac:cxnSpMkLst>
        </pc:cxnChg>
        <pc:cxnChg chg="mod">
          <ac:chgData name="u3576731@connect.hku.hk" userId="0de5b9f1-4841-4bf4-9210-fdfbf365d198" providerId="ADAL" clId="{3E39B3EF-A27C-44AA-9D5B-66013D61B5F0}" dt="2023-04-24T11:02:57.958" v="4339"/>
          <ac:cxnSpMkLst>
            <pc:docMk/>
            <pc:sldMk cId="2474101208" sldId="278"/>
            <ac:cxnSpMk id="91" creationId="{F8C42E07-FB6B-FC95-7F0A-8943348115A2}"/>
          </ac:cxnSpMkLst>
        </pc:cxnChg>
        <pc:cxnChg chg="mod">
          <ac:chgData name="u3576731@connect.hku.hk" userId="0de5b9f1-4841-4bf4-9210-fdfbf365d198" providerId="ADAL" clId="{3E39B3EF-A27C-44AA-9D5B-66013D61B5F0}" dt="2023-04-24T11:02:57.958" v="4339"/>
          <ac:cxnSpMkLst>
            <pc:docMk/>
            <pc:sldMk cId="2474101208" sldId="278"/>
            <ac:cxnSpMk id="92" creationId="{185976D6-C6F0-8A45-25C0-904B73F41A78}"/>
          </ac:cxnSpMkLst>
        </pc:cxnChg>
        <pc:cxnChg chg="mod">
          <ac:chgData name="u3576731@connect.hku.hk" userId="0de5b9f1-4841-4bf4-9210-fdfbf365d198" providerId="ADAL" clId="{3E39B3EF-A27C-44AA-9D5B-66013D61B5F0}" dt="2023-04-24T11:02:57.958" v="4339"/>
          <ac:cxnSpMkLst>
            <pc:docMk/>
            <pc:sldMk cId="2474101208" sldId="278"/>
            <ac:cxnSpMk id="94" creationId="{0365D2DF-CF4F-B585-1DF7-4ADBF0795FE6}"/>
          </ac:cxnSpMkLst>
        </pc:cxnChg>
        <pc:cxnChg chg="mod">
          <ac:chgData name="u3576731@connect.hku.hk" userId="0de5b9f1-4841-4bf4-9210-fdfbf365d198" providerId="ADAL" clId="{3E39B3EF-A27C-44AA-9D5B-66013D61B5F0}" dt="2023-04-24T11:02:57.958" v="4339"/>
          <ac:cxnSpMkLst>
            <pc:docMk/>
            <pc:sldMk cId="2474101208" sldId="278"/>
            <ac:cxnSpMk id="95" creationId="{B94E0395-7601-47B7-2181-01A44B5723D8}"/>
          </ac:cxnSpMkLst>
        </pc:cxnChg>
        <pc:cxnChg chg="mod">
          <ac:chgData name="u3576731@connect.hku.hk" userId="0de5b9f1-4841-4bf4-9210-fdfbf365d198" providerId="ADAL" clId="{3E39B3EF-A27C-44AA-9D5B-66013D61B5F0}" dt="2023-04-24T11:03:17.358" v="4342"/>
          <ac:cxnSpMkLst>
            <pc:docMk/>
            <pc:sldMk cId="2474101208" sldId="278"/>
            <ac:cxnSpMk id="109" creationId="{1412F6B1-1481-217B-6FE5-5DA4B33FBAFD}"/>
          </ac:cxnSpMkLst>
        </pc:cxnChg>
        <pc:cxnChg chg="mod">
          <ac:chgData name="u3576731@connect.hku.hk" userId="0de5b9f1-4841-4bf4-9210-fdfbf365d198" providerId="ADAL" clId="{3E39B3EF-A27C-44AA-9D5B-66013D61B5F0}" dt="2023-04-24T11:03:17.358" v="4342"/>
          <ac:cxnSpMkLst>
            <pc:docMk/>
            <pc:sldMk cId="2474101208" sldId="278"/>
            <ac:cxnSpMk id="110" creationId="{898D0B3B-B196-EC23-A89F-AA4CC9A74460}"/>
          </ac:cxnSpMkLst>
        </pc:cxnChg>
        <pc:cxnChg chg="mod">
          <ac:chgData name="u3576731@connect.hku.hk" userId="0de5b9f1-4841-4bf4-9210-fdfbf365d198" providerId="ADAL" clId="{3E39B3EF-A27C-44AA-9D5B-66013D61B5F0}" dt="2023-04-24T11:03:17.358" v="4342"/>
          <ac:cxnSpMkLst>
            <pc:docMk/>
            <pc:sldMk cId="2474101208" sldId="278"/>
            <ac:cxnSpMk id="111" creationId="{C2374860-7835-C90D-6603-A50FC03B25C4}"/>
          </ac:cxnSpMkLst>
        </pc:cxnChg>
        <pc:cxnChg chg="mod">
          <ac:chgData name="u3576731@connect.hku.hk" userId="0de5b9f1-4841-4bf4-9210-fdfbf365d198" providerId="ADAL" clId="{3E39B3EF-A27C-44AA-9D5B-66013D61B5F0}" dt="2023-04-24T11:03:17.358" v="4342"/>
          <ac:cxnSpMkLst>
            <pc:docMk/>
            <pc:sldMk cId="2474101208" sldId="278"/>
            <ac:cxnSpMk id="112" creationId="{159CE5DE-85A4-1C74-C358-DCC41CFF283D}"/>
          </ac:cxnSpMkLst>
        </pc:cxnChg>
        <pc:cxnChg chg="mod">
          <ac:chgData name="u3576731@connect.hku.hk" userId="0de5b9f1-4841-4bf4-9210-fdfbf365d198" providerId="ADAL" clId="{3E39B3EF-A27C-44AA-9D5B-66013D61B5F0}" dt="2023-04-24T11:03:17.358" v="4342"/>
          <ac:cxnSpMkLst>
            <pc:docMk/>
            <pc:sldMk cId="2474101208" sldId="278"/>
            <ac:cxnSpMk id="113" creationId="{0EBF7D4C-B935-D821-5A99-27E1F422662C}"/>
          </ac:cxnSpMkLst>
        </pc:cxnChg>
        <pc:cxnChg chg="mod">
          <ac:chgData name="u3576731@connect.hku.hk" userId="0de5b9f1-4841-4bf4-9210-fdfbf365d198" providerId="ADAL" clId="{3E39B3EF-A27C-44AA-9D5B-66013D61B5F0}" dt="2023-04-24T11:03:17.358" v="4342"/>
          <ac:cxnSpMkLst>
            <pc:docMk/>
            <pc:sldMk cId="2474101208" sldId="278"/>
            <ac:cxnSpMk id="114" creationId="{B1749902-64D8-4AD4-21A0-10BDC206A713}"/>
          </ac:cxnSpMkLst>
        </pc:cxnChg>
        <pc:cxnChg chg="mod">
          <ac:chgData name="u3576731@connect.hku.hk" userId="0de5b9f1-4841-4bf4-9210-fdfbf365d198" providerId="ADAL" clId="{3E39B3EF-A27C-44AA-9D5B-66013D61B5F0}" dt="2023-04-24T11:03:17.358" v="4342"/>
          <ac:cxnSpMkLst>
            <pc:docMk/>
            <pc:sldMk cId="2474101208" sldId="278"/>
            <ac:cxnSpMk id="116" creationId="{FE2AA1F3-CF2B-8E1D-4BCC-72A43A464B37}"/>
          </ac:cxnSpMkLst>
        </pc:cxnChg>
        <pc:cxnChg chg="mod">
          <ac:chgData name="u3576731@connect.hku.hk" userId="0de5b9f1-4841-4bf4-9210-fdfbf365d198" providerId="ADAL" clId="{3E39B3EF-A27C-44AA-9D5B-66013D61B5F0}" dt="2023-04-24T11:03:17.358" v="4342"/>
          <ac:cxnSpMkLst>
            <pc:docMk/>
            <pc:sldMk cId="2474101208" sldId="278"/>
            <ac:cxnSpMk id="117" creationId="{1987E0F2-1538-8A86-1AC6-FC91239CC6B7}"/>
          </ac:cxnSpMkLst>
        </pc:cxnChg>
        <pc:cxnChg chg="mod">
          <ac:chgData name="u3576731@connect.hku.hk" userId="0de5b9f1-4841-4bf4-9210-fdfbf365d198" providerId="ADAL" clId="{3E39B3EF-A27C-44AA-9D5B-66013D61B5F0}" dt="2023-04-24T11:03:17.358" v="4342"/>
          <ac:cxnSpMkLst>
            <pc:docMk/>
            <pc:sldMk cId="2474101208" sldId="278"/>
            <ac:cxnSpMk id="118" creationId="{AC9A27F9-531E-0058-BE40-BAAC85780332}"/>
          </ac:cxnSpMkLst>
        </pc:cxnChg>
        <pc:cxnChg chg="mod">
          <ac:chgData name="u3576731@connect.hku.hk" userId="0de5b9f1-4841-4bf4-9210-fdfbf365d198" providerId="ADAL" clId="{3E39B3EF-A27C-44AA-9D5B-66013D61B5F0}" dt="2023-04-24T11:03:17.358" v="4342"/>
          <ac:cxnSpMkLst>
            <pc:docMk/>
            <pc:sldMk cId="2474101208" sldId="278"/>
            <ac:cxnSpMk id="119" creationId="{D7D72AD2-6A80-FC1F-C20A-6256E3299499}"/>
          </ac:cxnSpMkLst>
        </pc:cxnChg>
        <pc:cxnChg chg="mod">
          <ac:chgData name="u3576731@connect.hku.hk" userId="0de5b9f1-4841-4bf4-9210-fdfbf365d198" providerId="ADAL" clId="{3E39B3EF-A27C-44AA-9D5B-66013D61B5F0}" dt="2023-04-24T11:03:17.358" v="4342"/>
          <ac:cxnSpMkLst>
            <pc:docMk/>
            <pc:sldMk cId="2474101208" sldId="278"/>
            <ac:cxnSpMk id="120" creationId="{B782B056-C1B4-70B6-96E8-2B6E81AEDE70}"/>
          </ac:cxnSpMkLst>
        </pc:cxnChg>
        <pc:cxnChg chg="mod">
          <ac:chgData name="u3576731@connect.hku.hk" userId="0de5b9f1-4841-4bf4-9210-fdfbf365d198" providerId="ADAL" clId="{3E39B3EF-A27C-44AA-9D5B-66013D61B5F0}" dt="2023-04-24T11:03:17.358" v="4342"/>
          <ac:cxnSpMkLst>
            <pc:docMk/>
            <pc:sldMk cId="2474101208" sldId="278"/>
            <ac:cxnSpMk id="121" creationId="{AA3C98A5-6C85-2E7C-CF20-B9D176C7CD07}"/>
          </ac:cxnSpMkLst>
        </pc:cxnChg>
        <pc:cxnChg chg="mod">
          <ac:chgData name="u3576731@connect.hku.hk" userId="0de5b9f1-4841-4bf4-9210-fdfbf365d198" providerId="ADAL" clId="{3E39B3EF-A27C-44AA-9D5B-66013D61B5F0}" dt="2023-04-24T11:03:17.358" v="4342"/>
          <ac:cxnSpMkLst>
            <pc:docMk/>
            <pc:sldMk cId="2474101208" sldId="278"/>
            <ac:cxnSpMk id="123" creationId="{629B5C8C-F5E7-70F7-5E2B-BB6A0445BC97}"/>
          </ac:cxnSpMkLst>
        </pc:cxnChg>
        <pc:cxnChg chg="mod">
          <ac:chgData name="u3576731@connect.hku.hk" userId="0de5b9f1-4841-4bf4-9210-fdfbf365d198" providerId="ADAL" clId="{3E39B3EF-A27C-44AA-9D5B-66013D61B5F0}" dt="2023-04-24T11:03:17.358" v="4342"/>
          <ac:cxnSpMkLst>
            <pc:docMk/>
            <pc:sldMk cId="2474101208" sldId="278"/>
            <ac:cxnSpMk id="124" creationId="{70C811D2-F9D2-C0F3-15E5-D42ED309D551}"/>
          </ac:cxnSpMkLst>
        </pc:cxnChg>
        <pc:cxnChg chg="mod">
          <ac:chgData name="u3576731@connect.hku.hk" userId="0de5b9f1-4841-4bf4-9210-fdfbf365d198" providerId="ADAL" clId="{3E39B3EF-A27C-44AA-9D5B-66013D61B5F0}" dt="2023-04-24T11:03:17.358" v="4342"/>
          <ac:cxnSpMkLst>
            <pc:docMk/>
            <pc:sldMk cId="2474101208" sldId="278"/>
            <ac:cxnSpMk id="126" creationId="{39F71B79-4A65-C8DF-3466-A9C4937C99E1}"/>
          </ac:cxnSpMkLst>
        </pc:cxnChg>
        <pc:cxnChg chg="mod">
          <ac:chgData name="u3576731@connect.hku.hk" userId="0de5b9f1-4841-4bf4-9210-fdfbf365d198" providerId="ADAL" clId="{3E39B3EF-A27C-44AA-9D5B-66013D61B5F0}" dt="2023-04-24T11:03:17.358" v="4342"/>
          <ac:cxnSpMkLst>
            <pc:docMk/>
            <pc:sldMk cId="2474101208" sldId="278"/>
            <ac:cxnSpMk id="127" creationId="{4393AACE-CFDC-255C-E490-9E94303A0802}"/>
          </ac:cxnSpMkLst>
        </pc:cxnChg>
        <pc:cxnChg chg="mod">
          <ac:chgData name="u3576731@connect.hku.hk" userId="0de5b9f1-4841-4bf4-9210-fdfbf365d198" providerId="ADAL" clId="{3E39B3EF-A27C-44AA-9D5B-66013D61B5F0}" dt="2023-04-24T11:03:17.358" v="4342"/>
          <ac:cxnSpMkLst>
            <pc:docMk/>
            <pc:sldMk cId="2474101208" sldId="278"/>
            <ac:cxnSpMk id="128" creationId="{AEC1F433-7C43-7666-C810-E88DF97F88FB}"/>
          </ac:cxnSpMkLst>
        </pc:cxnChg>
        <pc:cxnChg chg="mod">
          <ac:chgData name="u3576731@connect.hku.hk" userId="0de5b9f1-4841-4bf4-9210-fdfbf365d198" providerId="ADAL" clId="{3E39B3EF-A27C-44AA-9D5B-66013D61B5F0}" dt="2023-04-24T11:03:17.358" v="4342"/>
          <ac:cxnSpMkLst>
            <pc:docMk/>
            <pc:sldMk cId="2474101208" sldId="278"/>
            <ac:cxnSpMk id="129" creationId="{F6A937C9-325E-7006-825F-1864CCF480F6}"/>
          </ac:cxnSpMkLst>
        </pc:cxnChg>
        <pc:cxnChg chg="mod">
          <ac:chgData name="u3576731@connect.hku.hk" userId="0de5b9f1-4841-4bf4-9210-fdfbf365d198" providerId="ADAL" clId="{3E39B3EF-A27C-44AA-9D5B-66013D61B5F0}" dt="2023-04-24T11:03:17.358" v="4342"/>
          <ac:cxnSpMkLst>
            <pc:docMk/>
            <pc:sldMk cId="2474101208" sldId="278"/>
            <ac:cxnSpMk id="130" creationId="{A23E3CAA-4EF0-8B15-1E21-16BB03018C10}"/>
          </ac:cxnSpMkLst>
        </pc:cxnChg>
        <pc:cxnChg chg="mod">
          <ac:chgData name="u3576731@connect.hku.hk" userId="0de5b9f1-4841-4bf4-9210-fdfbf365d198" providerId="ADAL" clId="{3E39B3EF-A27C-44AA-9D5B-66013D61B5F0}" dt="2023-04-24T11:03:17.358" v="4342"/>
          <ac:cxnSpMkLst>
            <pc:docMk/>
            <pc:sldMk cId="2474101208" sldId="278"/>
            <ac:cxnSpMk id="131" creationId="{46806E34-5E97-0448-B26D-30FC65167966}"/>
          </ac:cxnSpMkLst>
        </pc:cxnChg>
        <pc:cxnChg chg="mod">
          <ac:chgData name="u3576731@connect.hku.hk" userId="0de5b9f1-4841-4bf4-9210-fdfbf365d198" providerId="ADAL" clId="{3E39B3EF-A27C-44AA-9D5B-66013D61B5F0}" dt="2023-04-24T11:03:17.358" v="4342"/>
          <ac:cxnSpMkLst>
            <pc:docMk/>
            <pc:sldMk cId="2474101208" sldId="278"/>
            <ac:cxnSpMk id="133" creationId="{6A1DE512-5DFF-4692-C049-21F20E51C39F}"/>
          </ac:cxnSpMkLst>
        </pc:cxnChg>
        <pc:cxnChg chg="mod">
          <ac:chgData name="u3576731@connect.hku.hk" userId="0de5b9f1-4841-4bf4-9210-fdfbf365d198" providerId="ADAL" clId="{3E39B3EF-A27C-44AA-9D5B-66013D61B5F0}" dt="2023-04-24T11:03:17.358" v="4342"/>
          <ac:cxnSpMkLst>
            <pc:docMk/>
            <pc:sldMk cId="2474101208" sldId="278"/>
            <ac:cxnSpMk id="134" creationId="{B94C7C64-EE03-5336-2311-31712E44BCA5}"/>
          </ac:cxnSpMkLst>
        </pc:cxnChg>
        <pc:cxnChg chg="mod">
          <ac:chgData name="u3576731@connect.hku.hk" userId="0de5b9f1-4841-4bf4-9210-fdfbf365d198" providerId="ADAL" clId="{3E39B3EF-A27C-44AA-9D5B-66013D61B5F0}" dt="2023-04-24T11:03:17.358" v="4342"/>
          <ac:cxnSpMkLst>
            <pc:docMk/>
            <pc:sldMk cId="2474101208" sldId="278"/>
            <ac:cxnSpMk id="135" creationId="{8A682636-4D3F-B3B5-7297-E5B269482BE5}"/>
          </ac:cxnSpMkLst>
        </pc:cxnChg>
        <pc:cxnChg chg="mod">
          <ac:chgData name="u3576731@connect.hku.hk" userId="0de5b9f1-4841-4bf4-9210-fdfbf365d198" providerId="ADAL" clId="{3E39B3EF-A27C-44AA-9D5B-66013D61B5F0}" dt="2023-04-24T11:03:17.358" v="4342"/>
          <ac:cxnSpMkLst>
            <pc:docMk/>
            <pc:sldMk cId="2474101208" sldId="278"/>
            <ac:cxnSpMk id="136" creationId="{DB83FE23-8ED4-3B39-99F7-0AED755D00C4}"/>
          </ac:cxnSpMkLst>
        </pc:cxnChg>
        <pc:cxnChg chg="mod">
          <ac:chgData name="u3576731@connect.hku.hk" userId="0de5b9f1-4841-4bf4-9210-fdfbf365d198" providerId="ADAL" clId="{3E39B3EF-A27C-44AA-9D5B-66013D61B5F0}" dt="2023-04-24T11:03:17.358" v="4342"/>
          <ac:cxnSpMkLst>
            <pc:docMk/>
            <pc:sldMk cId="2474101208" sldId="278"/>
            <ac:cxnSpMk id="137" creationId="{749C8E6A-13B2-F967-76D9-09EEC31877BD}"/>
          </ac:cxnSpMkLst>
        </pc:cxnChg>
        <pc:cxnChg chg="mod">
          <ac:chgData name="u3576731@connect.hku.hk" userId="0de5b9f1-4841-4bf4-9210-fdfbf365d198" providerId="ADAL" clId="{3E39B3EF-A27C-44AA-9D5B-66013D61B5F0}" dt="2023-04-24T11:03:17.358" v="4342"/>
          <ac:cxnSpMkLst>
            <pc:docMk/>
            <pc:sldMk cId="2474101208" sldId="278"/>
            <ac:cxnSpMk id="138" creationId="{3ADD0D49-29FB-F286-FECD-F05C341BD406}"/>
          </ac:cxnSpMkLst>
        </pc:cxnChg>
        <pc:cxnChg chg="mod">
          <ac:chgData name="u3576731@connect.hku.hk" userId="0de5b9f1-4841-4bf4-9210-fdfbf365d198" providerId="ADAL" clId="{3E39B3EF-A27C-44AA-9D5B-66013D61B5F0}" dt="2023-04-24T11:03:17.358" v="4342"/>
          <ac:cxnSpMkLst>
            <pc:docMk/>
            <pc:sldMk cId="2474101208" sldId="278"/>
            <ac:cxnSpMk id="140" creationId="{0A918D80-E984-568A-68AF-0E0CB063D25A}"/>
          </ac:cxnSpMkLst>
        </pc:cxnChg>
        <pc:cxnChg chg="mod">
          <ac:chgData name="u3576731@connect.hku.hk" userId="0de5b9f1-4841-4bf4-9210-fdfbf365d198" providerId="ADAL" clId="{3E39B3EF-A27C-44AA-9D5B-66013D61B5F0}" dt="2023-04-24T11:03:17.358" v="4342"/>
          <ac:cxnSpMkLst>
            <pc:docMk/>
            <pc:sldMk cId="2474101208" sldId="278"/>
            <ac:cxnSpMk id="141" creationId="{13BCC1FF-1063-80B1-5ACD-503EBE39677A}"/>
          </ac:cxnSpMkLst>
        </pc:cxnChg>
      </pc:sldChg>
      <pc:sldChg chg="addSp delSp modSp new del mod">
        <pc:chgData name="u3576731@connect.hku.hk" userId="0de5b9f1-4841-4bf4-9210-fdfbf365d198" providerId="ADAL" clId="{3E39B3EF-A27C-44AA-9D5B-66013D61B5F0}" dt="2023-04-17T16:03:31.569" v="234" actId="47"/>
        <pc:sldMkLst>
          <pc:docMk/>
          <pc:sldMk cId="4255674209" sldId="278"/>
        </pc:sldMkLst>
        <pc:spChg chg="del">
          <ac:chgData name="u3576731@connect.hku.hk" userId="0de5b9f1-4841-4bf4-9210-fdfbf365d198" providerId="ADAL" clId="{3E39B3EF-A27C-44AA-9D5B-66013D61B5F0}" dt="2023-04-17T16:02:56.699" v="224"/>
          <ac:spMkLst>
            <pc:docMk/>
            <pc:sldMk cId="4255674209" sldId="278"/>
            <ac:spMk id="3" creationId="{2E0AC9B6-6239-2EFD-CFAF-270A3BBC6F24}"/>
          </ac:spMkLst>
        </pc:spChg>
        <pc:spChg chg="add del mod">
          <ac:chgData name="u3576731@connect.hku.hk" userId="0de5b9f1-4841-4bf4-9210-fdfbf365d198" providerId="ADAL" clId="{3E39B3EF-A27C-44AA-9D5B-66013D61B5F0}" dt="2023-04-17T16:02:53.661" v="223" actId="478"/>
          <ac:spMkLst>
            <pc:docMk/>
            <pc:sldMk cId="4255674209" sldId="278"/>
            <ac:spMk id="4" creationId="{2B23CEBB-2A32-A6E8-8339-4726E0B5728F}"/>
          </ac:spMkLst>
        </pc:spChg>
        <pc:spChg chg="add mod">
          <ac:chgData name="u3576731@connect.hku.hk" userId="0de5b9f1-4841-4bf4-9210-fdfbf365d198" providerId="ADAL" clId="{3E39B3EF-A27C-44AA-9D5B-66013D61B5F0}" dt="2023-04-17T16:03:29.690" v="233" actId="478"/>
          <ac:spMkLst>
            <pc:docMk/>
            <pc:sldMk cId="4255674209" sldId="278"/>
            <ac:spMk id="8" creationId="{FFBAC097-275C-3399-72FB-A24F1320FAA0}"/>
          </ac:spMkLst>
        </pc:spChg>
        <pc:picChg chg="add del mod">
          <ac:chgData name="u3576731@connect.hku.hk" userId="0de5b9f1-4841-4bf4-9210-fdfbf365d198" providerId="ADAL" clId="{3E39B3EF-A27C-44AA-9D5B-66013D61B5F0}" dt="2023-04-17T16:03:29.690" v="233" actId="478"/>
          <ac:picMkLst>
            <pc:docMk/>
            <pc:sldMk cId="4255674209" sldId="278"/>
            <ac:picMk id="6" creationId="{A73DCE6E-DC77-6A95-FD10-8BD2CF7DA54B}"/>
          </ac:picMkLst>
        </pc:picChg>
      </pc:sldChg>
      <pc:sldChg chg="addSp delSp modSp add mod modNotesTx">
        <pc:chgData name="u3576731@connect.hku.hk" userId="0de5b9f1-4841-4bf4-9210-fdfbf365d198" providerId="ADAL" clId="{3E39B3EF-A27C-44AA-9D5B-66013D61B5F0}" dt="2023-04-24T14:59:05.274" v="4652"/>
        <pc:sldMkLst>
          <pc:docMk/>
          <pc:sldMk cId="2744385857" sldId="279"/>
        </pc:sldMkLst>
        <pc:picChg chg="add mod modCrop">
          <ac:chgData name="u3576731@connect.hku.hk" userId="0de5b9f1-4841-4bf4-9210-fdfbf365d198" providerId="ADAL" clId="{3E39B3EF-A27C-44AA-9D5B-66013D61B5F0}" dt="2023-04-21T17:42:58.637" v="2752" actId="1076"/>
          <ac:picMkLst>
            <pc:docMk/>
            <pc:sldMk cId="2744385857" sldId="279"/>
            <ac:picMk id="2" creationId="{0B5D28FB-FABE-244C-FCAA-5AC570BC6DB9}"/>
          </ac:picMkLst>
        </pc:picChg>
        <pc:picChg chg="del">
          <ac:chgData name="u3576731@connect.hku.hk" userId="0de5b9f1-4841-4bf4-9210-fdfbf365d198" providerId="ADAL" clId="{3E39B3EF-A27C-44AA-9D5B-66013D61B5F0}" dt="2023-04-21T17:41:03.653" v="2744" actId="478"/>
          <ac:picMkLst>
            <pc:docMk/>
            <pc:sldMk cId="2744385857" sldId="279"/>
            <ac:picMk id="4" creationId="{159F324B-CF33-17BE-0D1A-4B9247FC2B4A}"/>
          </ac:picMkLst>
        </pc:picChg>
      </pc:sldChg>
      <pc:sldChg chg="addSp delSp modSp add mod ord modAnim modNotesTx">
        <pc:chgData name="u3576731@connect.hku.hk" userId="0de5b9f1-4841-4bf4-9210-fdfbf365d198" providerId="ADAL" clId="{3E39B3EF-A27C-44AA-9D5B-66013D61B5F0}" dt="2023-04-24T15:36:58.821" v="4898"/>
        <pc:sldMkLst>
          <pc:docMk/>
          <pc:sldMk cId="2929066626" sldId="280"/>
        </pc:sldMkLst>
        <pc:spChg chg="del">
          <ac:chgData name="u3576731@connect.hku.hk" userId="0de5b9f1-4841-4bf4-9210-fdfbf365d198" providerId="ADAL" clId="{3E39B3EF-A27C-44AA-9D5B-66013D61B5F0}" dt="2023-04-21T17:51:40.156" v="2785" actId="478"/>
          <ac:spMkLst>
            <pc:docMk/>
            <pc:sldMk cId="2929066626" sldId="280"/>
            <ac:spMk id="2" creationId="{11E1370A-20E2-1B1D-09CA-88E4572C6CDE}"/>
          </ac:spMkLst>
        </pc:spChg>
        <pc:spChg chg="add mod">
          <ac:chgData name="u3576731@connect.hku.hk" userId="0de5b9f1-4841-4bf4-9210-fdfbf365d198" providerId="ADAL" clId="{3E39B3EF-A27C-44AA-9D5B-66013D61B5F0}" dt="2023-04-24T15:36:24.911" v="4891" actId="164"/>
          <ac:spMkLst>
            <pc:docMk/>
            <pc:sldMk cId="2929066626" sldId="280"/>
            <ac:spMk id="2" creationId="{867BDAD6-8D0F-8E03-B8F6-AA3DF2122967}"/>
          </ac:spMkLst>
        </pc:spChg>
        <pc:spChg chg="add mod">
          <ac:chgData name="u3576731@connect.hku.hk" userId="0de5b9f1-4841-4bf4-9210-fdfbf365d198" providerId="ADAL" clId="{3E39B3EF-A27C-44AA-9D5B-66013D61B5F0}" dt="2023-04-24T15:36:24.911" v="4891" actId="164"/>
          <ac:spMkLst>
            <pc:docMk/>
            <pc:sldMk cId="2929066626" sldId="280"/>
            <ac:spMk id="3" creationId="{F021ABCA-BBB6-B974-E706-E73D04C1C533}"/>
          </ac:spMkLst>
        </pc:spChg>
        <pc:spChg chg="add mod">
          <ac:chgData name="u3576731@connect.hku.hk" userId="0de5b9f1-4841-4bf4-9210-fdfbf365d198" providerId="ADAL" clId="{3E39B3EF-A27C-44AA-9D5B-66013D61B5F0}" dt="2023-04-24T15:36:31.465" v="4892" actId="164"/>
          <ac:spMkLst>
            <pc:docMk/>
            <pc:sldMk cId="2929066626" sldId="280"/>
            <ac:spMk id="4" creationId="{8DEE2543-0841-C196-52DA-4D9267124F7C}"/>
          </ac:spMkLst>
        </pc:spChg>
        <pc:spChg chg="add mod">
          <ac:chgData name="u3576731@connect.hku.hk" userId="0de5b9f1-4841-4bf4-9210-fdfbf365d198" providerId="ADAL" clId="{3E39B3EF-A27C-44AA-9D5B-66013D61B5F0}" dt="2023-04-24T15:36:31.465" v="4892" actId="164"/>
          <ac:spMkLst>
            <pc:docMk/>
            <pc:sldMk cId="2929066626" sldId="280"/>
            <ac:spMk id="7" creationId="{E3306A81-FDD5-FF7B-ADA3-FE96C135B673}"/>
          </ac:spMkLst>
        </pc:spChg>
        <pc:spChg chg="add del mod">
          <ac:chgData name="u3576731@connect.hku.hk" userId="0de5b9f1-4841-4bf4-9210-fdfbf365d198" providerId="ADAL" clId="{3E39B3EF-A27C-44AA-9D5B-66013D61B5F0}" dt="2023-04-21T17:51:42.176" v="2786" actId="478"/>
          <ac:spMkLst>
            <pc:docMk/>
            <pc:sldMk cId="2929066626" sldId="280"/>
            <ac:spMk id="8" creationId="{5BBF7130-D238-5054-22E3-03078BEB038B}"/>
          </ac:spMkLst>
        </pc:spChg>
        <pc:spChg chg="add mod">
          <ac:chgData name="u3576731@connect.hku.hk" userId="0de5b9f1-4841-4bf4-9210-fdfbf365d198" providerId="ADAL" clId="{3E39B3EF-A27C-44AA-9D5B-66013D61B5F0}" dt="2023-04-23T17:37:05.518" v="3313" actId="164"/>
          <ac:spMkLst>
            <pc:docMk/>
            <pc:sldMk cId="2929066626" sldId="280"/>
            <ac:spMk id="9" creationId="{82E041EA-F500-875B-E74C-28DD3C134908}"/>
          </ac:spMkLst>
        </pc:spChg>
        <pc:spChg chg="add mod">
          <ac:chgData name="u3576731@connect.hku.hk" userId="0de5b9f1-4841-4bf4-9210-fdfbf365d198" providerId="ADAL" clId="{3E39B3EF-A27C-44AA-9D5B-66013D61B5F0}" dt="2023-04-24T11:05:01.291" v="4354" actId="2085"/>
          <ac:spMkLst>
            <pc:docMk/>
            <pc:sldMk cId="2929066626" sldId="280"/>
            <ac:spMk id="10" creationId="{F61C7B94-F609-C0AF-7D77-3A14AEB72141}"/>
          </ac:spMkLst>
        </pc:spChg>
        <pc:spChg chg="add mod">
          <ac:chgData name="u3576731@connect.hku.hk" userId="0de5b9f1-4841-4bf4-9210-fdfbf365d198" providerId="ADAL" clId="{3E39B3EF-A27C-44AA-9D5B-66013D61B5F0}" dt="2023-04-23T17:37:05.518" v="3313" actId="164"/>
          <ac:spMkLst>
            <pc:docMk/>
            <pc:sldMk cId="2929066626" sldId="280"/>
            <ac:spMk id="11" creationId="{1A4609A2-3E7B-30F8-A943-29483480A299}"/>
          </ac:spMkLst>
        </pc:spChg>
        <pc:spChg chg="add mod">
          <ac:chgData name="u3576731@connect.hku.hk" userId="0de5b9f1-4841-4bf4-9210-fdfbf365d198" providerId="ADAL" clId="{3E39B3EF-A27C-44AA-9D5B-66013D61B5F0}" dt="2023-04-23T17:37:05.518" v="3313" actId="164"/>
          <ac:spMkLst>
            <pc:docMk/>
            <pc:sldMk cId="2929066626" sldId="280"/>
            <ac:spMk id="12" creationId="{71BC3767-A47D-8E4E-1B1C-232857AAE7AF}"/>
          </ac:spMkLst>
        </pc:spChg>
        <pc:spChg chg="add mod">
          <ac:chgData name="u3576731@connect.hku.hk" userId="0de5b9f1-4841-4bf4-9210-fdfbf365d198" providerId="ADAL" clId="{3E39B3EF-A27C-44AA-9D5B-66013D61B5F0}" dt="2023-04-23T17:50:52.356" v="3846" actId="207"/>
          <ac:spMkLst>
            <pc:docMk/>
            <pc:sldMk cId="2929066626" sldId="280"/>
            <ac:spMk id="18" creationId="{12D8CEDD-9C08-01FA-D8B6-D0E007BD6C89}"/>
          </ac:spMkLst>
        </pc:spChg>
        <pc:spChg chg="add mod">
          <ac:chgData name="u3576731@connect.hku.hk" userId="0de5b9f1-4841-4bf4-9210-fdfbf365d198" providerId="ADAL" clId="{3E39B3EF-A27C-44AA-9D5B-66013D61B5F0}" dt="2023-04-24T11:33:15.499" v="4409" actId="207"/>
          <ac:spMkLst>
            <pc:docMk/>
            <pc:sldMk cId="2929066626" sldId="280"/>
            <ac:spMk id="30" creationId="{DB16EA85-7D83-2C7C-A3B2-07A6D23A3CB6}"/>
          </ac:spMkLst>
        </pc:spChg>
        <pc:spChg chg="add mod">
          <ac:chgData name="u3576731@connect.hku.hk" userId="0de5b9f1-4841-4bf4-9210-fdfbf365d198" providerId="ADAL" clId="{3E39B3EF-A27C-44AA-9D5B-66013D61B5F0}" dt="2023-04-23T17:36:19.381" v="3308" actId="164"/>
          <ac:spMkLst>
            <pc:docMk/>
            <pc:sldMk cId="2929066626" sldId="280"/>
            <ac:spMk id="33" creationId="{9B8C0D9A-F160-88B4-9D28-454C0C80C3E6}"/>
          </ac:spMkLst>
        </pc:spChg>
        <pc:spChg chg="add mod">
          <ac:chgData name="u3576731@connect.hku.hk" userId="0de5b9f1-4841-4bf4-9210-fdfbf365d198" providerId="ADAL" clId="{3E39B3EF-A27C-44AA-9D5B-66013D61B5F0}" dt="2023-04-23T17:36:19.381" v="3308" actId="164"/>
          <ac:spMkLst>
            <pc:docMk/>
            <pc:sldMk cId="2929066626" sldId="280"/>
            <ac:spMk id="34" creationId="{E5322646-52F4-9345-72F1-EEC5955EAB2E}"/>
          </ac:spMkLst>
        </pc:spChg>
        <pc:spChg chg="add mod">
          <ac:chgData name="u3576731@connect.hku.hk" userId="0de5b9f1-4841-4bf4-9210-fdfbf365d198" providerId="ADAL" clId="{3E39B3EF-A27C-44AA-9D5B-66013D61B5F0}" dt="2023-04-23T17:36:19.381" v="3308" actId="164"/>
          <ac:spMkLst>
            <pc:docMk/>
            <pc:sldMk cId="2929066626" sldId="280"/>
            <ac:spMk id="35" creationId="{426DD728-739B-8E66-FC11-FFDA9A6E68DC}"/>
          </ac:spMkLst>
        </pc:spChg>
        <pc:spChg chg="add del mod">
          <ac:chgData name="u3576731@connect.hku.hk" userId="0de5b9f1-4841-4bf4-9210-fdfbf365d198" providerId="ADAL" clId="{3E39B3EF-A27C-44AA-9D5B-66013D61B5F0}" dt="2023-04-23T17:33:44.848" v="3247"/>
          <ac:spMkLst>
            <pc:docMk/>
            <pc:sldMk cId="2929066626" sldId="280"/>
            <ac:spMk id="36" creationId="{0B5321B8-A1AF-9128-54DE-88FBA88C0F94}"/>
          </ac:spMkLst>
        </pc:spChg>
        <pc:spChg chg="add del mod">
          <ac:chgData name="u3576731@connect.hku.hk" userId="0de5b9f1-4841-4bf4-9210-fdfbf365d198" providerId="ADAL" clId="{3E39B3EF-A27C-44AA-9D5B-66013D61B5F0}" dt="2023-04-23T17:43:46.235" v="3790" actId="478"/>
          <ac:spMkLst>
            <pc:docMk/>
            <pc:sldMk cId="2929066626" sldId="280"/>
            <ac:spMk id="41" creationId="{1D07216B-2E25-8A40-67AE-A8ADB671D31B}"/>
          </ac:spMkLst>
        </pc:spChg>
        <pc:spChg chg="add mod">
          <ac:chgData name="u3576731@connect.hku.hk" userId="0de5b9f1-4841-4bf4-9210-fdfbf365d198" providerId="ADAL" clId="{3E39B3EF-A27C-44AA-9D5B-66013D61B5F0}" dt="2023-04-23T17:52:20.806" v="3848" actId="14100"/>
          <ac:spMkLst>
            <pc:docMk/>
            <pc:sldMk cId="2929066626" sldId="280"/>
            <ac:spMk id="42" creationId="{9D16BFE1-6F8E-7847-F5A6-DFB94C5B6DF3}"/>
          </ac:spMkLst>
        </pc:spChg>
        <pc:spChg chg="add mod">
          <ac:chgData name="u3576731@connect.hku.hk" userId="0de5b9f1-4841-4bf4-9210-fdfbf365d198" providerId="ADAL" clId="{3E39B3EF-A27C-44AA-9D5B-66013D61B5F0}" dt="2023-04-23T17:46:58.592" v="3818" actId="14100"/>
          <ac:spMkLst>
            <pc:docMk/>
            <pc:sldMk cId="2929066626" sldId="280"/>
            <ac:spMk id="43" creationId="{F7961625-0FCD-5344-EE1B-496CB2DDB4B6}"/>
          </ac:spMkLst>
        </pc:spChg>
        <pc:spChg chg="add mod">
          <ac:chgData name="u3576731@connect.hku.hk" userId="0de5b9f1-4841-4bf4-9210-fdfbf365d198" providerId="ADAL" clId="{3E39B3EF-A27C-44AA-9D5B-66013D61B5F0}" dt="2023-04-23T17:47:06.585" v="3819" actId="14100"/>
          <ac:spMkLst>
            <pc:docMk/>
            <pc:sldMk cId="2929066626" sldId="280"/>
            <ac:spMk id="44" creationId="{99775516-2801-3486-2237-7A7AC7642D23}"/>
          </ac:spMkLst>
        </pc:spChg>
        <pc:spChg chg="add mod">
          <ac:chgData name="u3576731@connect.hku.hk" userId="0de5b9f1-4841-4bf4-9210-fdfbf365d198" providerId="ADAL" clId="{3E39B3EF-A27C-44AA-9D5B-66013D61B5F0}" dt="2023-04-23T17:47:09.781" v="3820" actId="14100"/>
          <ac:spMkLst>
            <pc:docMk/>
            <pc:sldMk cId="2929066626" sldId="280"/>
            <ac:spMk id="45" creationId="{546364D6-CDCA-C9E4-E0EB-8206264D9A88}"/>
          </ac:spMkLst>
        </pc:spChg>
        <pc:grpChg chg="add mod">
          <ac:chgData name="u3576731@connect.hku.hk" userId="0de5b9f1-4841-4bf4-9210-fdfbf365d198" providerId="ADAL" clId="{3E39B3EF-A27C-44AA-9D5B-66013D61B5F0}" dt="2023-04-24T15:36:24.911" v="4891" actId="164"/>
          <ac:grpSpMkLst>
            <pc:docMk/>
            <pc:sldMk cId="2929066626" sldId="280"/>
            <ac:grpSpMk id="8" creationId="{C5E00E61-5717-F44D-F204-A0C0DC44D7D4}"/>
          </ac:grpSpMkLst>
        </pc:grpChg>
        <pc:grpChg chg="add mod">
          <ac:chgData name="u3576731@connect.hku.hk" userId="0de5b9f1-4841-4bf4-9210-fdfbf365d198" providerId="ADAL" clId="{3E39B3EF-A27C-44AA-9D5B-66013D61B5F0}" dt="2023-04-24T15:36:31.465" v="4892" actId="164"/>
          <ac:grpSpMkLst>
            <pc:docMk/>
            <pc:sldMk cId="2929066626" sldId="280"/>
            <ac:grpSpMk id="13" creationId="{2D8DFC93-AF3B-EFBF-E579-66CF04D65469}"/>
          </ac:grpSpMkLst>
        </pc:grpChg>
        <pc:grpChg chg="add mod">
          <ac:chgData name="u3576731@connect.hku.hk" userId="0de5b9f1-4841-4bf4-9210-fdfbf365d198" providerId="ADAL" clId="{3E39B3EF-A27C-44AA-9D5B-66013D61B5F0}" dt="2023-04-23T17:47:40.733" v="3821" actId="1076"/>
          <ac:grpSpMkLst>
            <pc:docMk/>
            <pc:sldMk cId="2929066626" sldId="280"/>
            <ac:grpSpMk id="37" creationId="{87AEE7CC-48C4-C0D2-5A3B-2FA50D4C8DF6}"/>
          </ac:grpSpMkLst>
        </pc:grpChg>
        <pc:grpChg chg="add mod">
          <ac:chgData name="u3576731@connect.hku.hk" userId="0de5b9f1-4841-4bf4-9210-fdfbf365d198" providerId="ADAL" clId="{3E39B3EF-A27C-44AA-9D5B-66013D61B5F0}" dt="2023-04-23T17:36:50.234" v="3312" actId="164"/>
          <ac:grpSpMkLst>
            <pc:docMk/>
            <pc:sldMk cId="2929066626" sldId="280"/>
            <ac:grpSpMk id="38" creationId="{4B793428-64CE-4EE5-A13B-799412CAAC73}"/>
          </ac:grpSpMkLst>
        </pc:grpChg>
        <pc:grpChg chg="add mod">
          <ac:chgData name="u3576731@connect.hku.hk" userId="0de5b9f1-4841-4bf4-9210-fdfbf365d198" providerId="ADAL" clId="{3E39B3EF-A27C-44AA-9D5B-66013D61B5F0}" dt="2023-04-23T17:36:49.384" v="3311" actId="164"/>
          <ac:grpSpMkLst>
            <pc:docMk/>
            <pc:sldMk cId="2929066626" sldId="280"/>
            <ac:grpSpMk id="39" creationId="{D04D5CAF-79FC-9B2A-988A-B96B347FDB3E}"/>
          </ac:grpSpMkLst>
        </pc:grpChg>
        <pc:grpChg chg="add mod">
          <ac:chgData name="u3576731@connect.hku.hk" userId="0de5b9f1-4841-4bf4-9210-fdfbf365d198" providerId="ADAL" clId="{3E39B3EF-A27C-44AA-9D5B-66013D61B5F0}" dt="2023-04-23T17:47:40.733" v="3821" actId="1076"/>
          <ac:grpSpMkLst>
            <pc:docMk/>
            <pc:sldMk cId="2929066626" sldId="280"/>
            <ac:grpSpMk id="40" creationId="{49448180-2B16-9A14-C81D-B3618CDCDCB3}"/>
          </ac:grpSpMkLst>
        </pc:grpChg>
        <pc:picChg chg="del">
          <ac:chgData name="u3576731@connect.hku.hk" userId="0de5b9f1-4841-4bf4-9210-fdfbf365d198" providerId="ADAL" clId="{3E39B3EF-A27C-44AA-9D5B-66013D61B5F0}" dt="2023-04-21T17:45:45.495" v="2768" actId="478"/>
          <ac:picMkLst>
            <pc:docMk/>
            <pc:sldMk cId="2929066626" sldId="280"/>
            <ac:picMk id="3" creationId="{DF22F87B-DC6D-7C34-D0F7-40221F4F342A}"/>
          </ac:picMkLst>
        </pc:picChg>
        <pc:picChg chg="add mod ord modCrop">
          <ac:chgData name="u3576731@connect.hku.hk" userId="0de5b9f1-4841-4bf4-9210-fdfbf365d198" providerId="ADAL" clId="{3E39B3EF-A27C-44AA-9D5B-66013D61B5F0}" dt="2023-04-24T15:36:40.334" v="4893" actId="166"/>
          <ac:picMkLst>
            <pc:docMk/>
            <pc:sldMk cId="2929066626" sldId="280"/>
            <ac:picMk id="6" creationId="{676624AE-4B0C-53ED-DF86-1467353C978E}"/>
          </ac:picMkLst>
        </pc:picChg>
        <pc:picChg chg="add del mod">
          <ac:chgData name="u3576731@connect.hku.hk" userId="0de5b9f1-4841-4bf4-9210-fdfbf365d198" providerId="ADAL" clId="{3E39B3EF-A27C-44AA-9D5B-66013D61B5F0}" dt="2023-04-23T17:04:44.646" v="2935"/>
          <ac:picMkLst>
            <pc:docMk/>
            <pc:sldMk cId="2929066626" sldId="280"/>
            <ac:picMk id="8" creationId="{FF00DB9B-9607-5D97-4B75-AB45E1C85520}"/>
          </ac:picMkLst>
        </pc:picChg>
        <pc:picChg chg="add del mod">
          <ac:chgData name="u3576731@connect.hku.hk" userId="0de5b9f1-4841-4bf4-9210-fdfbf365d198" providerId="ADAL" clId="{3E39B3EF-A27C-44AA-9D5B-66013D61B5F0}" dt="2023-04-23T17:18:12.010" v="3004" actId="478"/>
          <ac:picMkLst>
            <pc:docMk/>
            <pc:sldMk cId="2929066626" sldId="280"/>
            <ac:picMk id="14" creationId="{BD79CF1D-5CF8-1933-80D3-67CD06FCA4E1}"/>
          </ac:picMkLst>
        </pc:picChg>
        <pc:picChg chg="add del mod">
          <ac:chgData name="u3576731@connect.hku.hk" userId="0de5b9f1-4841-4bf4-9210-fdfbf365d198" providerId="ADAL" clId="{3E39B3EF-A27C-44AA-9D5B-66013D61B5F0}" dt="2023-04-23T17:19:11.638" v="3012" actId="478"/>
          <ac:picMkLst>
            <pc:docMk/>
            <pc:sldMk cId="2929066626" sldId="280"/>
            <ac:picMk id="16" creationId="{891275B2-BDA4-2100-76EF-F256E250EE96}"/>
          </ac:picMkLst>
        </pc:picChg>
        <pc:picChg chg="add mod">
          <ac:chgData name="u3576731@connect.hku.hk" userId="0de5b9f1-4841-4bf4-9210-fdfbf365d198" providerId="ADAL" clId="{3E39B3EF-A27C-44AA-9D5B-66013D61B5F0}" dt="2023-04-23T17:47:40.733" v="3821" actId="1076"/>
          <ac:picMkLst>
            <pc:docMk/>
            <pc:sldMk cId="2929066626" sldId="280"/>
            <ac:picMk id="17" creationId="{42800E8C-C84A-4B25-73E7-AEA5D372EC11}"/>
          </ac:picMkLst>
        </pc:picChg>
        <pc:cxnChg chg="add del mod">
          <ac:chgData name="u3576731@connect.hku.hk" userId="0de5b9f1-4841-4bf4-9210-fdfbf365d198" providerId="ADAL" clId="{3E39B3EF-A27C-44AA-9D5B-66013D61B5F0}" dt="2023-04-23T17:24:25.285" v="3081" actId="478"/>
          <ac:cxnSpMkLst>
            <pc:docMk/>
            <pc:sldMk cId="2929066626" sldId="280"/>
            <ac:cxnSpMk id="20" creationId="{5A5C4E79-9A3C-2899-5FF3-312CE6788511}"/>
          </ac:cxnSpMkLst>
        </pc:cxnChg>
        <pc:cxnChg chg="add mod ord">
          <ac:chgData name="u3576731@connect.hku.hk" userId="0de5b9f1-4841-4bf4-9210-fdfbf365d198" providerId="ADAL" clId="{3E39B3EF-A27C-44AA-9D5B-66013D61B5F0}" dt="2023-04-23T17:47:53.730" v="3823" actId="14100"/>
          <ac:cxnSpMkLst>
            <pc:docMk/>
            <pc:sldMk cId="2929066626" sldId="280"/>
            <ac:cxnSpMk id="22" creationId="{01E36FE2-1A38-6E1E-EF59-491C45698DB3}"/>
          </ac:cxnSpMkLst>
        </pc:cxnChg>
      </pc:sldChg>
      <pc:sldMasterChg chg="setBg modSldLayout">
        <pc:chgData name="u3576731@connect.hku.hk" userId="0de5b9f1-4841-4bf4-9210-fdfbf365d198" providerId="ADAL" clId="{3E39B3EF-A27C-44AA-9D5B-66013D61B5F0}" dt="2023-04-17T16:17:44.522" v="409"/>
        <pc:sldMasterMkLst>
          <pc:docMk/>
          <pc:sldMasterMk cId="94561244" sldId="2147483648"/>
        </pc:sldMasterMkLst>
        <pc:sldLayoutChg chg="setBg">
          <pc:chgData name="u3576731@connect.hku.hk" userId="0de5b9f1-4841-4bf4-9210-fdfbf365d198" providerId="ADAL" clId="{3E39B3EF-A27C-44AA-9D5B-66013D61B5F0}" dt="2023-04-17T16:17:44.522" v="409"/>
          <pc:sldLayoutMkLst>
            <pc:docMk/>
            <pc:sldMasterMk cId="94561244" sldId="2147483648"/>
            <pc:sldLayoutMk cId="3567854995" sldId="2147483649"/>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3856904075" sldId="2147483650"/>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2584790739" sldId="2147483651"/>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3942939655" sldId="2147483652"/>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1465525162" sldId="2147483653"/>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747849196" sldId="2147483654"/>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386944501" sldId="2147483655"/>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3290626690" sldId="2147483656"/>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967642333" sldId="2147483657"/>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755406093" sldId="2147483658"/>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281694103"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36ED2-C0AB-4232-A871-269988C83269}" type="datetimeFigureOut">
              <a:rPr lang="zh-Hans-HK" altLang="en-US" smtClean="0"/>
              <a:t>18/5/2023</a:t>
            </a:fld>
            <a:endParaRPr lang="zh-Hans-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ans-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A8E7F-79C7-408A-B49A-4B39846EBDE0}" type="slidenum">
              <a:rPr lang="zh-Hans-HK" altLang="en-US" smtClean="0"/>
              <a:t>‹#›</a:t>
            </a:fld>
            <a:endParaRPr lang="zh-Hans-HK" altLang="en-US"/>
          </a:p>
        </p:txBody>
      </p:sp>
    </p:spTree>
    <p:extLst>
      <p:ext uri="{BB962C8B-B14F-4D97-AF65-F5344CB8AC3E}">
        <p14:creationId xmlns:p14="http://schemas.microsoft.com/office/powerpoint/2010/main" val="376709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Good afternoon everyone! Today I am going to present on the topic of classifying the phases of a 2D </a:t>
            </a:r>
            <a:r>
              <a:rPr lang="en-US" altLang="zh-Hans-HK" err="1"/>
              <a:t>Ising</a:t>
            </a:r>
            <a:r>
              <a:rPr lang="en-US" altLang="zh-Hans-HK"/>
              <a:t> model using neural networks. </a:t>
            </a:r>
            <a:r>
              <a:rPr lang="en-US" altLang="zh-CN"/>
              <a:t>The</a:t>
            </a:r>
            <a:r>
              <a:rPr lang="en-US" altLang="zh-Hans-HK"/>
              <a:t> presentation is divided into two sections: </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a:t>
            </a:fld>
            <a:endParaRPr lang="zh-Hans-HK" altLang="en-US"/>
          </a:p>
        </p:txBody>
      </p:sp>
    </p:spTree>
    <p:extLst>
      <p:ext uri="{BB962C8B-B14F-4D97-AF65-F5344CB8AC3E}">
        <p14:creationId xmlns:p14="http://schemas.microsoft.com/office/powerpoint/2010/main" val="3012748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Next, Wang </a:t>
            </a:r>
            <a:r>
              <a:rPr lang="en-US" altLang="zh-Hans-HK" err="1"/>
              <a:t>Yiyan</a:t>
            </a:r>
            <a:r>
              <a:rPr lang="en-US" altLang="zh-Hans-HK"/>
              <a:t> will discuss our results. Welcome!</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10</a:t>
            </a:fld>
            <a:endParaRPr lang="zh-Hans-HK" altLang="en-US"/>
          </a:p>
        </p:txBody>
      </p:sp>
    </p:spTree>
    <p:extLst>
      <p:ext uri="{BB962C8B-B14F-4D97-AF65-F5344CB8AC3E}">
        <p14:creationId xmlns:p14="http://schemas.microsoft.com/office/powerpoint/2010/main" val="268702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11</a:t>
            </a:fld>
            <a:endParaRPr lang="zh-Hans-HK" altLang="en-US"/>
          </a:p>
        </p:txBody>
      </p:sp>
    </p:spTree>
    <p:extLst>
      <p:ext uri="{BB962C8B-B14F-4D97-AF65-F5344CB8AC3E}">
        <p14:creationId xmlns:p14="http://schemas.microsoft.com/office/powerpoint/2010/main" val="1887133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13</a:t>
            </a:fld>
            <a:endParaRPr lang="zh-Hans-HK" altLang="en-US"/>
          </a:p>
        </p:txBody>
      </p:sp>
    </p:spTree>
    <p:extLst>
      <p:ext uri="{BB962C8B-B14F-4D97-AF65-F5344CB8AC3E}">
        <p14:creationId xmlns:p14="http://schemas.microsoft.com/office/powerpoint/2010/main" val="2680095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15</a:t>
            </a:fld>
            <a:endParaRPr lang="zh-Hans-HK" altLang="en-US"/>
          </a:p>
        </p:txBody>
      </p:sp>
    </p:spTree>
    <p:extLst>
      <p:ext uri="{BB962C8B-B14F-4D97-AF65-F5344CB8AC3E}">
        <p14:creationId xmlns:p14="http://schemas.microsoft.com/office/powerpoint/2010/main" val="106614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method and results. In the method section, I will discuss the various steps involved in preparing the data, building the neural network, and training it using gradient descent.</a:t>
            </a:r>
          </a:p>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2</a:t>
            </a:fld>
            <a:endParaRPr lang="zh-Hans-HK" altLang="en-US"/>
          </a:p>
        </p:txBody>
      </p:sp>
    </p:spTree>
    <p:extLst>
      <p:ext uri="{BB962C8B-B14F-4D97-AF65-F5344CB8AC3E}">
        <p14:creationId xmlns:p14="http://schemas.microsoft.com/office/powerpoint/2010/main" val="146031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To begin with, we import necessary libraries like </a:t>
            </a:r>
            <a:r>
              <a:rPr lang="en-US" altLang="zh-Hans-HK" err="1"/>
              <a:t>numpy</a:t>
            </a:r>
            <a:r>
              <a:rPr lang="en-US" altLang="zh-Hans-HK"/>
              <a:t> and pandas as usual. Then we define our hyperparameters, including the number of epochs, mini-batch size, and learning rate. We also define some useful functions, such as sigmoid and </a:t>
            </a:r>
            <a:r>
              <a:rPr lang="en-US" altLang="zh-Hans-HK" err="1"/>
              <a:t>sigmoid_prime</a:t>
            </a:r>
            <a:r>
              <a:rPr lang="en-US" altLang="zh-Hans-HK"/>
              <a:t>, which calculate the sigmoid activation function and its derivative respectively. Additionally, we have the shuffle function, which randomly shuffles the input data.</a:t>
            </a:r>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3</a:t>
            </a:fld>
            <a:endParaRPr lang="zh-Hans-HK" altLang="en-US"/>
          </a:p>
        </p:txBody>
      </p:sp>
    </p:spTree>
    <p:extLst>
      <p:ext uri="{BB962C8B-B14F-4D97-AF65-F5344CB8AC3E}">
        <p14:creationId xmlns:p14="http://schemas.microsoft.com/office/powerpoint/2010/main" val="229851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Next, we prepare the training and testing data sets. We first load the data from files, then </a:t>
            </a:r>
            <a:r>
              <a:rPr lang="en-US" altLang="zh-Hans-HK" err="1"/>
              <a:t>standardise</a:t>
            </a:r>
            <a:r>
              <a:rPr lang="en-US" altLang="zh-Hans-HK"/>
              <a:t> it by subtracting column-wise means and dividing by column-wise standard deviations. This step can prevent our weighted sums </a:t>
            </a:r>
            <a:r>
              <a:rPr lang="en-US" altLang="zh-CN"/>
              <a:t>from </a:t>
            </a:r>
            <a:r>
              <a:rPr lang="en-US" altLang="zh-Hans-HK"/>
              <a:t>being too large or too small, thus helping to avoid the saturation of neurons. Next, we randomly shuffle the data sets. After that we turn the expected output y into binary based on the critical temperature. Finally, we split the data into training and testing sets.</a:t>
            </a:r>
          </a:p>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4</a:t>
            </a:fld>
            <a:endParaRPr lang="zh-Hans-HK" altLang="en-US"/>
          </a:p>
        </p:txBody>
      </p:sp>
    </p:spTree>
    <p:extLst>
      <p:ext uri="{BB962C8B-B14F-4D97-AF65-F5344CB8AC3E}">
        <p14:creationId xmlns:p14="http://schemas.microsoft.com/office/powerpoint/2010/main" val="305487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Now let me introduce the Network class, which defines the structure of the neural network. The class is </a:t>
            </a:r>
            <a:r>
              <a:rPr lang="en-US" altLang="zh-Hans-HK" err="1"/>
              <a:t>initialised</a:t>
            </a:r>
            <a:r>
              <a:rPr lang="en-US" altLang="zh-Hans-HK"/>
              <a:t> with a list of integers representing the number of neurons in each layer. Based on this list, we then </a:t>
            </a:r>
            <a:r>
              <a:rPr lang="en-US" altLang="zh-Hans-HK" err="1"/>
              <a:t>initialise</a:t>
            </a:r>
            <a:r>
              <a:rPr lang="en-US" altLang="zh-Hans-HK"/>
              <a:t> the biases and weights using random values. We also define a method called </a:t>
            </a:r>
            <a:r>
              <a:rPr lang="en-US" altLang="zh-Hans-HK" err="1"/>
              <a:t>forwardprop</a:t>
            </a:r>
            <a:r>
              <a:rPr lang="en-US" altLang="zh-Hans-HK"/>
              <a:t> which performs forward propagation through the layers of the network, storing the activations and z values along the way.</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5</a:t>
            </a:fld>
            <a:endParaRPr lang="zh-Hans-HK" altLang="en-US"/>
          </a:p>
        </p:txBody>
      </p:sp>
    </p:spTree>
    <p:extLst>
      <p:ext uri="{BB962C8B-B14F-4D97-AF65-F5344CB8AC3E}">
        <p14:creationId xmlns:p14="http://schemas.microsoft.com/office/powerpoint/2010/main" val="53319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To train the neural network, we first divide the training set into mini-batches of size m. One of the primary benefits of doing so is that it allows for smoother convergence. As shown in the figure, using mini-batch produces a less zigzag path. That's because it averages out some of the noise in the gradient estimates obtained from individual data points. Furthermore, mini-batch gradient descent can reduce computation time, as it processes multiple data points concurrently.</a:t>
            </a:r>
          </a:p>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6</a:t>
            </a:fld>
            <a:endParaRPr lang="zh-Hans-HK" altLang="en-US"/>
          </a:p>
        </p:txBody>
      </p:sp>
    </p:spTree>
    <p:extLst>
      <p:ext uri="{BB962C8B-B14F-4D97-AF65-F5344CB8AC3E}">
        <p14:creationId xmlns:p14="http://schemas.microsoft.com/office/powerpoint/2010/main" val="3573125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For each mini-batch, we first perform forward propagation and then backward propagation, updating the weights and biases of the network based on the gradient of the cost function with respect to them. </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7</a:t>
            </a:fld>
            <a:endParaRPr lang="zh-Hans-HK" altLang="en-US"/>
          </a:p>
        </p:txBody>
      </p:sp>
    </p:spTree>
    <p:extLst>
      <p:ext uri="{BB962C8B-B14F-4D97-AF65-F5344CB8AC3E}">
        <p14:creationId xmlns:p14="http://schemas.microsoft.com/office/powerpoint/2010/main" val="80951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Finally, to evaluate the performance of our neural network, we define the accuracy function and the quadratic cost function. </a:t>
            </a:r>
          </a:p>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8</a:t>
            </a:fld>
            <a:endParaRPr lang="zh-Hans-HK" altLang="en-US"/>
          </a:p>
        </p:txBody>
      </p:sp>
    </p:spTree>
    <p:extLst>
      <p:ext uri="{BB962C8B-B14F-4D97-AF65-F5344CB8AC3E}">
        <p14:creationId xmlns:p14="http://schemas.microsoft.com/office/powerpoint/2010/main" val="102013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Now we construct two neural networks, one with one hidden layer, and the other with two hidden layers. After that, we train the networks by calling the SGD method. The cost and accuracy are stored for later comparison.</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9</a:t>
            </a:fld>
            <a:endParaRPr lang="zh-Hans-HK" altLang="en-US"/>
          </a:p>
        </p:txBody>
      </p:sp>
    </p:spTree>
    <p:extLst>
      <p:ext uri="{BB962C8B-B14F-4D97-AF65-F5344CB8AC3E}">
        <p14:creationId xmlns:p14="http://schemas.microsoft.com/office/powerpoint/2010/main" val="290929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03F1-BEE4-82E1-C542-247B0534CA9A}"/>
              </a:ext>
            </a:extLst>
          </p:cNvPr>
          <p:cNvSpPr>
            <a:spLocks noGrp="1"/>
          </p:cNvSpPr>
          <p:nvPr>
            <p:ph type="ctrTitle"/>
          </p:nvPr>
        </p:nvSpPr>
        <p:spPr>
          <a:xfrm>
            <a:off x="1524000" y="1122363"/>
            <a:ext cx="9144000" cy="2387600"/>
          </a:xfrm>
        </p:spPr>
        <p:txBody>
          <a:bodyPr anchor="b"/>
          <a:lstStyle>
            <a:lvl1pPr algn="ctr">
              <a:defRPr sz="6000"/>
            </a:lvl1pPr>
          </a:lstStyle>
          <a:p>
            <a:r>
              <a:rPr lang="en-US" altLang="zh-Hans-HK"/>
              <a:t>Click to edit Master title style</a:t>
            </a:r>
            <a:endParaRPr lang="zh-Hans-HK" altLang="en-US"/>
          </a:p>
        </p:txBody>
      </p:sp>
      <p:sp>
        <p:nvSpPr>
          <p:cNvPr id="3" name="Subtitle 2">
            <a:extLst>
              <a:ext uri="{FF2B5EF4-FFF2-40B4-BE49-F238E27FC236}">
                <a16:creationId xmlns:a16="http://schemas.microsoft.com/office/drawing/2014/main" id="{43B0BC1B-F33E-0831-2591-70BDB47E8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ans-HK"/>
              <a:t>Click to edit Master subtitle style</a:t>
            </a:r>
            <a:endParaRPr lang="zh-Hans-HK" altLang="en-US"/>
          </a:p>
        </p:txBody>
      </p:sp>
      <p:sp>
        <p:nvSpPr>
          <p:cNvPr id="4" name="Date Placeholder 3">
            <a:extLst>
              <a:ext uri="{FF2B5EF4-FFF2-40B4-BE49-F238E27FC236}">
                <a16:creationId xmlns:a16="http://schemas.microsoft.com/office/drawing/2014/main" id="{AF9D3CB6-5330-4AAA-D8A0-D2FA0519BC2A}"/>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5B7008D9-27D3-D4D2-2181-C2E9295BA34A}"/>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6D20D67C-E0ED-4722-1422-E6DDA5C398FD}"/>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5678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F34E-7EA3-F85F-797C-928163845105}"/>
              </a:ext>
            </a:extLst>
          </p:cNvPr>
          <p:cNvSpPr>
            <a:spLocks noGrp="1"/>
          </p:cNvSpPr>
          <p:nvPr>
            <p:ph type="title"/>
          </p:nvPr>
        </p:nvSpPr>
        <p:spPr/>
        <p:txBody>
          <a:bodyPr/>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7FD3829E-B1EF-EBA8-3CD4-022BC11D19D6}"/>
              </a:ext>
            </a:extLst>
          </p:cNvPr>
          <p:cNvSpPr>
            <a:spLocks noGrp="1"/>
          </p:cNvSpPr>
          <p:nvPr>
            <p:ph type="body" orient="vert" idx="1"/>
          </p:nvPr>
        </p:nvSpPr>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3648CC6E-8B30-2E5A-A90A-B50930D40EB8}"/>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8A8F70A4-74AB-6924-147B-45AC47BBAD48}"/>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4EF27B92-1252-6EA8-BE2B-5C0B44305D3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75540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2B7D9-1EDA-6EF3-4348-532994EE5981}"/>
              </a:ext>
            </a:extLst>
          </p:cNvPr>
          <p:cNvSpPr>
            <a:spLocks noGrp="1"/>
          </p:cNvSpPr>
          <p:nvPr>
            <p:ph type="title" orient="vert"/>
          </p:nvPr>
        </p:nvSpPr>
        <p:spPr>
          <a:xfrm>
            <a:off x="8724900" y="365125"/>
            <a:ext cx="2628900" cy="5811838"/>
          </a:xfrm>
        </p:spPr>
        <p:txBody>
          <a:bodyPr vert="eaVert"/>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5D93583C-8A40-5AE0-5E9F-390D7B12B1D8}"/>
              </a:ext>
            </a:extLst>
          </p:cNvPr>
          <p:cNvSpPr>
            <a:spLocks noGrp="1"/>
          </p:cNvSpPr>
          <p:nvPr>
            <p:ph type="body" orient="vert" idx="1"/>
          </p:nvPr>
        </p:nvSpPr>
        <p:spPr>
          <a:xfrm>
            <a:off x="838200" y="365125"/>
            <a:ext cx="7734300" cy="5811838"/>
          </a:xfrm>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EFB88761-549E-D36E-0F43-1F63EFB1DF9B}"/>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F7CDE949-88AE-EE17-619A-B79ADF5DA63E}"/>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976FB7C9-D926-22B6-0358-F707DA3F6FE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28169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D3A3-BD7E-8993-2ACC-52B69951F7F3}"/>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CAB6AC1F-B963-AAFE-DE16-D64F217566DB}"/>
              </a:ext>
            </a:extLst>
          </p:cNvPr>
          <p:cNvSpPr>
            <a:spLocks noGrp="1"/>
          </p:cNvSpPr>
          <p:nvPr>
            <p:ph idx="1"/>
          </p:nvPr>
        </p:nvSpPr>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567BC004-E756-120D-6E47-AEE6A641DFE6}"/>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4D6955C1-CB11-BAFE-F7F4-63695F951D5D}"/>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344E547D-3FE1-4364-9483-2A99E7197CBA}"/>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8569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B716-37A8-A43E-F230-EBC869F8A5F4}"/>
              </a:ext>
            </a:extLst>
          </p:cNvPr>
          <p:cNvSpPr>
            <a:spLocks noGrp="1"/>
          </p:cNvSpPr>
          <p:nvPr>
            <p:ph type="title"/>
          </p:nvPr>
        </p:nvSpPr>
        <p:spPr>
          <a:xfrm>
            <a:off x="831850" y="1709738"/>
            <a:ext cx="10515600" cy="2852737"/>
          </a:xfrm>
        </p:spPr>
        <p:txBody>
          <a:bodyPr anchor="b"/>
          <a:lstStyle>
            <a:lvl1pPr>
              <a:defRPr sz="6000"/>
            </a:lvl1p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CC954097-2F03-734B-F7C4-2BC4BE165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ans-HK"/>
              <a:t>Click to edit Master text styles</a:t>
            </a:r>
          </a:p>
        </p:txBody>
      </p:sp>
      <p:sp>
        <p:nvSpPr>
          <p:cNvPr id="4" name="Date Placeholder 3">
            <a:extLst>
              <a:ext uri="{FF2B5EF4-FFF2-40B4-BE49-F238E27FC236}">
                <a16:creationId xmlns:a16="http://schemas.microsoft.com/office/drawing/2014/main" id="{F721E6D1-9AE7-0135-B9B4-7A7767B11BF8}"/>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477EFF78-08A9-8911-2941-C1516A3C1494}"/>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1D5FE59D-BAF9-D26E-4853-82FA0D1F9A7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258479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35C2-3A7F-45D6-7B63-7E4099FDD746}"/>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CB5C5BBD-E0C3-FB73-9217-4500F28700AA}"/>
              </a:ext>
            </a:extLst>
          </p:cNvPr>
          <p:cNvSpPr>
            <a:spLocks noGrp="1"/>
          </p:cNvSpPr>
          <p:nvPr>
            <p:ph sz="half" idx="1"/>
          </p:nvPr>
        </p:nvSpPr>
        <p:spPr>
          <a:xfrm>
            <a:off x="838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Content Placeholder 3">
            <a:extLst>
              <a:ext uri="{FF2B5EF4-FFF2-40B4-BE49-F238E27FC236}">
                <a16:creationId xmlns:a16="http://schemas.microsoft.com/office/drawing/2014/main" id="{3CCFC2CD-59ED-A438-B01C-FBB85FCF81D6}"/>
              </a:ext>
            </a:extLst>
          </p:cNvPr>
          <p:cNvSpPr>
            <a:spLocks noGrp="1"/>
          </p:cNvSpPr>
          <p:nvPr>
            <p:ph sz="half" idx="2"/>
          </p:nvPr>
        </p:nvSpPr>
        <p:spPr>
          <a:xfrm>
            <a:off x="6172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Date Placeholder 4">
            <a:extLst>
              <a:ext uri="{FF2B5EF4-FFF2-40B4-BE49-F238E27FC236}">
                <a16:creationId xmlns:a16="http://schemas.microsoft.com/office/drawing/2014/main" id="{60EB6A75-4AE3-4E68-EFAB-9F1E2B43D4A5}"/>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6" name="Footer Placeholder 5">
            <a:extLst>
              <a:ext uri="{FF2B5EF4-FFF2-40B4-BE49-F238E27FC236}">
                <a16:creationId xmlns:a16="http://schemas.microsoft.com/office/drawing/2014/main" id="{7F1B1E78-E07F-3635-B72C-66D450D8E734}"/>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A687B3D6-D6CC-E724-A1A1-B08BB7239315}"/>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94293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3381-1470-33EB-22B0-F16BA72728F5}"/>
              </a:ext>
            </a:extLst>
          </p:cNvPr>
          <p:cNvSpPr>
            <a:spLocks noGrp="1"/>
          </p:cNvSpPr>
          <p:nvPr>
            <p:ph type="title"/>
          </p:nvPr>
        </p:nvSpPr>
        <p:spPr>
          <a:xfrm>
            <a:off x="839788" y="365125"/>
            <a:ext cx="10515600" cy="1325563"/>
          </a:xfrm>
        </p:spPr>
        <p:txBody>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8848ED47-5D6D-487E-A3F4-74E465F6B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4" name="Content Placeholder 3">
            <a:extLst>
              <a:ext uri="{FF2B5EF4-FFF2-40B4-BE49-F238E27FC236}">
                <a16:creationId xmlns:a16="http://schemas.microsoft.com/office/drawing/2014/main" id="{969FD4DD-DE9B-99EB-367E-D0274CBB70AD}"/>
              </a:ext>
            </a:extLst>
          </p:cNvPr>
          <p:cNvSpPr>
            <a:spLocks noGrp="1"/>
          </p:cNvSpPr>
          <p:nvPr>
            <p:ph sz="half" idx="2"/>
          </p:nvPr>
        </p:nvSpPr>
        <p:spPr>
          <a:xfrm>
            <a:off x="839788" y="2505075"/>
            <a:ext cx="5157787"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Text Placeholder 4">
            <a:extLst>
              <a:ext uri="{FF2B5EF4-FFF2-40B4-BE49-F238E27FC236}">
                <a16:creationId xmlns:a16="http://schemas.microsoft.com/office/drawing/2014/main" id="{D5E6CFA1-F2F7-4168-0966-8E64754AE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6" name="Content Placeholder 5">
            <a:extLst>
              <a:ext uri="{FF2B5EF4-FFF2-40B4-BE49-F238E27FC236}">
                <a16:creationId xmlns:a16="http://schemas.microsoft.com/office/drawing/2014/main" id="{268FB762-B4B8-C619-3BF5-14E966A2B5A9}"/>
              </a:ext>
            </a:extLst>
          </p:cNvPr>
          <p:cNvSpPr>
            <a:spLocks noGrp="1"/>
          </p:cNvSpPr>
          <p:nvPr>
            <p:ph sz="quarter" idx="4"/>
          </p:nvPr>
        </p:nvSpPr>
        <p:spPr>
          <a:xfrm>
            <a:off x="6172200" y="2505075"/>
            <a:ext cx="5183188"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7" name="Date Placeholder 6">
            <a:extLst>
              <a:ext uri="{FF2B5EF4-FFF2-40B4-BE49-F238E27FC236}">
                <a16:creationId xmlns:a16="http://schemas.microsoft.com/office/drawing/2014/main" id="{892BAEAE-B9BC-255C-1DE0-62E1FEA9C46A}"/>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8" name="Footer Placeholder 7">
            <a:extLst>
              <a:ext uri="{FF2B5EF4-FFF2-40B4-BE49-F238E27FC236}">
                <a16:creationId xmlns:a16="http://schemas.microsoft.com/office/drawing/2014/main" id="{D72E1C2D-39CC-3130-CE01-858AD52597CB}"/>
              </a:ext>
            </a:extLst>
          </p:cNvPr>
          <p:cNvSpPr>
            <a:spLocks noGrp="1"/>
          </p:cNvSpPr>
          <p:nvPr>
            <p:ph type="ftr" sz="quarter" idx="11"/>
          </p:nvPr>
        </p:nvSpPr>
        <p:spPr/>
        <p:txBody>
          <a:bodyPr/>
          <a:lstStyle/>
          <a:p>
            <a:endParaRPr lang="zh-Hans-HK" altLang="en-US"/>
          </a:p>
        </p:txBody>
      </p:sp>
      <p:sp>
        <p:nvSpPr>
          <p:cNvPr id="9" name="Slide Number Placeholder 8">
            <a:extLst>
              <a:ext uri="{FF2B5EF4-FFF2-40B4-BE49-F238E27FC236}">
                <a16:creationId xmlns:a16="http://schemas.microsoft.com/office/drawing/2014/main" id="{8F1E5523-01B2-036F-3B56-1C7681A61C39}"/>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146552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7CA4-1DD2-0954-F281-ADD43DAF6445}"/>
              </a:ext>
            </a:extLst>
          </p:cNvPr>
          <p:cNvSpPr>
            <a:spLocks noGrp="1"/>
          </p:cNvSpPr>
          <p:nvPr>
            <p:ph type="title"/>
          </p:nvPr>
        </p:nvSpPr>
        <p:spPr/>
        <p:txBody>
          <a:bodyPr/>
          <a:lstStyle/>
          <a:p>
            <a:r>
              <a:rPr lang="en-US" altLang="zh-Hans-HK"/>
              <a:t>Click to edit Master title style</a:t>
            </a:r>
            <a:endParaRPr lang="zh-Hans-HK" altLang="en-US"/>
          </a:p>
        </p:txBody>
      </p:sp>
      <p:sp>
        <p:nvSpPr>
          <p:cNvPr id="3" name="Date Placeholder 2">
            <a:extLst>
              <a:ext uri="{FF2B5EF4-FFF2-40B4-BE49-F238E27FC236}">
                <a16:creationId xmlns:a16="http://schemas.microsoft.com/office/drawing/2014/main" id="{706C21CE-DA53-37E2-E9FB-CD890D5A7BE9}"/>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4" name="Footer Placeholder 3">
            <a:extLst>
              <a:ext uri="{FF2B5EF4-FFF2-40B4-BE49-F238E27FC236}">
                <a16:creationId xmlns:a16="http://schemas.microsoft.com/office/drawing/2014/main" id="{7382578A-D23F-9865-08E4-19E6DB977832}"/>
              </a:ext>
            </a:extLst>
          </p:cNvPr>
          <p:cNvSpPr>
            <a:spLocks noGrp="1"/>
          </p:cNvSpPr>
          <p:nvPr>
            <p:ph type="ftr" sz="quarter" idx="11"/>
          </p:nvPr>
        </p:nvSpPr>
        <p:spPr/>
        <p:txBody>
          <a:bodyPr/>
          <a:lstStyle/>
          <a:p>
            <a:endParaRPr lang="zh-Hans-HK" altLang="en-US"/>
          </a:p>
        </p:txBody>
      </p:sp>
      <p:sp>
        <p:nvSpPr>
          <p:cNvPr id="5" name="Slide Number Placeholder 4">
            <a:extLst>
              <a:ext uri="{FF2B5EF4-FFF2-40B4-BE49-F238E27FC236}">
                <a16:creationId xmlns:a16="http://schemas.microsoft.com/office/drawing/2014/main" id="{D0E0333F-4A46-8805-048A-A0B36A36C061}"/>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74784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3A30B-3D81-0076-C97E-E90EE965427A}"/>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3" name="Footer Placeholder 2">
            <a:extLst>
              <a:ext uri="{FF2B5EF4-FFF2-40B4-BE49-F238E27FC236}">
                <a16:creationId xmlns:a16="http://schemas.microsoft.com/office/drawing/2014/main" id="{52DE6198-63EC-0E81-E008-FFEA65AAFF87}"/>
              </a:ext>
            </a:extLst>
          </p:cNvPr>
          <p:cNvSpPr>
            <a:spLocks noGrp="1"/>
          </p:cNvSpPr>
          <p:nvPr>
            <p:ph type="ftr" sz="quarter" idx="11"/>
          </p:nvPr>
        </p:nvSpPr>
        <p:spPr/>
        <p:txBody>
          <a:bodyPr/>
          <a:lstStyle/>
          <a:p>
            <a:endParaRPr lang="zh-Hans-HK" altLang="en-US"/>
          </a:p>
        </p:txBody>
      </p:sp>
      <p:sp>
        <p:nvSpPr>
          <p:cNvPr id="4" name="Slide Number Placeholder 3">
            <a:extLst>
              <a:ext uri="{FF2B5EF4-FFF2-40B4-BE49-F238E27FC236}">
                <a16:creationId xmlns:a16="http://schemas.microsoft.com/office/drawing/2014/main" id="{8BF5AC1E-7123-88F1-3509-58F31BB71C6B}"/>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869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398-514C-8443-F307-FC0DAF72E133}"/>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69060082-719C-FBCB-1318-C8C691D2B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Text Placeholder 3">
            <a:extLst>
              <a:ext uri="{FF2B5EF4-FFF2-40B4-BE49-F238E27FC236}">
                <a16:creationId xmlns:a16="http://schemas.microsoft.com/office/drawing/2014/main" id="{0D66BFA4-3BCB-63B4-6E6D-B864138A3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AA3BB476-6D26-597E-EC17-FF5F3B57C23B}"/>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6" name="Footer Placeholder 5">
            <a:extLst>
              <a:ext uri="{FF2B5EF4-FFF2-40B4-BE49-F238E27FC236}">
                <a16:creationId xmlns:a16="http://schemas.microsoft.com/office/drawing/2014/main" id="{3BB00821-C052-5CE3-5DDB-BA03D88E8561}"/>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1DDE5E50-EF82-7C7E-5545-2402B3AA7849}"/>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29062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BF21-DCB8-B2CC-AA50-51F52F5EFBCB}"/>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Picture Placeholder 2">
            <a:extLst>
              <a:ext uri="{FF2B5EF4-FFF2-40B4-BE49-F238E27FC236}">
                <a16:creationId xmlns:a16="http://schemas.microsoft.com/office/drawing/2014/main" id="{8BF0E6F1-1B2D-FFB1-8460-0604FEBDC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ans-HK" altLang="en-US"/>
          </a:p>
        </p:txBody>
      </p:sp>
      <p:sp>
        <p:nvSpPr>
          <p:cNvPr id="4" name="Text Placeholder 3">
            <a:extLst>
              <a:ext uri="{FF2B5EF4-FFF2-40B4-BE49-F238E27FC236}">
                <a16:creationId xmlns:a16="http://schemas.microsoft.com/office/drawing/2014/main" id="{AE50259A-00F8-05F6-8EC8-DD07192C8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97B1C89E-E8F9-3EA9-E562-D9BE66BC6746}"/>
              </a:ext>
            </a:extLst>
          </p:cNvPr>
          <p:cNvSpPr>
            <a:spLocks noGrp="1"/>
          </p:cNvSpPr>
          <p:nvPr>
            <p:ph type="dt" sz="half" idx="10"/>
          </p:nvPr>
        </p:nvSpPr>
        <p:spPr/>
        <p:txBody>
          <a:bodyPr/>
          <a:lstStyle/>
          <a:p>
            <a:fld id="{A2856F17-B7EA-48F2-A20C-FEA5A1F9DF23}" type="datetimeFigureOut">
              <a:rPr lang="zh-Hans-HK" altLang="en-US" smtClean="0"/>
              <a:t>18/5/2023</a:t>
            </a:fld>
            <a:endParaRPr lang="zh-Hans-HK" altLang="en-US"/>
          </a:p>
        </p:txBody>
      </p:sp>
      <p:sp>
        <p:nvSpPr>
          <p:cNvPr id="6" name="Footer Placeholder 5">
            <a:extLst>
              <a:ext uri="{FF2B5EF4-FFF2-40B4-BE49-F238E27FC236}">
                <a16:creationId xmlns:a16="http://schemas.microsoft.com/office/drawing/2014/main" id="{BE6F8288-9557-3125-A150-47F2A21B737F}"/>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115EF49F-9FB8-0239-CF80-093433839F2A}"/>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96764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rgbClr val="A192FF">
                <a:alpha val="90000"/>
                <a:lumMod val="85000"/>
                <a:lumOff val="15000"/>
              </a:srgbClr>
            </a:gs>
            <a:gs pos="100000">
              <a:srgbClr val="3E9EFF">
                <a:lumMod val="100000"/>
              </a:srgbClr>
            </a:gs>
            <a:gs pos="0">
              <a:srgbClr val="F687FF"/>
            </a:gs>
          </a:gsLst>
          <a:lin ang="78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964B6-28EA-6CBB-C501-0926DB522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7CE2CB4F-450B-B300-009E-8950BFE24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3B0665FB-9375-5A54-2084-A751FAE39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56F17-B7EA-48F2-A20C-FEA5A1F9DF23}" type="datetimeFigureOut">
              <a:rPr lang="zh-Hans-HK" altLang="en-US" smtClean="0"/>
              <a:t>18/5/2023</a:t>
            </a:fld>
            <a:endParaRPr lang="zh-Hans-HK" altLang="en-US"/>
          </a:p>
        </p:txBody>
      </p:sp>
      <p:sp>
        <p:nvSpPr>
          <p:cNvPr id="5" name="Footer Placeholder 4">
            <a:extLst>
              <a:ext uri="{FF2B5EF4-FFF2-40B4-BE49-F238E27FC236}">
                <a16:creationId xmlns:a16="http://schemas.microsoft.com/office/drawing/2014/main" id="{BEB7B458-3511-7FB9-E95C-2A292CCD6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ans-HK" altLang="en-US"/>
          </a:p>
        </p:txBody>
      </p:sp>
      <p:sp>
        <p:nvSpPr>
          <p:cNvPr id="6" name="Slide Number Placeholder 5">
            <a:extLst>
              <a:ext uri="{FF2B5EF4-FFF2-40B4-BE49-F238E27FC236}">
                <a16:creationId xmlns:a16="http://schemas.microsoft.com/office/drawing/2014/main" id="{B1249263-4F1F-8C00-05F2-8EE0FF783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9456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hape, rectangle&#10;&#10;Description automatically generated">
            <a:extLst>
              <a:ext uri="{FF2B5EF4-FFF2-40B4-BE49-F238E27FC236}">
                <a16:creationId xmlns:a16="http://schemas.microsoft.com/office/drawing/2014/main" id="{6684FA47-D634-C6D9-F3E8-05BFA85E140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11492" y="-329089"/>
            <a:ext cx="11169015" cy="7516178"/>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2284771" y="1745934"/>
            <a:ext cx="7622456" cy="2387600"/>
          </a:xfrm>
        </p:spPr>
        <p:txBody>
          <a:bodyPr>
            <a:normAutofit/>
          </a:bodyPr>
          <a:lstStyle/>
          <a:p>
            <a:pPr algn="l"/>
            <a:r>
              <a:rPr lang="en-US" altLang="zh-Hans-HK" sz="4800">
                <a:solidFill>
                  <a:schemeClr val="bg1"/>
                </a:solidFill>
                <a:latin typeface="Poppins" panose="00000500000000000000" pitchFamily="50" charset="0"/>
                <a:cs typeface="Poppins" panose="00000500000000000000" pitchFamily="50" charset="0"/>
              </a:rPr>
              <a:t>Classification of 2D Ising Model Phases Using Neural Network</a:t>
            </a:r>
            <a:endParaRPr lang="zh-Hans-HK" altLang="en-US" sz="4800">
              <a:solidFill>
                <a:schemeClr val="bg1"/>
              </a:solidFill>
              <a:latin typeface="Poppins" panose="00000500000000000000" pitchFamily="50" charset="0"/>
              <a:cs typeface="Poppins" panose="00000500000000000000" pitchFamily="50" charset="0"/>
            </a:endParaRPr>
          </a:p>
        </p:txBody>
      </p:sp>
      <p:cxnSp>
        <p:nvCxnSpPr>
          <p:cNvPr id="16" name="Straight Connector 15">
            <a:extLst>
              <a:ext uri="{FF2B5EF4-FFF2-40B4-BE49-F238E27FC236}">
                <a16:creationId xmlns:a16="http://schemas.microsoft.com/office/drawing/2014/main" id="{5D2BD860-A6E8-C1B0-EC19-5BEA4522E629}"/>
              </a:ext>
            </a:extLst>
          </p:cNvPr>
          <p:cNvCxnSpPr>
            <a:cxnSpLocks/>
          </p:cNvCxnSpPr>
          <p:nvPr/>
        </p:nvCxnSpPr>
        <p:spPr>
          <a:xfrm>
            <a:off x="2359742" y="4473677"/>
            <a:ext cx="7443019" cy="0"/>
          </a:xfrm>
          <a:prstGeom prst="line">
            <a:avLst/>
          </a:prstGeom>
          <a:ln w="28575" cap="rnd" cmpd="sng">
            <a:gradFill>
              <a:gsLst>
                <a:gs pos="0">
                  <a:srgbClr val="3E9EFF"/>
                </a:gs>
                <a:gs pos="55000">
                  <a:srgbClr val="EACCF8"/>
                </a:gs>
                <a:gs pos="100000">
                  <a:srgbClr val="F687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07320BB0-736F-C4FE-1207-A2095E13BE2C}"/>
              </a:ext>
            </a:extLst>
          </p:cNvPr>
          <p:cNvGrpSpPr/>
          <p:nvPr/>
        </p:nvGrpSpPr>
        <p:grpSpPr>
          <a:xfrm>
            <a:off x="1296975" y="617352"/>
            <a:ext cx="9602905" cy="5630121"/>
            <a:chOff x="1296975" y="617352"/>
            <a:chExt cx="9602905" cy="5630121"/>
          </a:xfrm>
        </p:grpSpPr>
        <p:pic>
          <p:nvPicPr>
            <p:cNvPr id="40" name="Picture 39" descr="Icon&#10;&#10;Description automatically generated">
              <a:extLst>
                <a:ext uri="{FF2B5EF4-FFF2-40B4-BE49-F238E27FC236}">
                  <a16:creationId xmlns:a16="http://schemas.microsoft.com/office/drawing/2014/main" id="{9CCC1C87-7C92-843D-051B-B8E54C6DF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121540" y="617352"/>
              <a:ext cx="778340" cy="778340"/>
            </a:xfrm>
            <a:prstGeom prst="rect">
              <a:avLst/>
            </a:prstGeom>
          </p:spPr>
        </p:pic>
        <p:pic>
          <p:nvPicPr>
            <p:cNvPr id="41" name="Picture 40" descr="Icon&#10;&#10;Description automatically generated">
              <a:extLst>
                <a:ext uri="{FF2B5EF4-FFF2-40B4-BE49-F238E27FC236}">
                  <a16:creationId xmlns:a16="http://schemas.microsoft.com/office/drawing/2014/main" id="{B8B929AB-CB8D-6CE7-E841-6514BA227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96975" y="5469133"/>
              <a:ext cx="778340" cy="778340"/>
            </a:xfrm>
            <a:prstGeom prst="rect">
              <a:avLst/>
            </a:prstGeom>
            <a:noFill/>
            <a:ln>
              <a:noFill/>
            </a:ln>
          </p:spPr>
        </p:pic>
      </p:grpSp>
    </p:spTree>
    <p:extLst>
      <p:ext uri="{BB962C8B-B14F-4D97-AF65-F5344CB8AC3E}">
        <p14:creationId xmlns:p14="http://schemas.microsoft.com/office/powerpoint/2010/main" val="226616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4" name="TextBox 3">
            <a:extLst>
              <a:ext uri="{FF2B5EF4-FFF2-40B4-BE49-F238E27FC236}">
                <a16:creationId xmlns:a16="http://schemas.microsoft.com/office/drawing/2014/main" id="{71580798-AD98-EECE-BE7A-CAE91A706CD4}"/>
              </a:ext>
            </a:extLst>
          </p:cNvPr>
          <p:cNvSpPr txBox="1"/>
          <p:nvPr/>
        </p:nvSpPr>
        <p:spPr>
          <a:xfrm>
            <a:off x="3840535" y="2659559"/>
            <a:ext cx="2291012" cy="769441"/>
          </a:xfrm>
          <a:prstGeom prst="rect">
            <a:avLst/>
          </a:prstGeom>
          <a:noFill/>
        </p:spPr>
        <p:txBody>
          <a:bodyPr wrap="none" rtlCol="0">
            <a:spAutoFit/>
          </a:bodyPr>
          <a:lstStyle/>
          <a:p>
            <a:r>
              <a:rPr lang="en-US" altLang="zh-CN" sz="4400">
                <a:solidFill>
                  <a:schemeClr val="bg1"/>
                </a:solidFill>
              </a:rPr>
              <a:t>METHOD</a:t>
            </a:r>
            <a:endParaRPr lang="zh-Hans-HK" altLang="en-US" sz="4400">
              <a:solidFill>
                <a:schemeClr val="bg1"/>
              </a:solidFill>
            </a:endParaRPr>
          </a:p>
        </p:txBody>
      </p:sp>
      <p:sp>
        <p:nvSpPr>
          <p:cNvPr id="10" name="Rectangle 9">
            <a:extLst>
              <a:ext uri="{FF2B5EF4-FFF2-40B4-BE49-F238E27FC236}">
                <a16:creationId xmlns:a16="http://schemas.microsoft.com/office/drawing/2014/main" id="{0375146F-FCB5-9174-E35B-619C22B9505F}"/>
              </a:ext>
            </a:extLst>
          </p:cNvPr>
          <p:cNvSpPr/>
          <p:nvPr/>
        </p:nvSpPr>
        <p:spPr>
          <a:xfrm>
            <a:off x="3380854" y="3429000"/>
            <a:ext cx="4613854" cy="769441"/>
          </a:xfrm>
          <a:prstGeom prst="rect">
            <a:avLst/>
          </a:prstGeom>
          <a:gradFill flip="none" rotWithShape="1">
            <a:gsLst>
              <a:gs pos="23000">
                <a:srgbClr val="C00EE4">
                  <a:alpha val="0"/>
                </a:srgbClr>
              </a:gs>
              <a:gs pos="55000">
                <a:srgbClr val="F687FF">
                  <a:alpha val="30000"/>
                </a:srgbClr>
              </a:gs>
              <a:gs pos="100000">
                <a:srgbClr val="3E9EFF">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2" name="TextBox 11">
            <a:extLst>
              <a:ext uri="{FF2B5EF4-FFF2-40B4-BE49-F238E27FC236}">
                <a16:creationId xmlns:a16="http://schemas.microsoft.com/office/drawing/2014/main" id="{FAC542CD-D7BF-04E1-D0ED-545D14EEC2AB}"/>
              </a:ext>
            </a:extLst>
          </p:cNvPr>
          <p:cNvSpPr txBox="1"/>
          <p:nvPr/>
        </p:nvSpPr>
        <p:spPr>
          <a:xfrm>
            <a:off x="5930953" y="3429000"/>
            <a:ext cx="2264350" cy="769441"/>
          </a:xfrm>
          <a:prstGeom prst="rect">
            <a:avLst/>
          </a:prstGeom>
          <a:noFill/>
        </p:spPr>
        <p:txBody>
          <a:bodyPr wrap="square" lIns="91440" tIns="45720" rIns="91440" bIns="45720" anchor="t">
            <a:spAutoFit/>
          </a:bodyPr>
          <a:lstStyle/>
          <a:p>
            <a:r>
              <a:rPr lang="en-GB" sz="4400">
                <a:solidFill>
                  <a:schemeClr val="bg1"/>
                </a:solidFill>
                <a:ea typeface="等线"/>
              </a:rPr>
              <a:t>RESULTS</a:t>
            </a:r>
            <a:endParaRPr lang="zh-CN" sz="4400">
              <a:solidFill>
                <a:schemeClr val="bg1"/>
              </a:solidFill>
              <a:ea typeface="等线"/>
              <a:cs typeface="Calibri"/>
            </a:endParaRPr>
          </a:p>
        </p:txBody>
      </p:sp>
      <p:cxnSp>
        <p:nvCxnSpPr>
          <p:cNvPr id="7" name="Straight Connector 6">
            <a:extLst>
              <a:ext uri="{FF2B5EF4-FFF2-40B4-BE49-F238E27FC236}">
                <a16:creationId xmlns:a16="http://schemas.microsoft.com/office/drawing/2014/main" id="{46858AA8-B7B5-F11E-20E7-8DEE50E5E615}"/>
              </a:ext>
            </a:extLst>
          </p:cNvPr>
          <p:cNvCxnSpPr>
            <a:cxnSpLocks/>
          </p:cNvCxnSpPr>
          <p:nvPr/>
        </p:nvCxnSpPr>
        <p:spPr>
          <a:xfrm>
            <a:off x="3900881" y="3429000"/>
            <a:ext cx="4093827" cy="0"/>
          </a:xfrm>
          <a:prstGeom prst="line">
            <a:avLst/>
          </a:prstGeom>
          <a:ln w="28575" cap="rnd" cmpd="sng">
            <a:gradFill>
              <a:gsLst>
                <a:gs pos="0">
                  <a:srgbClr val="F879EA">
                    <a:lumMod val="100000"/>
                  </a:srgbClr>
                </a:gs>
                <a:gs pos="55000">
                  <a:srgbClr val="AFA6F0"/>
                </a:gs>
                <a:gs pos="100000">
                  <a:srgbClr val="3E9E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4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US" altLang="zh-Hans-HK" sz="3600">
                <a:solidFill>
                  <a:schemeClr val="bg1"/>
                </a:solidFill>
                <a:latin typeface="Poppins" panose="00000500000000000000" pitchFamily="50" charset="0"/>
                <a:cs typeface="Poppins" panose="00000500000000000000" pitchFamily="50" charset="0"/>
              </a:rPr>
              <a:t>Training Cost</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6" name="Rectangle 5">
            <a:extLst>
              <a:ext uri="{FF2B5EF4-FFF2-40B4-BE49-F238E27FC236}">
                <a16:creationId xmlns:a16="http://schemas.microsoft.com/office/drawing/2014/main" id="{CFEA9B44-9703-910D-3AA6-A13494FAE842}"/>
              </a:ext>
            </a:extLst>
          </p:cNvPr>
          <p:cNvSpPr/>
          <p:nvPr/>
        </p:nvSpPr>
        <p:spPr>
          <a:xfrm>
            <a:off x="6058523" y="1600200"/>
            <a:ext cx="5042341" cy="4537841"/>
          </a:xfrm>
          <a:prstGeom prst="rect">
            <a:avLst/>
          </a:prstGeom>
          <a:gradFill flip="none" rotWithShape="1">
            <a:gsLst>
              <a:gs pos="47000">
                <a:srgbClr val="F586FE">
                  <a:alpha val="55000"/>
                </a:srgbClr>
              </a:gs>
              <a:gs pos="0">
                <a:srgbClr val="155CB3">
                  <a:alpha val="0"/>
                </a:srgbClr>
              </a:gs>
              <a:gs pos="100000">
                <a:srgbClr val="F77DEB">
                  <a:alpha val="51765"/>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1" name="Rectangle 10">
            <a:extLst>
              <a:ext uri="{FF2B5EF4-FFF2-40B4-BE49-F238E27FC236}">
                <a16:creationId xmlns:a16="http://schemas.microsoft.com/office/drawing/2014/main" id="{8B3E82EA-8A5C-E7D4-2306-92619F790522}"/>
              </a:ext>
            </a:extLst>
          </p:cNvPr>
          <p:cNvSpPr/>
          <p:nvPr/>
        </p:nvSpPr>
        <p:spPr>
          <a:xfrm flipH="1">
            <a:off x="1016182" y="1600199"/>
            <a:ext cx="5042341" cy="4537841"/>
          </a:xfrm>
          <a:prstGeom prst="rect">
            <a:avLst/>
          </a:prstGeom>
          <a:gradFill flip="none" rotWithShape="1">
            <a:gsLst>
              <a:gs pos="34000">
                <a:schemeClr val="accent1">
                  <a:lumMod val="50000"/>
                </a:schemeClr>
              </a:gs>
              <a:gs pos="100000">
                <a:srgbClr val="155CB3">
                  <a:alpha val="52000"/>
                </a:srgbClr>
              </a:gs>
              <a:gs pos="0">
                <a:srgbClr val="F77DEB">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17" name="Group 16">
            <a:extLst>
              <a:ext uri="{FF2B5EF4-FFF2-40B4-BE49-F238E27FC236}">
                <a16:creationId xmlns:a16="http://schemas.microsoft.com/office/drawing/2014/main" id="{07E6A597-84EB-8E2A-3A6D-F2227B531577}"/>
              </a:ext>
            </a:extLst>
          </p:cNvPr>
          <p:cNvGrpSpPr/>
          <p:nvPr/>
        </p:nvGrpSpPr>
        <p:grpSpPr>
          <a:xfrm>
            <a:off x="1484702" y="2051518"/>
            <a:ext cx="4105301" cy="3609648"/>
            <a:chOff x="1183391" y="1799363"/>
            <a:chExt cx="4707924" cy="4139513"/>
          </a:xfrm>
        </p:grpSpPr>
        <p:sp>
          <p:nvSpPr>
            <p:cNvPr id="16" name="Rectangle 15">
              <a:extLst>
                <a:ext uri="{FF2B5EF4-FFF2-40B4-BE49-F238E27FC236}">
                  <a16:creationId xmlns:a16="http://schemas.microsoft.com/office/drawing/2014/main" id="{98BEA5DF-229F-5AC7-5A69-C11FBF3D4E10}"/>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10;&#10;Description automatically generated">
              <a:extLst>
                <a:ext uri="{FF2B5EF4-FFF2-40B4-BE49-F238E27FC236}">
                  <a16:creationId xmlns:a16="http://schemas.microsoft.com/office/drawing/2014/main" id="{39F92F5B-DB3F-2CB7-F554-4D15108B2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857" y="2077243"/>
              <a:ext cx="4426990" cy="3583753"/>
            </a:xfrm>
            <a:prstGeom prst="rect">
              <a:avLst/>
            </a:prstGeom>
          </p:spPr>
        </p:pic>
      </p:grpSp>
      <p:grpSp>
        <p:nvGrpSpPr>
          <p:cNvPr id="20" name="Group 19">
            <a:extLst>
              <a:ext uri="{FF2B5EF4-FFF2-40B4-BE49-F238E27FC236}">
                <a16:creationId xmlns:a16="http://schemas.microsoft.com/office/drawing/2014/main" id="{BB35A227-F83C-681E-DE0C-70683172A28C}"/>
              </a:ext>
            </a:extLst>
          </p:cNvPr>
          <p:cNvGrpSpPr/>
          <p:nvPr/>
        </p:nvGrpSpPr>
        <p:grpSpPr>
          <a:xfrm>
            <a:off x="6479511" y="2051518"/>
            <a:ext cx="4105301" cy="3609648"/>
            <a:chOff x="1183391" y="1799363"/>
            <a:chExt cx="4707924" cy="4139513"/>
          </a:xfrm>
        </p:grpSpPr>
        <p:sp>
          <p:nvSpPr>
            <p:cNvPr id="21" name="Rectangle 20">
              <a:extLst>
                <a:ext uri="{FF2B5EF4-FFF2-40B4-BE49-F238E27FC236}">
                  <a16:creationId xmlns:a16="http://schemas.microsoft.com/office/drawing/2014/main" id="{F2026117-CF60-CCE3-9E50-6C427867987A}"/>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353D621-95F1-380B-93CE-3B503A8F0C7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23857" y="2077243"/>
              <a:ext cx="4426989" cy="3583753"/>
            </a:xfrm>
            <a:prstGeom prst="rect">
              <a:avLst/>
            </a:prstGeom>
          </p:spPr>
        </p:pic>
      </p:grpSp>
      <p:sp>
        <p:nvSpPr>
          <p:cNvPr id="23" name="Rectangle 22">
            <a:extLst>
              <a:ext uri="{FF2B5EF4-FFF2-40B4-BE49-F238E27FC236}">
                <a16:creationId xmlns:a16="http://schemas.microsoft.com/office/drawing/2014/main" id="{DBE77FB0-F3CE-663B-85C7-33C62FFE7C4A}"/>
              </a:ext>
            </a:extLst>
          </p:cNvPr>
          <p:cNvSpPr/>
          <p:nvPr/>
        </p:nvSpPr>
        <p:spPr>
          <a:xfrm flipH="1">
            <a:off x="2521069" y="2657586"/>
            <a:ext cx="1799000" cy="290384"/>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Smooth</a:t>
            </a:r>
            <a:r>
              <a:rPr lang="zh-CN" altLang="en-US"/>
              <a:t> </a:t>
            </a:r>
            <a:r>
              <a:rPr lang="en-US" altLang="zh-CN"/>
              <a:t>curve</a:t>
            </a:r>
            <a:endParaRPr lang="zh-Hans-HK" altLang="en-US"/>
          </a:p>
        </p:txBody>
      </p:sp>
      <p:sp>
        <p:nvSpPr>
          <p:cNvPr id="24" name="Rectangle 23">
            <a:extLst>
              <a:ext uri="{FF2B5EF4-FFF2-40B4-BE49-F238E27FC236}">
                <a16:creationId xmlns:a16="http://schemas.microsoft.com/office/drawing/2014/main" id="{9BD4F953-47C6-5BCB-182A-0B2D6640DA6E}"/>
              </a:ext>
            </a:extLst>
          </p:cNvPr>
          <p:cNvSpPr/>
          <p:nvPr/>
        </p:nvSpPr>
        <p:spPr>
          <a:xfrm>
            <a:off x="7601242" y="3037455"/>
            <a:ext cx="1658087" cy="298018"/>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Break</a:t>
            </a:r>
            <a:r>
              <a:rPr lang="zh-CN" altLang="en-US">
                <a:solidFill>
                  <a:schemeClr val="tx1"/>
                </a:solidFill>
              </a:rPr>
              <a:t> </a:t>
            </a:r>
            <a:r>
              <a:rPr lang="en-US" altLang="zh-CN">
                <a:solidFill>
                  <a:schemeClr val="tx1"/>
                </a:solidFill>
              </a:rPr>
              <a:t>point</a:t>
            </a:r>
            <a:endParaRPr lang="zh-Hans-HK" altLang="en-US">
              <a:solidFill>
                <a:schemeClr val="tx1"/>
              </a:solidFill>
            </a:endParaRPr>
          </a:p>
        </p:txBody>
      </p:sp>
      <p:sp>
        <p:nvSpPr>
          <p:cNvPr id="25" name="Rectangle 24">
            <a:extLst>
              <a:ext uri="{FF2B5EF4-FFF2-40B4-BE49-F238E27FC236}">
                <a16:creationId xmlns:a16="http://schemas.microsoft.com/office/drawing/2014/main" id="{EF7A6FB2-9371-0967-675E-33FDC8854025}"/>
              </a:ext>
            </a:extLst>
          </p:cNvPr>
          <p:cNvSpPr/>
          <p:nvPr/>
        </p:nvSpPr>
        <p:spPr>
          <a:xfrm flipH="1">
            <a:off x="2521069" y="3045089"/>
            <a:ext cx="1799000" cy="290384"/>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Rapid</a:t>
            </a:r>
            <a:r>
              <a:rPr lang="zh-CN" altLang="en-US"/>
              <a:t> </a:t>
            </a:r>
            <a:r>
              <a:rPr lang="en-US" altLang="zh-CN"/>
              <a:t>decrease</a:t>
            </a:r>
            <a:endParaRPr lang="zh-Hans-HK" altLang="en-US"/>
          </a:p>
        </p:txBody>
      </p:sp>
      <p:sp>
        <p:nvSpPr>
          <p:cNvPr id="27" name="Rectangle 26">
            <a:extLst>
              <a:ext uri="{FF2B5EF4-FFF2-40B4-BE49-F238E27FC236}">
                <a16:creationId xmlns:a16="http://schemas.microsoft.com/office/drawing/2014/main" id="{47565B34-D52B-57ED-4640-F6C2F07ED2EA}"/>
              </a:ext>
            </a:extLst>
          </p:cNvPr>
          <p:cNvSpPr/>
          <p:nvPr/>
        </p:nvSpPr>
        <p:spPr>
          <a:xfrm>
            <a:off x="7601242" y="4114580"/>
            <a:ext cx="1658087" cy="565926"/>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Acute</a:t>
            </a:r>
            <a:r>
              <a:rPr lang="zh-CN" altLang="en-US">
                <a:solidFill>
                  <a:schemeClr val="tx1"/>
                </a:solidFill>
              </a:rPr>
              <a:t> </a:t>
            </a:r>
            <a:r>
              <a:rPr lang="en-US" altLang="zh-CN">
                <a:solidFill>
                  <a:schemeClr val="tx1"/>
                </a:solidFill>
              </a:rPr>
              <a:t>changes</a:t>
            </a:r>
            <a:r>
              <a:rPr lang="zh-CN" altLang="en-US">
                <a:solidFill>
                  <a:schemeClr val="tx1"/>
                </a:solidFill>
              </a:rPr>
              <a:t> </a:t>
            </a:r>
            <a:r>
              <a:rPr lang="en-US" altLang="zh-CN">
                <a:solidFill>
                  <a:schemeClr val="tx1"/>
                </a:solidFill>
              </a:rPr>
              <a:t>at</a:t>
            </a:r>
            <a:r>
              <a:rPr lang="zh-CN" altLang="en-US">
                <a:solidFill>
                  <a:schemeClr val="tx1"/>
                </a:solidFill>
              </a:rPr>
              <a:t> </a:t>
            </a:r>
            <a:r>
              <a:rPr lang="en-US" altLang="zh-CN">
                <a:solidFill>
                  <a:schemeClr val="tx1"/>
                </a:solidFill>
              </a:rPr>
              <a:t>odd</a:t>
            </a:r>
            <a:r>
              <a:rPr lang="zh-CN" altLang="en-US">
                <a:solidFill>
                  <a:schemeClr val="tx1"/>
                </a:solidFill>
              </a:rPr>
              <a:t> </a:t>
            </a:r>
            <a:r>
              <a:rPr lang="en-US" altLang="zh-CN">
                <a:solidFill>
                  <a:schemeClr val="tx1"/>
                </a:solidFill>
              </a:rPr>
              <a:t>data</a:t>
            </a:r>
            <a:endParaRPr lang="zh-Hans-HK" altLang="en-US">
              <a:solidFill>
                <a:schemeClr val="tx1"/>
              </a:solidFill>
            </a:endParaRPr>
          </a:p>
        </p:txBody>
      </p:sp>
      <p:sp>
        <p:nvSpPr>
          <p:cNvPr id="28" name="Rectangle 27">
            <a:extLst>
              <a:ext uri="{FF2B5EF4-FFF2-40B4-BE49-F238E27FC236}">
                <a16:creationId xmlns:a16="http://schemas.microsoft.com/office/drawing/2014/main" id="{EA975B37-2B08-ACF3-C912-881478315492}"/>
              </a:ext>
            </a:extLst>
          </p:cNvPr>
          <p:cNvSpPr/>
          <p:nvPr/>
        </p:nvSpPr>
        <p:spPr>
          <a:xfrm flipH="1">
            <a:off x="2533426" y="4234033"/>
            <a:ext cx="1799000" cy="565926"/>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Small</a:t>
            </a:r>
            <a:r>
              <a:rPr lang="zh-CN" altLang="en-US"/>
              <a:t> </a:t>
            </a:r>
            <a:r>
              <a:rPr lang="en-US" altLang="zh-CN"/>
              <a:t>changes</a:t>
            </a:r>
            <a:r>
              <a:rPr lang="zh-CN" altLang="en-US"/>
              <a:t> </a:t>
            </a:r>
            <a:r>
              <a:rPr lang="en-US" altLang="zh-CN"/>
              <a:t>at</a:t>
            </a:r>
            <a:r>
              <a:rPr lang="zh-CN" altLang="en-US"/>
              <a:t> </a:t>
            </a:r>
            <a:r>
              <a:rPr lang="en-US" altLang="zh-CN"/>
              <a:t>odd</a:t>
            </a:r>
            <a:r>
              <a:rPr lang="zh-CN" altLang="en-US"/>
              <a:t> </a:t>
            </a:r>
            <a:r>
              <a:rPr lang="en-US" altLang="zh-CN"/>
              <a:t>data</a:t>
            </a:r>
            <a:endParaRPr lang="zh-Hans-HK" altLang="en-US"/>
          </a:p>
        </p:txBody>
      </p:sp>
    </p:spTree>
    <p:extLst>
      <p:ext uri="{BB962C8B-B14F-4D97-AF65-F5344CB8AC3E}">
        <p14:creationId xmlns:p14="http://schemas.microsoft.com/office/powerpoint/2010/main" val="211550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Accuracies</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8" name="文本框 7">
            <a:extLst>
              <a:ext uri="{FF2B5EF4-FFF2-40B4-BE49-F238E27FC236}">
                <a16:creationId xmlns:a16="http://schemas.microsoft.com/office/drawing/2014/main" id="{4434E777-1C4A-B0F1-0F18-F01D63FEFA9C}"/>
              </a:ext>
            </a:extLst>
          </p:cNvPr>
          <p:cNvSpPr txBox="1"/>
          <p:nvPr/>
        </p:nvSpPr>
        <p:spPr>
          <a:xfrm>
            <a:off x="10376775" y="4736223"/>
            <a:ext cx="1042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Cost:</a:t>
            </a:r>
            <a:endParaRPr lang="zh-CN" altLang="en-US">
              <a:ea typeface="等线" panose="02010600030101010101" pitchFamily="2" charset="-122"/>
              <a:cs typeface="Calibri"/>
            </a:endParaRPr>
          </a:p>
          <a:p>
            <a:pPr algn="l"/>
            <a:r>
              <a:rPr lang="zh-CN">
                <a:ea typeface="+mn-lt"/>
                <a:cs typeface="+mn-lt"/>
              </a:rPr>
              <a:t>0.20</a:t>
            </a:r>
            <a:endParaRPr lang="zh-CN">
              <a:cs typeface="Calibri"/>
            </a:endParaRPr>
          </a:p>
        </p:txBody>
      </p:sp>
      <p:sp>
        <p:nvSpPr>
          <p:cNvPr id="4" name="Rectangle 3">
            <a:extLst>
              <a:ext uri="{FF2B5EF4-FFF2-40B4-BE49-F238E27FC236}">
                <a16:creationId xmlns:a16="http://schemas.microsoft.com/office/drawing/2014/main" id="{C04A513C-6250-EFDA-CCF4-3569841CF1C8}"/>
              </a:ext>
            </a:extLst>
          </p:cNvPr>
          <p:cNvSpPr/>
          <p:nvPr/>
        </p:nvSpPr>
        <p:spPr>
          <a:xfrm>
            <a:off x="6058523" y="1600200"/>
            <a:ext cx="5042341" cy="4537841"/>
          </a:xfrm>
          <a:prstGeom prst="rect">
            <a:avLst/>
          </a:prstGeom>
          <a:gradFill flip="none" rotWithShape="1">
            <a:gsLst>
              <a:gs pos="47000">
                <a:srgbClr val="F586FE">
                  <a:alpha val="55000"/>
                </a:srgbClr>
              </a:gs>
              <a:gs pos="0">
                <a:srgbClr val="155CB3">
                  <a:alpha val="0"/>
                </a:srgbClr>
              </a:gs>
              <a:gs pos="100000">
                <a:srgbClr val="F77DEB">
                  <a:alpha val="51765"/>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 name="Rectangle 5">
            <a:extLst>
              <a:ext uri="{FF2B5EF4-FFF2-40B4-BE49-F238E27FC236}">
                <a16:creationId xmlns:a16="http://schemas.microsoft.com/office/drawing/2014/main" id="{0CBE3027-BF6C-9184-DAAC-0F4A70D74C3B}"/>
              </a:ext>
            </a:extLst>
          </p:cNvPr>
          <p:cNvSpPr/>
          <p:nvPr/>
        </p:nvSpPr>
        <p:spPr>
          <a:xfrm flipH="1">
            <a:off x="1016182" y="1600199"/>
            <a:ext cx="5042341" cy="4537841"/>
          </a:xfrm>
          <a:prstGeom prst="rect">
            <a:avLst/>
          </a:prstGeom>
          <a:gradFill flip="none" rotWithShape="1">
            <a:gsLst>
              <a:gs pos="34000">
                <a:schemeClr val="accent1">
                  <a:lumMod val="50000"/>
                </a:schemeClr>
              </a:gs>
              <a:gs pos="100000">
                <a:srgbClr val="155CB3">
                  <a:alpha val="52000"/>
                </a:srgbClr>
              </a:gs>
              <a:gs pos="0">
                <a:srgbClr val="F77DEB">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7" name="Group 6">
            <a:extLst>
              <a:ext uri="{FF2B5EF4-FFF2-40B4-BE49-F238E27FC236}">
                <a16:creationId xmlns:a16="http://schemas.microsoft.com/office/drawing/2014/main" id="{5CC61FBA-1D03-89EA-5BD2-4E2CFD51D193}"/>
              </a:ext>
            </a:extLst>
          </p:cNvPr>
          <p:cNvGrpSpPr/>
          <p:nvPr/>
        </p:nvGrpSpPr>
        <p:grpSpPr>
          <a:xfrm>
            <a:off x="1484702" y="2051518"/>
            <a:ext cx="4105301" cy="3609648"/>
            <a:chOff x="1183391" y="1799363"/>
            <a:chExt cx="4707924" cy="4139513"/>
          </a:xfrm>
        </p:grpSpPr>
        <p:sp>
          <p:nvSpPr>
            <p:cNvPr id="9" name="Rectangle 8">
              <a:extLst>
                <a:ext uri="{FF2B5EF4-FFF2-40B4-BE49-F238E27FC236}">
                  <a16:creationId xmlns:a16="http://schemas.microsoft.com/office/drawing/2014/main" id="{E4760C9C-BE92-19AA-3420-63A92B0D6B4D}"/>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065BBA5-850C-32B8-0961-6758A1900A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23857" y="2077243"/>
              <a:ext cx="4426989" cy="3583753"/>
            </a:xfrm>
            <a:prstGeom prst="rect">
              <a:avLst/>
            </a:prstGeom>
          </p:spPr>
        </p:pic>
      </p:grpSp>
      <p:grpSp>
        <p:nvGrpSpPr>
          <p:cNvPr id="11" name="Group 10">
            <a:extLst>
              <a:ext uri="{FF2B5EF4-FFF2-40B4-BE49-F238E27FC236}">
                <a16:creationId xmlns:a16="http://schemas.microsoft.com/office/drawing/2014/main" id="{FD27EC96-B080-C66F-FC5A-781E819675F0}"/>
              </a:ext>
            </a:extLst>
          </p:cNvPr>
          <p:cNvGrpSpPr/>
          <p:nvPr/>
        </p:nvGrpSpPr>
        <p:grpSpPr>
          <a:xfrm>
            <a:off x="6479511" y="2051518"/>
            <a:ext cx="4105301" cy="3609648"/>
            <a:chOff x="1183391" y="1799363"/>
            <a:chExt cx="4707924" cy="4139513"/>
          </a:xfrm>
        </p:grpSpPr>
        <p:sp>
          <p:nvSpPr>
            <p:cNvPr id="12" name="Rectangle 11">
              <a:extLst>
                <a:ext uri="{FF2B5EF4-FFF2-40B4-BE49-F238E27FC236}">
                  <a16:creationId xmlns:a16="http://schemas.microsoft.com/office/drawing/2014/main" id="{40A46767-D8C0-9CE7-C1F4-972AEF3848E9}"/>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A53BAAD-FD73-98B6-0AE0-983D59545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23857" y="2077243"/>
              <a:ext cx="4426989" cy="3583752"/>
            </a:xfrm>
            <a:prstGeom prst="rect">
              <a:avLst/>
            </a:prstGeom>
          </p:spPr>
        </p:pic>
      </p:grpSp>
      <p:sp>
        <p:nvSpPr>
          <p:cNvPr id="15" name="Rectangle 14">
            <a:extLst>
              <a:ext uri="{FF2B5EF4-FFF2-40B4-BE49-F238E27FC236}">
                <a16:creationId xmlns:a16="http://schemas.microsoft.com/office/drawing/2014/main" id="{7856809F-6B5B-93D8-64A1-4171EE55F132}"/>
              </a:ext>
            </a:extLst>
          </p:cNvPr>
          <p:cNvSpPr/>
          <p:nvPr/>
        </p:nvSpPr>
        <p:spPr>
          <a:xfrm>
            <a:off x="7576219" y="3131780"/>
            <a:ext cx="2187169" cy="233230"/>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Sensitive</a:t>
            </a:r>
            <a:r>
              <a:rPr lang="zh-CN" altLang="en-US">
                <a:solidFill>
                  <a:schemeClr val="tx1"/>
                </a:solidFill>
              </a:rPr>
              <a:t> </a:t>
            </a:r>
            <a:r>
              <a:rPr lang="en-US" altLang="zh-CN">
                <a:solidFill>
                  <a:schemeClr val="tx1"/>
                </a:solidFill>
              </a:rPr>
              <a:t>to</a:t>
            </a:r>
            <a:r>
              <a:rPr lang="zh-CN" altLang="en-US">
                <a:solidFill>
                  <a:schemeClr val="tx1"/>
                </a:solidFill>
              </a:rPr>
              <a:t> </a:t>
            </a:r>
            <a:r>
              <a:rPr lang="en-US" altLang="zh-CN">
                <a:solidFill>
                  <a:schemeClr val="tx1"/>
                </a:solidFill>
              </a:rPr>
              <a:t>odd</a:t>
            </a:r>
            <a:r>
              <a:rPr lang="zh-CN" altLang="en-US">
                <a:solidFill>
                  <a:schemeClr val="tx1"/>
                </a:solidFill>
              </a:rPr>
              <a:t> </a:t>
            </a:r>
            <a:r>
              <a:rPr lang="en-US" altLang="zh-CN">
                <a:solidFill>
                  <a:schemeClr val="tx1"/>
                </a:solidFill>
              </a:rPr>
              <a:t>data</a:t>
            </a:r>
            <a:endParaRPr lang="zh-Hans-HK" altLang="en-US">
              <a:solidFill>
                <a:schemeClr val="tx1"/>
              </a:solidFill>
            </a:endParaRPr>
          </a:p>
        </p:txBody>
      </p:sp>
      <p:sp>
        <p:nvSpPr>
          <p:cNvPr id="17" name="Rectangle 16">
            <a:extLst>
              <a:ext uri="{FF2B5EF4-FFF2-40B4-BE49-F238E27FC236}">
                <a16:creationId xmlns:a16="http://schemas.microsoft.com/office/drawing/2014/main" id="{69CFDC93-C2C4-CE0B-26F2-B5654BEDFAB0}"/>
              </a:ext>
            </a:extLst>
          </p:cNvPr>
          <p:cNvSpPr/>
          <p:nvPr/>
        </p:nvSpPr>
        <p:spPr>
          <a:xfrm flipH="1">
            <a:off x="3493000" y="3037455"/>
            <a:ext cx="1799000" cy="957648"/>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Small</a:t>
            </a:r>
            <a:r>
              <a:rPr lang="zh-CN" altLang="en-US"/>
              <a:t> </a:t>
            </a:r>
            <a:r>
              <a:rPr lang="en-US" altLang="zh-CN"/>
              <a:t>difference</a:t>
            </a:r>
            <a:r>
              <a:rPr lang="zh-CN" altLang="en-US"/>
              <a:t> </a:t>
            </a:r>
            <a:r>
              <a:rPr lang="en-US" altLang="zh-CN"/>
              <a:t>between</a:t>
            </a:r>
            <a:r>
              <a:rPr lang="zh-CN" altLang="en-US"/>
              <a:t> </a:t>
            </a:r>
            <a:r>
              <a:rPr lang="en-US" altLang="zh-CN"/>
              <a:t>training</a:t>
            </a:r>
            <a:r>
              <a:rPr lang="zh-CN" altLang="en-US"/>
              <a:t> </a:t>
            </a:r>
            <a:r>
              <a:rPr lang="en-US" altLang="zh-CN"/>
              <a:t>and</a:t>
            </a:r>
            <a:r>
              <a:rPr lang="zh-CN" altLang="en-US"/>
              <a:t> </a:t>
            </a:r>
            <a:r>
              <a:rPr lang="en-US" altLang="zh-CN"/>
              <a:t>testing</a:t>
            </a:r>
            <a:endParaRPr lang="zh-Hans-HK" altLang="en-US"/>
          </a:p>
        </p:txBody>
      </p:sp>
      <p:sp>
        <p:nvSpPr>
          <p:cNvPr id="18" name="Rectangle 17">
            <a:extLst>
              <a:ext uri="{FF2B5EF4-FFF2-40B4-BE49-F238E27FC236}">
                <a16:creationId xmlns:a16="http://schemas.microsoft.com/office/drawing/2014/main" id="{AD7DB883-EDB6-9EB8-156A-1E8F98BE9E2E}"/>
              </a:ext>
            </a:extLst>
          </p:cNvPr>
          <p:cNvSpPr/>
          <p:nvPr/>
        </p:nvSpPr>
        <p:spPr>
          <a:xfrm flipH="1">
            <a:off x="2273279" y="4076073"/>
            <a:ext cx="1799000" cy="957648"/>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Less</a:t>
            </a:r>
            <a:r>
              <a:rPr lang="zh-CN" altLang="en-US"/>
              <a:t> </a:t>
            </a:r>
            <a:r>
              <a:rPr lang="en-US" altLang="zh-CN"/>
              <a:t>iterations</a:t>
            </a:r>
            <a:r>
              <a:rPr lang="zh-CN" altLang="en-US"/>
              <a:t> </a:t>
            </a:r>
            <a:r>
              <a:rPr lang="en-US" altLang="zh-CN"/>
              <a:t>needed</a:t>
            </a:r>
            <a:r>
              <a:rPr lang="zh-CN" altLang="en-US"/>
              <a:t> </a:t>
            </a:r>
            <a:r>
              <a:rPr lang="en-US" altLang="zh-CN"/>
              <a:t>to</a:t>
            </a:r>
            <a:r>
              <a:rPr lang="zh-CN" altLang="en-US"/>
              <a:t> </a:t>
            </a:r>
            <a:r>
              <a:rPr lang="en-US" altLang="zh-CN"/>
              <a:t>attain</a:t>
            </a:r>
            <a:r>
              <a:rPr lang="zh-CN" altLang="en-US"/>
              <a:t> </a:t>
            </a:r>
            <a:r>
              <a:rPr lang="en-US" altLang="zh-CN"/>
              <a:t>high</a:t>
            </a:r>
            <a:r>
              <a:rPr lang="zh-CN" altLang="en-US"/>
              <a:t> </a:t>
            </a:r>
            <a:r>
              <a:rPr lang="en-US" altLang="zh-CN"/>
              <a:t>accuracy</a:t>
            </a:r>
            <a:endParaRPr lang="zh-Hans-HK" altLang="en-US"/>
          </a:p>
        </p:txBody>
      </p:sp>
      <p:sp>
        <p:nvSpPr>
          <p:cNvPr id="19" name="Rectangle 18">
            <a:extLst>
              <a:ext uri="{FF2B5EF4-FFF2-40B4-BE49-F238E27FC236}">
                <a16:creationId xmlns:a16="http://schemas.microsoft.com/office/drawing/2014/main" id="{5391777E-46C7-E664-95F1-1897DD194B3A}"/>
              </a:ext>
            </a:extLst>
          </p:cNvPr>
          <p:cNvSpPr/>
          <p:nvPr/>
        </p:nvSpPr>
        <p:spPr>
          <a:xfrm flipH="1">
            <a:off x="2730012" y="2573853"/>
            <a:ext cx="1799000" cy="221291"/>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More</a:t>
            </a:r>
            <a:r>
              <a:rPr lang="zh-CN" altLang="en-US"/>
              <a:t> </a:t>
            </a:r>
            <a:r>
              <a:rPr lang="en-US" altLang="zh-CN"/>
              <a:t>stable</a:t>
            </a:r>
            <a:endParaRPr lang="zh-Hans-HK" altLang="en-US"/>
          </a:p>
        </p:txBody>
      </p:sp>
      <p:sp>
        <p:nvSpPr>
          <p:cNvPr id="20" name="Rectangle 19">
            <a:extLst>
              <a:ext uri="{FF2B5EF4-FFF2-40B4-BE49-F238E27FC236}">
                <a16:creationId xmlns:a16="http://schemas.microsoft.com/office/drawing/2014/main" id="{70AB32C8-B10F-5DEA-A25E-3CA20DE711B8}"/>
              </a:ext>
            </a:extLst>
          </p:cNvPr>
          <p:cNvSpPr/>
          <p:nvPr/>
        </p:nvSpPr>
        <p:spPr>
          <a:xfrm>
            <a:off x="7576219" y="3995103"/>
            <a:ext cx="1666635" cy="662222"/>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More</a:t>
            </a:r>
            <a:r>
              <a:rPr lang="zh-CN" altLang="en-US">
                <a:solidFill>
                  <a:schemeClr val="tx1"/>
                </a:solidFill>
              </a:rPr>
              <a:t> </a:t>
            </a:r>
            <a:r>
              <a:rPr lang="en-US" altLang="zh-CN">
                <a:solidFill>
                  <a:schemeClr val="tx1"/>
                </a:solidFill>
              </a:rPr>
              <a:t>iterations</a:t>
            </a:r>
            <a:r>
              <a:rPr lang="zh-CN" altLang="en-US">
                <a:solidFill>
                  <a:schemeClr val="tx1"/>
                </a:solidFill>
              </a:rPr>
              <a:t> </a:t>
            </a:r>
            <a:r>
              <a:rPr lang="en-US" altLang="zh-CN">
                <a:solidFill>
                  <a:schemeClr val="tx1"/>
                </a:solidFill>
              </a:rPr>
              <a:t>needed</a:t>
            </a:r>
            <a:r>
              <a:rPr lang="zh-CN" altLang="en-US">
                <a:solidFill>
                  <a:schemeClr val="tx1"/>
                </a:solidFill>
              </a:rPr>
              <a:t> </a:t>
            </a:r>
            <a:r>
              <a:rPr lang="en-US" altLang="zh-CN">
                <a:solidFill>
                  <a:schemeClr val="tx1"/>
                </a:solidFill>
              </a:rPr>
              <a:t>to</a:t>
            </a:r>
            <a:r>
              <a:rPr lang="zh-CN" altLang="en-US">
                <a:solidFill>
                  <a:schemeClr val="tx1"/>
                </a:solidFill>
              </a:rPr>
              <a:t> </a:t>
            </a:r>
            <a:r>
              <a:rPr lang="en-US" altLang="zh-CN">
                <a:solidFill>
                  <a:schemeClr val="tx1"/>
                </a:solidFill>
              </a:rPr>
              <a:t>learn</a:t>
            </a:r>
            <a:endParaRPr lang="zh-Hans-HK" altLang="en-US">
              <a:solidFill>
                <a:schemeClr val="tx1"/>
              </a:solidFill>
            </a:endParaRPr>
          </a:p>
        </p:txBody>
      </p:sp>
    </p:spTree>
    <p:extLst>
      <p:ext uri="{BB962C8B-B14F-4D97-AF65-F5344CB8AC3E}">
        <p14:creationId xmlns:p14="http://schemas.microsoft.com/office/powerpoint/2010/main" val="293235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a:solidFill>
                  <a:schemeClr val="bg1"/>
                </a:solidFill>
                <a:latin typeface="Poppins"/>
                <a:ea typeface="等线 Light"/>
                <a:cs typeface="Poppins"/>
              </a:rPr>
              <a:t>Model Evaluation</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4" name="Rectangle 3">
            <a:extLst>
              <a:ext uri="{FF2B5EF4-FFF2-40B4-BE49-F238E27FC236}">
                <a16:creationId xmlns:a16="http://schemas.microsoft.com/office/drawing/2014/main" id="{5E8FAA7A-7C83-509C-C971-6CDB896D9CF5}"/>
              </a:ext>
            </a:extLst>
          </p:cNvPr>
          <p:cNvSpPr/>
          <p:nvPr/>
        </p:nvSpPr>
        <p:spPr>
          <a:xfrm>
            <a:off x="6058523" y="1600200"/>
            <a:ext cx="5042341" cy="4537841"/>
          </a:xfrm>
          <a:prstGeom prst="rect">
            <a:avLst/>
          </a:prstGeom>
          <a:gradFill flip="none" rotWithShape="1">
            <a:gsLst>
              <a:gs pos="47000">
                <a:srgbClr val="F586FE">
                  <a:alpha val="55000"/>
                </a:srgbClr>
              </a:gs>
              <a:gs pos="0">
                <a:srgbClr val="155CB3">
                  <a:alpha val="0"/>
                </a:srgbClr>
              </a:gs>
              <a:gs pos="100000">
                <a:srgbClr val="F77DEB">
                  <a:alpha val="51765"/>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 name="Rectangle 5">
            <a:extLst>
              <a:ext uri="{FF2B5EF4-FFF2-40B4-BE49-F238E27FC236}">
                <a16:creationId xmlns:a16="http://schemas.microsoft.com/office/drawing/2014/main" id="{8A52218A-75C1-A0D5-19A2-1BDB15DF8DC6}"/>
              </a:ext>
            </a:extLst>
          </p:cNvPr>
          <p:cNvSpPr/>
          <p:nvPr/>
        </p:nvSpPr>
        <p:spPr>
          <a:xfrm flipH="1">
            <a:off x="1016182" y="1600199"/>
            <a:ext cx="5042341" cy="4537841"/>
          </a:xfrm>
          <a:prstGeom prst="rect">
            <a:avLst/>
          </a:prstGeom>
          <a:gradFill flip="none" rotWithShape="1">
            <a:gsLst>
              <a:gs pos="34000">
                <a:schemeClr val="accent1">
                  <a:lumMod val="50000"/>
                </a:schemeClr>
              </a:gs>
              <a:gs pos="100000">
                <a:srgbClr val="155CB3">
                  <a:alpha val="52000"/>
                </a:srgbClr>
              </a:gs>
              <a:gs pos="0">
                <a:srgbClr val="F77DEB">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7" name="Group 6">
            <a:extLst>
              <a:ext uri="{FF2B5EF4-FFF2-40B4-BE49-F238E27FC236}">
                <a16:creationId xmlns:a16="http://schemas.microsoft.com/office/drawing/2014/main" id="{4C2A6C9E-4E50-AC1B-D27B-90A4462BA0DD}"/>
              </a:ext>
            </a:extLst>
          </p:cNvPr>
          <p:cNvGrpSpPr/>
          <p:nvPr/>
        </p:nvGrpSpPr>
        <p:grpSpPr>
          <a:xfrm>
            <a:off x="1484702" y="2051518"/>
            <a:ext cx="4105301" cy="3609648"/>
            <a:chOff x="1183391" y="1799363"/>
            <a:chExt cx="4707924" cy="4139513"/>
          </a:xfrm>
        </p:grpSpPr>
        <p:sp>
          <p:nvSpPr>
            <p:cNvPr id="8" name="Rectangle 7">
              <a:extLst>
                <a:ext uri="{FF2B5EF4-FFF2-40B4-BE49-F238E27FC236}">
                  <a16:creationId xmlns:a16="http://schemas.microsoft.com/office/drawing/2014/main" id="{D239D09D-98A6-68A8-7052-6431C6C5C356}"/>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3E484EC-FE4E-FE92-1A91-08DD9F209E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9110" y="2077243"/>
              <a:ext cx="4396483" cy="3583753"/>
            </a:xfrm>
            <a:prstGeom prst="rect">
              <a:avLst/>
            </a:prstGeom>
          </p:spPr>
        </p:pic>
      </p:grpSp>
      <p:grpSp>
        <p:nvGrpSpPr>
          <p:cNvPr id="10" name="Group 9">
            <a:extLst>
              <a:ext uri="{FF2B5EF4-FFF2-40B4-BE49-F238E27FC236}">
                <a16:creationId xmlns:a16="http://schemas.microsoft.com/office/drawing/2014/main" id="{599BE1A1-C3C1-5A91-BA94-1AF58335F205}"/>
              </a:ext>
            </a:extLst>
          </p:cNvPr>
          <p:cNvGrpSpPr/>
          <p:nvPr/>
        </p:nvGrpSpPr>
        <p:grpSpPr>
          <a:xfrm>
            <a:off x="6479511" y="2051518"/>
            <a:ext cx="4105301" cy="3609648"/>
            <a:chOff x="1183391" y="1799363"/>
            <a:chExt cx="4707924" cy="4139513"/>
          </a:xfrm>
        </p:grpSpPr>
        <p:sp>
          <p:nvSpPr>
            <p:cNvPr id="11" name="Rectangle 10">
              <a:extLst>
                <a:ext uri="{FF2B5EF4-FFF2-40B4-BE49-F238E27FC236}">
                  <a16:creationId xmlns:a16="http://schemas.microsoft.com/office/drawing/2014/main" id="{4B5B317B-E41D-6421-A3BF-84F4500BCC73}"/>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142BD17-4FDE-ABA0-784A-06128539A28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39110" y="2077243"/>
              <a:ext cx="4396483" cy="3583753"/>
            </a:xfrm>
            <a:prstGeom prst="rect">
              <a:avLst/>
            </a:prstGeom>
          </p:spPr>
        </p:pic>
      </p:grpSp>
      <p:sp>
        <p:nvSpPr>
          <p:cNvPr id="14" name="Rectangle 13">
            <a:extLst>
              <a:ext uri="{FF2B5EF4-FFF2-40B4-BE49-F238E27FC236}">
                <a16:creationId xmlns:a16="http://schemas.microsoft.com/office/drawing/2014/main" id="{4E7B61C2-567A-BEF0-BBA7-A0DEDB1AD75F}"/>
              </a:ext>
            </a:extLst>
          </p:cNvPr>
          <p:cNvSpPr/>
          <p:nvPr/>
        </p:nvSpPr>
        <p:spPr>
          <a:xfrm>
            <a:off x="7016919" y="3014684"/>
            <a:ext cx="1250781" cy="617631"/>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higher</a:t>
            </a:r>
            <a:r>
              <a:rPr lang="zh-CN" altLang="en-US" sz="1400">
                <a:solidFill>
                  <a:schemeClr val="tx1"/>
                </a:solidFill>
              </a:rPr>
              <a:t> </a:t>
            </a:r>
            <a:r>
              <a:rPr lang="en-US" altLang="zh-CN" sz="1400">
                <a:solidFill>
                  <a:schemeClr val="tx1"/>
                </a:solidFill>
              </a:rPr>
              <a:t>mean</a:t>
            </a:r>
            <a:r>
              <a:rPr lang="zh-CN" altLang="en-US" sz="1400">
                <a:solidFill>
                  <a:schemeClr val="tx1"/>
                </a:solidFill>
              </a:rPr>
              <a:t> </a:t>
            </a:r>
            <a:r>
              <a:rPr lang="en-US" altLang="zh-CN" sz="1400">
                <a:solidFill>
                  <a:schemeClr val="tx1"/>
                </a:solidFill>
              </a:rPr>
              <a:t>at</a:t>
            </a:r>
            <a:r>
              <a:rPr lang="zh-CN" altLang="en-US" sz="1400">
                <a:solidFill>
                  <a:schemeClr val="tx1"/>
                </a:solidFill>
              </a:rPr>
              <a:t> </a:t>
            </a:r>
            <a:r>
              <a:rPr lang="en-US" altLang="zh-CN" sz="1400">
                <a:solidFill>
                  <a:schemeClr val="tx1"/>
                </a:solidFill>
              </a:rPr>
              <a:t>ordered</a:t>
            </a:r>
            <a:r>
              <a:rPr lang="zh-CN" altLang="en-US" sz="1400">
                <a:solidFill>
                  <a:schemeClr val="tx1"/>
                </a:solidFill>
              </a:rPr>
              <a:t> </a:t>
            </a:r>
            <a:r>
              <a:rPr lang="en-US" altLang="zh-CN" sz="1400">
                <a:solidFill>
                  <a:schemeClr val="tx1"/>
                </a:solidFill>
              </a:rPr>
              <a:t>states</a:t>
            </a:r>
            <a:endParaRPr lang="zh-Hans-HK" altLang="en-US" sz="1400">
              <a:solidFill>
                <a:schemeClr val="tx1"/>
              </a:solidFill>
            </a:endParaRPr>
          </a:p>
        </p:txBody>
      </p:sp>
      <p:sp>
        <p:nvSpPr>
          <p:cNvPr id="18" name="TextBox 17">
            <a:extLst>
              <a:ext uri="{FF2B5EF4-FFF2-40B4-BE49-F238E27FC236}">
                <a16:creationId xmlns:a16="http://schemas.microsoft.com/office/drawing/2014/main" id="{445E7A3D-8F33-A532-D4C2-5DF446FBD6DA}"/>
              </a:ext>
            </a:extLst>
          </p:cNvPr>
          <p:cNvSpPr txBox="1"/>
          <p:nvPr/>
        </p:nvSpPr>
        <p:spPr>
          <a:xfrm>
            <a:off x="1643574" y="3632315"/>
            <a:ext cx="438664" cy="307777"/>
          </a:xfrm>
          <a:prstGeom prst="rect">
            <a:avLst/>
          </a:prstGeom>
          <a:noFill/>
        </p:spPr>
        <p:txBody>
          <a:bodyPr wrap="square" rtlCol="0">
            <a:spAutoFit/>
          </a:bodyPr>
          <a:lstStyle/>
          <a:p>
            <a:r>
              <a:rPr lang="en-US" altLang="zh-CN" sz="1400">
                <a:solidFill>
                  <a:srgbClr val="6094ED"/>
                </a:solidFill>
              </a:rPr>
              <a:t>0.5</a:t>
            </a:r>
            <a:endParaRPr lang="en-US" sz="1400">
              <a:solidFill>
                <a:srgbClr val="6094ED"/>
              </a:solidFill>
            </a:endParaRPr>
          </a:p>
        </p:txBody>
      </p:sp>
      <p:sp>
        <p:nvSpPr>
          <p:cNvPr id="20" name="TextBox 19">
            <a:extLst>
              <a:ext uri="{FF2B5EF4-FFF2-40B4-BE49-F238E27FC236}">
                <a16:creationId xmlns:a16="http://schemas.microsoft.com/office/drawing/2014/main" id="{081564CC-0E4F-A23B-F14B-FCC22642FC3C}"/>
              </a:ext>
            </a:extLst>
          </p:cNvPr>
          <p:cNvSpPr txBox="1"/>
          <p:nvPr/>
        </p:nvSpPr>
        <p:spPr>
          <a:xfrm>
            <a:off x="3525234" y="5393187"/>
            <a:ext cx="2211524" cy="307777"/>
          </a:xfrm>
          <a:prstGeom prst="rect">
            <a:avLst/>
          </a:prstGeom>
          <a:noFill/>
        </p:spPr>
        <p:txBody>
          <a:bodyPr wrap="square" rtlCol="0">
            <a:spAutoFit/>
          </a:bodyPr>
          <a:lstStyle/>
          <a:p>
            <a:r>
              <a:rPr lang="en-US" altLang="zh-CN" sz="1400">
                <a:solidFill>
                  <a:srgbClr val="F18080"/>
                </a:solidFill>
              </a:rPr>
              <a:t>2.269</a:t>
            </a:r>
          </a:p>
        </p:txBody>
      </p:sp>
      <p:sp>
        <p:nvSpPr>
          <p:cNvPr id="21" name="TextBox 20">
            <a:extLst>
              <a:ext uri="{FF2B5EF4-FFF2-40B4-BE49-F238E27FC236}">
                <a16:creationId xmlns:a16="http://schemas.microsoft.com/office/drawing/2014/main" id="{9657A8ED-E40C-7142-CADA-4CC4E20E16A4}"/>
              </a:ext>
            </a:extLst>
          </p:cNvPr>
          <p:cNvSpPr txBox="1"/>
          <p:nvPr/>
        </p:nvSpPr>
        <p:spPr>
          <a:xfrm>
            <a:off x="8532159" y="5349513"/>
            <a:ext cx="702298" cy="307777"/>
          </a:xfrm>
          <a:prstGeom prst="rect">
            <a:avLst/>
          </a:prstGeom>
          <a:noFill/>
        </p:spPr>
        <p:txBody>
          <a:bodyPr wrap="square" rtlCol="0">
            <a:spAutoFit/>
          </a:bodyPr>
          <a:lstStyle/>
          <a:p>
            <a:r>
              <a:rPr lang="en-US" altLang="zh-CN" sz="1400">
                <a:solidFill>
                  <a:srgbClr val="F18080"/>
                </a:solidFill>
              </a:rPr>
              <a:t>2.269</a:t>
            </a:r>
            <a:endParaRPr lang="en-US" sz="1400">
              <a:solidFill>
                <a:srgbClr val="F18080"/>
              </a:solidFill>
            </a:endParaRPr>
          </a:p>
        </p:txBody>
      </p:sp>
      <p:grpSp>
        <p:nvGrpSpPr>
          <p:cNvPr id="26" name="Group 25">
            <a:extLst>
              <a:ext uri="{FF2B5EF4-FFF2-40B4-BE49-F238E27FC236}">
                <a16:creationId xmlns:a16="http://schemas.microsoft.com/office/drawing/2014/main" id="{038CBFA9-CF69-BB4D-1233-A7954BB08325}"/>
              </a:ext>
            </a:extLst>
          </p:cNvPr>
          <p:cNvGrpSpPr/>
          <p:nvPr/>
        </p:nvGrpSpPr>
        <p:grpSpPr>
          <a:xfrm>
            <a:off x="9035670" y="835361"/>
            <a:ext cx="2065193" cy="584109"/>
            <a:chOff x="8699500" y="792584"/>
            <a:chExt cx="2286000" cy="646561"/>
          </a:xfrm>
        </p:grpSpPr>
        <p:sp>
          <p:nvSpPr>
            <p:cNvPr id="25" name="Rectangle 24">
              <a:extLst>
                <a:ext uri="{FF2B5EF4-FFF2-40B4-BE49-F238E27FC236}">
                  <a16:creationId xmlns:a16="http://schemas.microsoft.com/office/drawing/2014/main" id="{6D4B756A-75F6-E079-7AE5-5C02B24E0176}"/>
                </a:ext>
              </a:extLst>
            </p:cNvPr>
            <p:cNvSpPr/>
            <p:nvPr/>
          </p:nvSpPr>
          <p:spPr>
            <a:xfrm>
              <a:off x="8699500" y="792584"/>
              <a:ext cx="2286000" cy="646561"/>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23" name="Picture 22" descr="Graphical user interface, text, application&#10;&#10;Description automatically generated">
              <a:extLst>
                <a:ext uri="{FF2B5EF4-FFF2-40B4-BE49-F238E27FC236}">
                  <a16:creationId xmlns:a16="http://schemas.microsoft.com/office/drawing/2014/main" id="{A70B86D6-6050-8285-874A-969DCDE05105}"/>
                </a:ext>
              </a:extLst>
            </p:cNvPr>
            <p:cNvPicPr>
              <a:picLocks noChangeAspect="1"/>
            </p:cNvPicPr>
            <p:nvPr/>
          </p:nvPicPr>
          <p:blipFill rotWithShape="1">
            <a:blip r:embed="rId6">
              <a:extLst>
                <a:ext uri="{28A0092B-C50C-407E-A947-70E740481C1C}">
                  <a14:useLocalDpi xmlns:a14="http://schemas.microsoft.com/office/drawing/2010/main" val="0"/>
                </a:ext>
              </a:extLst>
            </a:blip>
            <a:srcRect l="6612" t="12063" r="27020" b="64319"/>
            <a:stretch/>
          </p:blipFill>
          <p:spPr>
            <a:xfrm>
              <a:off x="8915400" y="868968"/>
              <a:ext cx="1879600" cy="488921"/>
            </a:xfrm>
            <a:prstGeom prst="rect">
              <a:avLst/>
            </a:prstGeom>
            <a:noFill/>
            <a:ln w="88900" cap="flat">
              <a:noFill/>
              <a:miter lim="800000"/>
            </a:ln>
            <a:effectLst/>
            <a:scene3d>
              <a:camera prst="orthographicFront"/>
              <a:lightRig rig="twoPt" dir="t">
                <a:rot lat="0" lon="0" rev="7200000"/>
              </a:lightRig>
            </a:scene3d>
            <a:sp3d>
              <a:contourClr>
                <a:srgbClr val="FFFFFF"/>
              </a:contourClr>
            </a:sp3d>
          </p:spPr>
        </p:pic>
      </p:grpSp>
      <p:sp>
        <p:nvSpPr>
          <p:cNvPr id="33" name="TextBox 32">
            <a:extLst>
              <a:ext uri="{FF2B5EF4-FFF2-40B4-BE49-F238E27FC236}">
                <a16:creationId xmlns:a16="http://schemas.microsoft.com/office/drawing/2014/main" id="{2C0D6D63-BF65-EC06-3D18-E9C71EC04525}"/>
              </a:ext>
            </a:extLst>
          </p:cNvPr>
          <p:cNvSpPr txBox="1"/>
          <p:nvPr/>
        </p:nvSpPr>
        <p:spPr>
          <a:xfrm>
            <a:off x="6638383" y="3632315"/>
            <a:ext cx="523221" cy="307777"/>
          </a:xfrm>
          <a:prstGeom prst="rect">
            <a:avLst/>
          </a:prstGeom>
          <a:noFill/>
        </p:spPr>
        <p:txBody>
          <a:bodyPr wrap="square" rtlCol="0">
            <a:spAutoFit/>
          </a:bodyPr>
          <a:lstStyle/>
          <a:p>
            <a:r>
              <a:rPr lang="en-US" altLang="zh-CN" sz="1400">
                <a:solidFill>
                  <a:srgbClr val="6094ED"/>
                </a:solidFill>
              </a:rPr>
              <a:t>0.5</a:t>
            </a:r>
          </a:p>
        </p:txBody>
      </p:sp>
      <p:sp>
        <p:nvSpPr>
          <p:cNvPr id="34" name="TextBox 33">
            <a:extLst>
              <a:ext uri="{FF2B5EF4-FFF2-40B4-BE49-F238E27FC236}">
                <a16:creationId xmlns:a16="http://schemas.microsoft.com/office/drawing/2014/main" id="{E51C2040-A770-A2A7-26E7-6D642F25BF68}"/>
              </a:ext>
            </a:extLst>
          </p:cNvPr>
          <p:cNvSpPr txBox="1"/>
          <p:nvPr/>
        </p:nvSpPr>
        <p:spPr>
          <a:xfrm>
            <a:off x="213570" y="2506310"/>
            <a:ext cx="1108990" cy="954107"/>
          </a:xfrm>
          <a:prstGeom prst="rect">
            <a:avLst/>
          </a:prstGeom>
          <a:solidFill>
            <a:srgbClr val="FFFFFF"/>
          </a:solidFill>
        </p:spPr>
        <p:txBody>
          <a:bodyPr wrap="square" rtlCol="0">
            <a:spAutoFit/>
          </a:bodyPr>
          <a:lstStyle/>
          <a:p>
            <a:r>
              <a:rPr lang="en-US" altLang="zh-CN" sz="1400">
                <a:solidFill>
                  <a:srgbClr val="6094ED"/>
                </a:solidFill>
              </a:rPr>
              <a:t>Result</a:t>
            </a:r>
            <a:r>
              <a:rPr lang="zh-CN" altLang="en-US" sz="1400">
                <a:solidFill>
                  <a:srgbClr val="6094ED"/>
                </a:solidFill>
              </a:rPr>
              <a:t> </a:t>
            </a:r>
            <a:r>
              <a:rPr lang="en-US" altLang="zh-CN" sz="1400">
                <a:solidFill>
                  <a:srgbClr val="6094ED"/>
                </a:solidFill>
              </a:rPr>
              <a:t>&gt;</a:t>
            </a:r>
            <a:r>
              <a:rPr lang="zh-CN" altLang="en-US" sz="1400">
                <a:solidFill>
                  <a:srgbClr val="6094ED"/>
                </a:solidFill>
              </a:rPr>
              <a:t> </a:t>
            </a:r>
            <a:r>
              <a:rPr lang="en-US" altLang="zh-CN" sz="1400">
                <a:solidFill>
                  <a:srgbClr val="6094ED"/>
                </a:solidFill>
              </a:rPr>
              <a:t>0.5</a:t>
            </a:r>
            <a:r>
              <a:rPr lang="zh-CN" altLang="en-US" sz="1400">
                <a:solidFill>
                  <a:srgbClr val="6094ED"/>
                </a:solidFill>
              </a:rPr>
              <a:t>   </a:t>
            </a:r>
            <a:r>
              <a:rPr lang="en-US" altLang="zh-CN" sz="1400">
                <a:solidFill>
                  <a:srgbClr val="6094ED"/>
                </a:solidFill>
              </a:rPr>
              <a:t>classified</a:t>
            </a:r>
            <a:r>
              <a:rPr lang="zh-CN" altLang="en-US" sz="1400">
                <a:solidFill>
                  <a:srgbClr val="6094ED"/>
                </a:solidFill>
              </a:rPr>
              <a:t> </a:t>
            </a:r>
            <a:r>
              <a:rPr lang="en-US" altLang="zh-CN" sz="1400">
                <a:solidFill>
                  <a:srgbClr val="6094ED"/>
                </a:solidFill>
              </a:rPr>
              <a:t>as</a:t>
            </a:r>
            <a:r>
              <a:rPr lang="zh-CN" altLang="en-US" sz="1400">
                <a:solidFill>
                  <a:srgbClr val="6094ED"/>
                </a:solidFill>
              </a:rPr>
              <a:t> </a:t>
            </a:r>
            <a:r>
              <a:rPr lang="en-US" altLang="zh-CN" sz="1400">
                <a:solidFill>
                  <a:srgbClr val="6094ED"/>
                </a:solidFill>
              </a:rPr>
              <a:t>ordered</a:t>
            </a:r>
            <a:r>
              <a:rPr lang="zh-CN" altLang="en-US" sz="1400">
                <a:solidFill>
                  <a:srgbClr val="6094ED"/>
                </a:solidFill>
              </a:rPr>
              <a:t> </a:t>
            </a:r>
            <a:r>
              <a:rPr lang="en-US" altLang="zh-CN" sz="1400">
                <a:solidFill>
                  <a:srgbClr val="6094ED"/>
                </a:solidFill>
              </a:rPr>
              <a:t>state</a:t>
            </a:r>
            <a:endParaRPr lang="en-US" sz="1400">
              <a:solidFill>
                <a:srgbClr val="6094ED"/>
              </a:solidFill>
            </a:endParaRPr>
          </a:p>
        </p:txBody>
      </p:sp>
      <p:sp>
        <p:nvSpPr>
          <p:cNvPr id="35" name="TextBox 34">
            <a:extLst>
              <a:ext uri="{FF2B5EF4-FFF2-40B4-BE49-F238E27FC236}">
                <a16:creationId xmlns:a16="http://schemas.microsoft.com/office/drawing/2014/main" id="{C269F220-2F02-C0E3-E7C9-C8B2BA5FA37B}"/>
              </a:ext>
            </a:extLst>
          </p:cNvPr>
          <p:cNvSpPr txBox="1"/>
          <p:nvPr/>
        </p:nvSpPr>
        <p:spPr>
          <a:xfrm>
            <a:off x="226372" y="3973357"/>
            <a:ext cx="1085906" cy="954107"/>
          </a:xfrm>
          <a:prstGeom prst="rect">
            <a:avLst/>
          </a:prstGeom>
          <a:solidFill>
            <a:srgbClr val="FFFFFF"/>
          </a:solidFill>
        </p:spPr>
        <p:txBody>
          <a:bodyPr wrap="square" rtlCol="0">
            <a:spAutoFit/>
          </a:bodyPr>
          <a:lstStyle/>
          <a:p>
            <a:r>
              <a:rPr lang="en-US" altLang="zh-CN" sz="1400">
                <a:solidFill>
                  <a:srgbClr val="6094ED"/>
                </a:solidFill>
              </a:rPr>
              <a:t>Result</a:t>
            </a:r>
            <a:r>
              <a:rPr lang="zh-CN" altLang="en-US" sz="1400">
                <a:solidFill>
                  <a:srgbClr val="6094ED"/>
                </a:solidFill>
              </a:rPr>
              <a:t> </a:t>
            </a:r>
            <a:r>
              <a:rPr lang="en-US" altLang="zh-CN" sz="1400">
                <a:solidFill>
                  <a:srgbClr val="6094ED"/>
                </a:solidFill>
              </a:rPr>
              <a:t>&lt;</a:t>
            </a:r>
            <a:r>
              <a:rPr lang="zh-CN" altLang="en-US" sz="1400">
                <a:solidFill>
                  <a:srgbClr val="6094ED"/>
                </a:solidFill>
              </a:rPr>
              <a:t> </a:t>
            </a:r>
            <a:r>
              <a:rPr lang="en-US" altLang="zh-CN" sz="1400">
                <a:solidFill>
                  <a:srgbClr val="6094ED"/>
                </a:solidFill>
              </a:rPr>
              <a:t>0.5</a:t>
            </a:r>
          </a:p>
          <a:p>
            <a:r>
              <a:rPr lang="en-US" altLang="zh-CN" sz="1400">
                <a:solidFill>
                  <a:srgbClr val="6094ED"/>
                </a:solidFill>
              </a:rPr>
              <a:t>Classified</a:t>
            </a:r>
            <a:r>
              <a:rPr lang="zh-CN" altLang="en-US" sz="1400">
                <a:solidFill>
                  <a:srgbClr val="6094ED"/>
                </a:solidFill>
              </a:rPr>
              <a:t> </a:t>
            </a:r>
            <a:r>
              <a:rPr lang="en-US" altLang="zh-CN" sz="1400">
                <a:solidFill>
                  <a:srgbClr val="6094ED"/>
                </a:solidFill>
              </a:rPr>
              <a:t>as</a:t>
            </a:r>
            <a:r>
              <a:rPr lang="zh-CN" altLang="en-US" sz="1400">
                <a:solidFill>
                  <a:srgbClr val="6094ED"/>
                </a:solidFill>
              </a:rPr>
              <a:t> </a:t>
            </a:r>
            <a:r>
              <a:rPr lang="en-US" altLang="zh-CN" sz="1400">
                <a:solidFill>
                  <a:srgbClr val="6094ED"/>
                </a:solidFill>
              </a:rPr>
              <a:t>disordered</a:t>
            </a:r>
            <a:r>
              <a:rPr lang="zh-CN" altLang="en-US" sz="1400">
                <a:solidFill>
                  <a:srgbClr val="6094ED"/>
                </a:solidFill>
              </a:rPr>
              <a:t> </a:t>
            </a:r>
            <a:r>
              <a:rPr lang="en-US" altLang="zh-CN" sz="1400">
                <a:solidFill>
                  <a:srgbClr val="6094ED"/>
                </a:solidFill>
              </a:rPr>
              <a:t>state</a:t>
            </a:r>
            <a:endParaRPr lang="en-US" sz="1400">
              <a:solidFill>
                <a:srgbClr val="6094ED"/>
              </a:solidFill>
            </a:endParaRPr>
          </a:p>
        </p:txBody>
      </p:sp>
      <p:sp>
        <p:nvSpPr>
          <p:cNvPr id="39" name="Rectangle 38">
            <a:extLst>
              <a:ext uri="{FF2B5EF4-FFF2-40B4-BE49-F238E27FC236}">
                <a16:creationId xmlns:a16="http://schemas.microsoft.com/office/drawing/2014/main" id="{FB82ADBA-98C2-3B66-C212-D3C8375FE8DF}"/>
              </a:ext>
            </a:extLst>
          </p:cNvPr>
          <p:cNvSpPr/>
          <p:nvPr/>
        </p:nvSpPr>
        <p:spPr>
          <a:xfrm>
            <a:off x="7016920" y="3973357"/>
            <a:ext cx="1250780" cy="617631"/>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Lower</a:t>
            </a:r>
            <a:r>
              <a:rPr lang="zh-CN" altLang="en-US" sz="1400">
                <a:solidFill>
                  <a:schemeClr val="tx1"/>
                </a:solidFill>
              </a:rPr>
              <a:t> </a:t>
            </a:r>
            <a:r>
              <a:rPr lang="en-US" altLang="zh-CN" sz="1400">
                <a:solidFill>
                  <a:schemeClr val="tx1"/>
                </a:solidFill>
              </a:rPr>
              <a:t>mean</a:t>
            </a:r>
            <a:r>
              <a:rPr lang="zh-CN" altLang="en-US" sz="1400">
                <a:solidFill>
                  <a:schemeClr val="tx1"/>
                </a:solidFill>
              </a:rPr>
              <a:t> </a:t>
            </a:r>
            <a:r>
              <a:rPr lang="en-US" altLang="zh-CN" sz="1400">
                <a:solidFill>
                  <a:schemeClr val="tx1"/>
                </a:solidFill>
              </a:rPr>
              <a:t>at</a:t>
            </a:r>
            <a:r>
              <a:rPr lang="zh-CN" altLang="en-US" sz="1400">
                <a:solidFill>
                  <a:schemeClr val="tx1"/>
                </a:solidFill>
              </a:rPr>
              <a:t> </a:t>
            </a:r>
            <a:r>
              <a:rPr lang="en-US" altLang="zh-CN" sz="1400">
                <a:solidFill>
                  <a:schemeClr val="tx1"/>
                </a:solidFill>
              </a:rPr>
              <a:t>disordered</a:t>
            </a:r>
            <a:r>
              <a:rPr lang="zh-CN" altLang="en-US" sz="1400">
                <a:solidFill>
                  <a:schemeClr val="tx1"/>
                </a:solidFill>
              </a:rPr>
              <a:t> </a:t>
            </a:r>
            <a:r>
              <a:rPr lang="en-US" altLang="zh-CN" sz="1400">
                <a:solidFill>
                  <a:schemeClr val="tx1"/>
                </a:solidFill>
              </a:rPr>
              <a:t>states</a:t>
            </a:r>
            <a:endParaRPr lang="zh-Hans-HK" altLang="en-US" sz="1400">
              <a:solidFill>
                <a:schemeClr val="tx1"/>
              </a:solidFill>
            </a:endParaRPr>
          </a:p>
        </p:txBody>
      </p:sp>
    </p:spTree>
    <p:extLst>
      <p:ext uri="{BB962C8B-B14F-4D97-AF65-F5344CB8AC3E}">
        <p14:creationId xmlns:p14="http://schemas.microsoft.com/office/powerpoint/2010/main" val="297659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20" grpId="0"/>
      <p:bldP spid="21" grpId="0"/>
      <p:bldP spid="33" grpId="0"/>
      <p:bldP spid="34" grpId="0" animBg="1"/>
      <p:bldP spid="35"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a:solidFill>
                  <a:schemeClr val="bg1"/>
                </a:solidFill>
                <a:latin typeface="Poppins"/>
                <a:ea typeface="等线 Light"/>
                <a:cs typeface="Poppins"/>
              </a:rPr>
              <a:t>Comparison</a:t>
            </a:r>
            <a:endParaRPr lang="en-GB" sz="3600" baseline="-25000">
              <a:solidFill>
                <a:schemeClr val="bg1"/>
              </a:solidFill>
              <a:latin typeface="Poppins"/>
              <a:ea typeface="等线 Light"/>
              <a:cs typeface="Poppins"/>
            </a:endParaRPr>
          </a:p>
        </p:txBody>
      </p:sp>
      <p:sp>
        <p:nvSpPr>
          <p:cNvPr id="8" name="TextBox 7">
            <a:extLst>
              <a:ext uri="{FF2B5EF4-FFF2-40B4-BE49-F238E27FC236}">
                <a16:creationId xmlns:a16="http://schemas.microsoft.com/office/drawing/2014/main" id="{28FA957F-6D54-A4E6-581E-89C3AAF5D687}"/>
              </a:ext>
            </a:extLst>
          </p:cNvPr>
          <p:cNvSpPr txBox="1"/>
          <p:nvPr/>
        </p:nvSpPr>
        <p:spPr>
          <a:xfrm>
            <a:off x="4071097" y="1086230"/>
            <a:ext cx="7086283" cy="369332"/>
          </a:xfrm>
          <a:prstGeom prst="rect">
            <a:avLst/>
          </a:prstGeom>
          <a:noFill/>
        </p:spPr>
        <p:txBody>
          <a:bodyPr wrap="square">
            <a:spAutoFit/>
          </a:bodyPr>
          <a:lstStyle/>
          <a:p>
            <a:pPr algn="l"/>
            <a:r>
              <a:rPr lang="en-US" altLang="zh-CN">
                <a:solidFill>
                  <a:schemeClr val="bg1"/>
                </a:solidFill>
                <a:effectLst/>
                <a:latin typeface="Helvetica" pitchFamily="2" charset="0"/>
              </a:rPr>
              <a:t>Both</a:t>
            </a:r>
            <a:r>
              <a:rPr lang="zh-CN" altLang="en-US">
                <a:solidFill>
                  <a:schemeClr val="bg1"/>
                </a:solidFill>
                <a:effectLst/>
                <a:latin typeface="Helvetica" pitchFamily="2" charset="0"/>
              </a:rPr>
              <a:t> </a:t>
            </a:r>
            <a:r>
              <a:rPr lang="en-US" altLang="zh-CN">
                <a:solidFill>
                  <a:schemeClr val="bg1"/>
                </a:solidFill>
                <a:effectLst/>
                <a:latin typeface="Helvetica" pitchFamily="2" charset="0"/>
              </a:rPr>
              <a:t>models</a:t>
            </a:r>
            <a:r>
              <a:rPr lang="zh-CN" altLang="en-US">
                <a:solidFill>
                  <a:schemeClr val="bg1"/>
                </a:solidFill>
                <a:effectLst/>
                <a:latin typeface="Helvetica" pitchFamily="2" charset="0"/>
              </a:rPr>
              <a:t> </a:t>
            </a:r>
            <a:r>
              <a:rPr lang="en-US" altLang="zh-CN">
                <a:solidFill>
                  <a:schemeClr val="bg1"/>
                </a:solidFill>
                <a:effectLst/>
                <a:latin typeface="Helvetica" pitchFamily="2" charset="0"/>
              </a:rPr>
              <a:t>can</a:t>
            </a:r>
            <a:r>
              <a:rPr lang="zh-CN" altLang="en-US">
                <a:solidFill>
                  <a:schemeClr val="bg1"/>
                </a:solidFill>
                <a:effectLst/>
                <a:latin typeface="Helvetica" pitchFamily="2" charset="0"/>
              </a:rPr>
              <a:t> </a:t>
            </a:r>
            <a:r>
              <a:rPr lang="en-US" altLang="zh-CN">
                <a:solidFill>
                  <a:schemeClr val="bg1"/>
                </a:solidFill>
                <a:effectLst/>
                <a:latin typeface="Helvetica" pitchFamily="2" charset="0"/>
              </a:rPr>
              <a:t>classify</a:t>
            </a:r>
            <a:r>
              <a:rPr lang="zh-CN" altLang="en-US">
                <a:solidFill>
                  <a:schemeClr val="bg1"/>
                </a:solidFill>
                <a:latin typeface="Helvetica" pitchFamily="2" charset="0"/>
              </a:rPr>
              <a:t> </a:t>
            </a:r>
            <a:r>
              <a:rPr lang="en-US" altLang="zh-CN">
                <a:solidFill>
                  <a:schemeClr val="bg1"/>
                </a:solidFill>
                <a:latin typeface="Helvetica" pitchFamily="2" charset="0"/>
              </a:rPr>
              <a:t>states</a:t>
            </a:r>
            <a:r>
              <a:rPr lang="zh-CN" altLang="en-US">
                <a:solidFill>
                  <a:schemeClr val="bg1"/>
                </a:solidFill>
                <a:latin typeface="Helvetica" pitchFamily="2" charset="0"/>
              </a:rPr>
              <a:t> </a:t>
            </a:r>
            <a:r>
              <a:rPr lang="en-US" altLang="zh-CN">
                <a:solidFill>
                  <a:schemeClr val="bg1"/>
                </a:solidFill>
                <a:latin typeface="Helvetica" pitchFamily="2" charset="0"/>
              </a:rPr>
              <a:t>of</a:t>
            </a:r>
            <a:r>
              <a:rPr lang="zh-CN" altLang="en-US">
                <a:solidFill>
                  <a:schemeClr val="bg1"/>
                </a:solidFill>
                <a:latin typeface="Helvetica" pitchFamily="2" charset="0"/>
              </a:rPr>
              <a:t> </a:t>
            </a:r>
            <a:r>
              <a:rPr lang="en-US" altLang="zh-CN">
                <a:solidFill>
                  <a:schemeClr val="bg1"/>
                </a:solidFill>
                <a:latin typeface="Helvetica" pitchFamily="2" charset="0"/>
              </a:rPr>
              <a:t>the</a:t>
            </a:r>
            <a:r>
              <a:rPr lang="zh-CN" altLang="en-US">
                <a:solidFill>
                  <a:schemeClr val="bg1"/>
                </a:solidFill>
                <a:latin typeface="Helvetica" pitchFamily="2" charset="0"/>
              </a:rPr>
              <a:t> </a:t>
            </a:r>
            <a:r>
              <a:rPr lang="en-US" altLang="zh-CN" err="1">
                <a:solidFill>
                  <a:schemeClr val="bg1"/>
                </a:solidFill>
                <a:latin typeface="Helvetica" pitchFamily="2" charset="0"/>
              </a:rPr>
              <a:t>Ising</a:t>
            </a:r>
            <a:r>
              <a:rPr lang="zh-CN" altLang="en-US">
                <a:solidFill>
                  <a:schemeClr val="bg1"/>
                </a:solidFill>
                <a:latin typeface="Helvetica" pitchFamily="2" charset="0"/>
              </a:rPr>
              <a:t> </a:t>
            </a:r>
            <a:r>
              <a:rPr lang="en-US" altLang="zh-CN">
                <a:solidFill>
                  <a:schemeClr val="bg1"/>
                </a:solidFill>
                <a:latin typeface="Helvetica" pitchFamily="2" charset="0"/>
              </a:rPr>
              <a:t>model</a:t>
            </a:r>
            <a:r>
              <a:rPr lang="zh-CN" altLang="en-US">
                <a:solidFill>
                  <a:schemeClr val="bg1"/>
                </a:solidFill>
                <a:latin typeface="Helvetica" pitchFamily="2" charset="0"/>
              </a:rPr>
              <a:t> </a:t>
            </a:r>
            <a:r>
              <a:rPr lang="en-US" altLang="zh-CN">
                <a:solidFill>
                  <a:schemeClr val="bg1"/>
                </a:solidFill>
                <a:latin typeface="Helvetica" pitchFamily="2" charset="0"/>
              </a:rPr>
              <a:t>accurately.</a:t>
            </a:r>
            <a:endParaRPr lang="en-US">
              <a:solidFill>
                <a:schemeClr val="bg1"/>
              </a:solidFill>
              <a:effectLst/>
              <a:latin typeface="Helvetica" pitchFamily="2" charset="0"/>
            </a:endParaRPr>
          </a:p>
        </p:txBody>
      </p:sp>
      <p:grpSp>
        <p:nvGrpSpPr>
          <p:cNvPr id="11" name="Group 10">
            <a:extLst>
              <a:ext uri="{FF2B5EF4-FFF2-40B4-BE49-F238E27FC236}">
                <a16:creationId xmlns:a16="http://schemas.microsoft.com/office/drawing/2014/main" id="{47C83D94-B63A-345E-6E43-968F6404B9D2}"/>
              </a:ext>
            </a:extLst>
          </p:cNvPr>
          <p:cNvGrpSpPr/>
          <p:nvPr/>
        </p:nvGrpSpPr>
        <p:grpSpPr>
          <a:xfrm>
            <a:off x="0" y="2057401"/>
            <a:ext cx="11611892" cy="2082800"/>
            <a:chOff x="0" y="2057401"/>
            <a:chExt cx="11611892" cy="2082800"/>
          </a:xfrm>
        </p:grpSpPr>
        <p:sp>
          <p:nvSpPr>
            <p:cNvPr id="6" name="Rectangle 5">
              <a:extLst>
                <a:ext uri="{FF2B5EF4-FFF2-40B4-BE49-F238E27FC236}">
                  <a16:creationId xmlns:a16="http://schemas.microsoft.com/office/drawing/2014/main" id="{8496F7EB-261D-E311-96E6-88511BABD49A}"/>
                </a:ext>
              </a:extLst>
            </p:cNvPr>
            <p:cNvSpPr/>
            <p:nvPr/>
          </p:nvSpPr>
          <p:spPr>
            <a:xfrm flipH="1">
              <a:off x="0" y="2057401"/>
              <a:ext cx="11611892" cy="2082800"/>
            </a:xfrm>
            <a:prstGeom prst="rect">
              <a:avLst/>
            </a:prstGeom>
            <a:gradFill flip="none" rotWithShape="1">
              <a:gsLst>
                <a:gs pos="34000">
                  <a:schemeClr val="accent1">
                    <a:lumMod val="50000"/>
                  </a:schemeClr>
                </a:gs>
                <a:gs pos="100000">
                  <a:srgbClr val="155CB3"/>
                </a:gs>
                <a:gs pos="0">
                  <a:srgbClr val="F77DEB">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 name="TextBox 9">
              <a:extLst>
                <a:ext uri="{FF2B5EF4-FFF2-40B4-BE49-F238E27FC236}">
                  <a16:creationId xmlns:a16="http://schemas.microsoft.com/office/drawing/2014/main" id="{7739BF0B-93A1-5240-A762-1A64B4070F22}"/>
                </a:ext>
              </a:extLst>
            </p:cNvPr>
            <p:cNvSpPr txBox="1"/>
            <p:nvPr/>
          </p:nvSpPr>
          <p:spPr>
            <a:xfrm>
              <a:off x="1024788" y="2221638"/>
              <a:ext cx="10132592" cy="1754326"/>
            </a:xfrm>
            <a:prstGeom prst="rect">
              <a:avLst/>
            </a:prstGeom>
            <a:noFill/>
          </p:spPr>
          <p:txBody>
            <a:bodyPr wrap="square">
              <a:spAutoFit/>
            </a:bodyPr>
            <a:lstStyle/>
            <a:p>
              <a:pPr algn="ctr"/>
              <a:r>
                <a:rPr lang="en-US" altLang="zh-CN" b="1">
                  <a:solidFill>
                    <a:schemeClr val="bg1"/>
                  </a:solidFill>
                  <a:effectLst/>
                  <a:latin typeface="Helvetica" pitchFamily="2" charset="0"/>
                </a:rPr>
                <a:t>Model</a:t>
              </a:r>
              <a:r>
                <a:rPr lang="zh-CN" altLang="en-US" b="1">
                  <a:solidFill>
                    <a:schemeClr val="bg1"/>
                  </a:solidFill>
                  <a:effectLst/>
                  <a:latin typeface="Helvetica" pitchFamily="2" charset="0"/>
                </a:rPr>
                <a:t> </a:t>
              </a:r>
              <a:r>
                <a:rPr lang="en-US" altLang="zh-CN" b="1">
                  <a:solidFill>
                    <a:schemeClr val="bg1"/>
                  </a:solidFill>
                  <a:effectLst/>
                  <a:latin typeface="Helvetica" pitchFamily="2" charset="0"/>
                </a:rPr>
                <a:t>I</a:t>
              </a:r>
            </a:p>
            <a:p>
              <a:pPr algn="ctr"/>
              <a:r>
                <a:rPr lang="zh-CN" altLang="en-US" b="1">
                  <a:solidFill>
                    <a:schemeClr val="bg1"/>
                  </a:solidFill>
                  <a:effectLst/>
                  <a:latin typeface="Helvetica" pitchFamily="2" charset="0"/>
                </a:rPr>
                <a:t> </a:t>
              </a:r>
              <a:r>
                <a:rPr lang="en-US" altLang="zh-CN" b="1">
                  <a:solidFill>
                    <a:schemeClr val="bg1"/>
                  </a:solidFill>
                  <a:effectLst/>
                  <a:latin typeface="Helvetica" pitchFamily="2" charset="0"/>
                </a:rPr>
                <a:t>(100</a:t>
              </a:r>
              <a:r>
                <a:rPr lang="zh-CN" altLang="en-US" b="1">
                  <a:solidFill>
                    <a:schemeClr val="bg1"/>
                  </a:solidFill>
                  <a:effectLst/>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2</a:t>
              </a:r>
              <a:r>
                <a:rPr lang="zh-CN" altLang="en-US" b="1">
                  <a:solidFill>
                    <a:schemeClr val="bg1"/>
                  </a:solidFill>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1</a:t>
              </a:r>
              <a:r>
                <a:rPr lang="en-US" altLang="zh-CN" b="1">
                  <a:solidFill>
                    <a:schemeClr val="bg1"/>
                  </a:solidFill>
                  <a:effectLst/>
                  <a:latin typeface="Helvetica" pitchFamily="2" charset="0"/>
                </a:rPr>
                <a:t>)</a:t>
              </a:r>
            </a:p>
            <a:p>
              <a:pPr algn="l"/>
              <a:r>
                <a:rPr lang="en-US" altLang="zh-CN" b="1">
                  <a:solidFill>
                    <a:schemeClr val="bg1"/>
                  </a:solidFill>
                  <a:latin typeface="Helvetica" pitchFamily="2" charset="0"/>
                </a:rPr>
                <a:t>A</a:t>
              </a:r>
              <a:r>
                <a:rPr lang="en-US" b="1">
                  <a:solidFill>
                    <a:schemeClr val="bg1"/>
                  </a:solidFill>
                  <a:effectLst/>
                  <a:latin typeface="Helvetica" pitchFamily="2" charset="0"/>
                </a:rPr>
                <a:t> faster decrease in cost</a:t>
              </a:r>
            </a:p>
            <a:p>
              <a:pPr algn="l"/>
              <a:r>
                <a:rPr lang="en-US" altLang="zh-CN" b="1">
                  <a:solidFill>
                    <a:schemeClr val="bg1"/>
                  </a:solidFill>
                  <a:latin typeface="Helvetica" pitchFamily="2" charset="0"/>
                </a:rPr>
                <a:t>L</a:t>
              </a:r>
              <a:r>
                <a:rPr lang="en-US" b="1">
                  <a:solidFill>
                    <a:schemeClr val="bg1"/>
                  </a:solidFill>
                  <a:effectLst/>
                  <a:latin typeface="Helvetica" pitchFamily="2" charset="0"/>
                </a:rPr>
                <a:t>ess </a:t>
              </a:r>
              <a:r>
                <a:rPr lang="en-US" altLang="zh-CN" b="1">
                  <a:solidFill>
                    <a:schemeClr val="bg1"/>
                  </a:solidFill>
                  <a:effectLst/>
                  <a:latin typeface="Helvetica" pitchFamily="2" charset="0"/>
                </a:rPr>
                <a:t>running</a:t>
              </a:r>
              <a:r>
                <a:rPr lang="zh-CN" altLang="en-US" b="1">
                  <a:solidFill>
                    <a:schemeClr val="bg1"/>
                  </a:solidFill>
                  <a:effectLst/>
                  <a:latin typeface="Helvetica" pitchFamily="2" charset="0"/>
                </a:rPr>
                <a:t> </a:t>
              </a:r>
              <a:r>
                <a:rPr lang="en-US" b="1">
                  <a:solidFill>
                    <a:schemeClr val="bg1"/>
                  </a:solidFill>
                  <a:effectLst/>
                  <a:latin typeface="Helvetica" pitchFamily="2" charset="0"/>
                </a:rPr>
                <a:t>time</a:t>
              </a:r>
              <a:r>
                <a:rPr lang="zh-CN" altLang="en-US" b="1">
                  <a:solidFill>
                    <a:schemeClr val="bg1"/>
                  </a:solidFill>
                  <a:latin typeface="Helvetica" pitchFamily="2" charset="0"/>
                </a:rPr>
                <a:t> </a:t>
              </a:r>
              <a:r>
                <a:rPr lang="en-US" altLang="zh-CN" b="1">
                  <a:solidFill>
                    <a:schemeClr val="bg1"/>
                  </a:solidFill>
                  <a:latin typeface="Helvetica" pitchFamily="2" charset="0"/>
                </a:rPr>
                <a:t>to</a:t>
              </a:r>
              <a:r>
                <a:rPr lang="zh-CN" altLang="en-US" b="1">
                  <a:solidFill>
                    <a:schemeClr val="bg1"/>
                  </a:solidFill>
                  <a:latin typeface="Helvetica" pitchFamily="2" charset="0"/>
                </a:rPr>
                <a:t> </a:t>
              </a:r>
              <a:r>
                <a:rPr lang="en-US" altLang="zh-CN" b="1">
                  <a:solidFill>
                    <a:schemeClr val="bg1"/>
                  </a:solidFill>
                  <a:latin typeface="Helvetica" pitchFamily="2" charset="0"/>
                </a:rPr>
                <a:t>attain</a:t>
              </a:r>
              <a:r>
                <a:rPr lang="zh-CN" altLang="en-US" b="1">
                  <a:solidFill>
                    <a:schemeClr val="bg1"/>
                  </a:solidFill>
                  <a:latin typeface="Helvetica" pitchFamily="2" charset="0"/>
                </a:rPr>
                <a:t> </a:t>
              </a:r>
              <a:r>
                <a:rPr lang="en-US" altLang="zh-CN" b="1">
                  <a:solidFill>
                    <a:schemeClr val="bg1"/>
                  </a:solidFill>
                  <a:latin typeface="Helvetica" pitchFamily="2" charset="0"/>
                </a:rPr>
                <a:t>high</a:t>
              </a:r>
              <a:r>
                <a:rPr lang="zh-CN" altLang="en-US" b="1">
                  <a:solidFill>
                    <a:schemeClr val="bg1"/>
                  </a:solidFill>
                  <a:latin typeface="Helvetica" pitchFamily="2" charset="0"/>
                </a:rPr>
                <a:t> </a:t>
              </a:r>
              <a:r>
                <a:rPr lang="en-US" altLang="zh-CN" b="1">
                  <a:solidFill>
                    <a:schemeClr val="bg1"/>
                  </a:solidFill>
                  <a:latin typeface="Helvetica" pitchFamily="2" charset="0"/>
                </a:rPr>
                <a:t>accuracy</a:t>
              </a:r>
            </a:p>
            <a:p>
              <a:pPr algn="l"/>
              <a:r>
                <a:rPr lang="en-US" altLang="zh-CN" b="1">
                  <a:solidFill>
                    <a:schemeClr val="bg1"/>
                  </a:solidFill>
                  <a:latin typeface="Helvetica" pitchFamily="2" charset="0"/>
                </a:rPr>
                <a:t>Less</a:t>
              </a:r>
              <a:r>
                <a:rPr lang="zh-CN" altLang="en-US" b="1">
                  <a:solidFill>
                    <a:schemeClr val="bg1"/>
                  </a:solidFill>
                  <a:latin typeface="Helvetica" pitchFamily="2" charset="0"/>
                </a:rPr>
                <a:t> </a:t>
              </a:r>
              <a:r>
                <a:rPr lang="en-US" altLang="zh-CN" b="1">
                  <a:solidFill>
                    <a:schemeClr val="bg1"/>
                  </a:solidFill>
                  <a:latin typeface="Helvetica" pitchFamily="2" charset="0"/>
                </a:rPr>
                <a:t>steps</a:t>
              </a:r>
              <a:r>
                <a:rPr lang="zh-CN" altLang="en-US" b="1">
                  <a:solidFill>
                    <a:schemeClr val="bg1"/>
                  </a:solidFill>
                  <a:latin typeface="Helvetica" pitchFamily="2" charset="0"/>
                </a:rPr>
                <a:t> </a:t>
              </a:r>
              <a:r>
                <a:rPr lang="en-US" altLang="zh-CN" b="1">
                  <a:solidFill>
                    <a:schemeClr val="bg1"/>
                  </a:solidFill>
                  <a:latin typeface="Helvetica" pitchFamily="2" charset="0"/>
                </a:rPr>
                <a:t>in</a:t>
              </a:r>
              <a:r>
                <a:rPr lang="zh-CN" altLang="en-US" b="1">
                  <a:solidFill>
                    <a:schemeClr val="bg1"/>
                  </a:solidFill>
                  <a:latin typeface="Helvetica" pitchFamily="2" charset="0"/>
                </a:rPr>
                <a:t> </a:t>
              </a:r>
              <a:r>
                <a:rPr lang="en-US" altLang="zh-CN" b="1">
                  <a:solidFill>
                    <a:schemeClr val="bg1"/>
                  </a:solidFill>
                  <a:latin typeface="Helvetica" pitchFamily="2" charset="0"/>
                </a:rPr>
                <a:t>forward/backward</a:t>
              </a:r>
              <a:r>
                <a:rPr lang="zh-CN" altLang="en-US" b="1">
                  <a:solidFill>
                    <a:schemeClr val="bg1"/>
                  </a:solidFill>
                  <a:latin typeface="Helvetica" pitchFamily="2" charset="0"/>
                </a:rPr>
                <a:t> </a:t>
              </a:r>
              <a:r>
                <a:rPr lang="en-US" altLang="zh-CN" b="1">
                  <a:solidFill>
                    <a:schemeClr val="bg1"/>
                  </a:solidFill>
                  <a:latin typeface="Helvetica" pitchFamily="2" charset="0"/>
                </a:rPr>
                <a:t>propagation</a:t>
              </a:r>
              <a:endParaRPr lang="en-US" b="1">
                <a:solidFill>
                  <a:schemeClr val="bg1"/>
                </a:solidFill>
                <a:latin typeface="Helvetica" pitchFamily="2" charset="0"/>
              </a:endParaRPr>
            </a:p>
            <a:p>
              <a:pPr algn="l"/>
              <a:r>
                <a:rPr lang="en-US" altLang="zh-CN" b="1">
                  <a:solidFill>
                    <a:schemeClr val="bg1"/>
                  </a:solidFill>
                  <a:effectLst/>
                  <a:latin typeface="Helvetica" pitchFamily="2" charset="0"/>
                </a:rPr>
                <a:t>Less</a:t>
              </a:r>
              <a:r>
                <a:rPr lang="zh-CN" altLang="en-US" b="1">
                  <a:solidFill>
                    <a:schemeClr val="bg1"/>
                  </a:solidFill>
                  <a:effectLst/>
                  <a:latin typeface="Helvetica" pitchFamily="2" charset="0"/>
                </a:rPr>
                <a:t> </a:t>
              </a:r>
              <a:r>
                <a:rPr lang="en-US" altLang="zh-CN" b="1">
                  <a:solidFill>
                    <a:schemeClr val="bg1"/>
                  </a:solidFill>
                  <a:effectLst/>
                  <a:latin typeface="Helvetica" pitchFamily="2" charset="0"/>
                </a:rPr>
                <a:t>memory</a:t>
              </a:r>
              <a:r>
                <a:rPr lang="zh-CN" altLang="en-US" b="1">
                  <a:solidFill>
                    <a:schemeClr val="bg1"/>
                  </a:solidFill>
                  <a:effectLst/>
                  <a:latin typeface="Helvetica" pitchFamily="2" charset="0"/>
                </a:rPr>
                <a:t> </a:t>
              </a:r>
              <a:r>
                <a:rPr lang="en-US" altLang="zh-CN" b="1">
                  <a:solidFill>
                    <a:schemeClr val="bg1"/>
                  </a:solidFill>
                  <a:effectLst/>
                  <a:latin typeface="Helvetica" pitchFamily="2" charset="0"/>
                </a:rPr>
                <a:t>usage</a:t>
              </a:r>
            </a:p>
          </p:txBody>
        </p:sp>
      </p:grpSp>
      <p:grpSp>
        <p:nvGrpSpPr>
          <p:cNvPr id="16" name="Group 15">
            <a:extLst>
              <a:ext uri="{FF2B5EF4-FFF2-40B4-BE49-F238E27FC236}">
                <a16:creationId xmlns:a16="http://schemas.microsoft.com/office/drawing/2014/main" id="{FA262E77-85C7-08DD-D915-BD0EF06B00F6}"/>
              </a:ext>
            </a:extLst>
          </p:cNvPr>
          <p:cNvGrpSpPr/>
          <p:nvPr/>
        </p:nvGrpSpPr>
        <p:grpSpPr>
          <a:xfrm>
            <a:off x="570276" y="4330701"/>
            <a:ext cx="11621724" cy="1948170"/>
            <a:chOff x="570276" y="4330701"/>
            <a:chExt cx="11621724" cy="1948170"/>
          </a:xfrm>
        </p:grpSpPr>
        <p:sp>
          <p:nvSpPr>
            <p:cNvPr id="7" name="Rectangle 6">
              <a:extLst>
                <a:ext uri="{FF2B5EF4-FFF2-40B4-BE49-F238E27FC236}">
                  <a16:creationId xmlns:a16="http://schemas.microsoft.com/office/drawing/2014/main" id="{EC7712D1-05B7-1092-C6A8-7A37730E5CD0}"/>
                </a:ext>
              </a:extLst>
            </p:cNvPr>
            <p:cNvSpPr/>
            <p:nvPr/>
          </p:nvSpPr>
          <p:spPr>
            <a:xfrm>
              <a:off x="570276" y="4330701"/>
              <a:ext cx="11621724" cy="1948170"/>
            </a:xfrm>
            <a:prstGeom prst="rect">
              <a:avLst/>
            </a:prstGeom>
            <a:gradFill flip="none" rotWithShape="1">
              <a:gsLst>
                <a:gs pos="47000">
                  <a:srgbClr val="F586FE">
                    <a:alpha val="55000"/>
                  </a:srgbClr>
                </a:gs>
                <a:gs pos="0">
                  <a:srgbClr val="155CB3">
                    <a:alpha val="0"/>
                  </a:srgbClr>
                </a:gs>
                <a:gs pos="100000">
                  <a:srgbClr val="F77DE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a:solidFill>
                  <a:schemeClr val="bg1"/>
                </a:solidFill>
                <a:latin typeface="Helvetica" pitchFamily="2" charset="0"/>
              </a:endParaRPr>
            </a:p>
          </p:txBody>
        </p:sp>
        <p:sp>
          <p:nvSpPr>
            <p:cNvPr id="14" name="TextBox 13">
              <a:extLst>
                <a:ext uri="{FF2B5EF4-FFF2-40B4-BE49-F238E27FC236}">
                  <a16:creationId xmlns:a16="http://schemas.microsoft.com/office/drawing/2014/main" id="{449448B7-19F7-613F-943C-EF36988B6A30}"/>
                </a:ext>
              </a:extLst>
            </p:cNvPr>
            <p:cNvSpPr txBox="1"/>
            <p:nvPr/>
          </p:nvSpPr>
          <p:spPr>
            <a:xfrm>
              <a:off x="1024788" y="4427623"/>
              <a:ext cx="10132592" cy="1477328"/>
            </a:xfrm>
            <a:prstGeom prst="rect">
              <a:avLst/>
            </a:prstGeom>
            <a:noFill/>
          </p:spPr>
          <p:txBody>
            <a:bodyPr wrap="square">
              <a:spAutoFit/>
            </a:bodyPr>
            <a:lstStyle/>
            <a:p>
              <a:pPr algn="ctr"/>
              <a:r>
                <a:rPr lang="en-US" altLang="zh-CN" b="1">
                  <a:solidFill>
                    <a:schemeClr val="bg1"/>
                  </a:solidFill>
                  <a:latin typeface="Helvetica" pitchFamily="2" charset="0"/>
                </a:rPr>
                <a:t>Model</a:t>
              </a:r>
              <a:r>
                <a:rPr lang="zh-CN" altLang="en-US" b="1">
                  <a:solidFill>
                    <a:schemeClr val="bg1"/>
                  </a:solidFill>
                  <a:latin typeface="Helvetica" pitchFamily="2" charset="0"/>
                </a:rPr>
                <a:t> </a:t>
              </a:r>
              <a:r>
                <a:rPr lang="en-US" altLang="zh-CN" b="1">
                  <a:solidFill>
                    <a:schemeClr val="bg1"/>
                  </a:solidFill>
                  <a:latin typeface="Helvetica" pitchFamily="2" charset="0"/>
                </a:rPr>
                <a:t>II</a:t>
              </a:r>
              <a:r>
                <a:rPr lang="zh-CN" altLang="en-US" b="1">
                  <a:solidFill>
                    <a:schemeClr val="bg1"/>
                  </a:solidFill>
                  <a:latin typeface="Helvetica" pitchFamily="2" charset="0"/>
                </a:rPr>
                <a:t> </a:t>
              </a:r>
              <a:endParaRPr lang="en-US" altLang="zh-CN" b="1">
                <a:solidFill>
                  <a:schemeClr val="bg1"/>
                </a:solidFill>
                <a:latin typeface="Helvetica" pitchFamily="2" charset="0"/>
              </a:endParaRPr>
            </a:p>
            <a:p>
              <a:pPr algn="ctr"/>
              <a:r>
                <a:rPr lang="en-US" altLang="zh-CN" b="1">
                  <a:solidFill>
                    <a:schemeClr val="bg1"/>
                  </a:solidFill>
                  <a:latin typeface="Helvetica" pitchFamily="2" charset="0"/>
                </a:rPr>
                <a:t>(100</a:t>
              </a:r>
              <a:r>
                <a:rPr lang="zh-CN" altLang="en-US" b="1">
                  <a:solidFill>
                    <a:schemeClr val="bg1"/>
                  </a:solidFill>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2</a:t>
              </a:r>
              <a:r>
                <a:rPr lang="zh-CN" altLang="en-US" b="1">
                  <a:solidFill>
                    <a:schemeClr val="bg1"/>
                  </a:solidFill>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2</a:t>
              </a:r>
              <a:r>
                <a:rPr lang="zh-CN" altLang="en-US" b="1">
                  <a:solidFill>
                    <a:schemeClr val="bg1"/>
                  </a:solidFill>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1)</a:t>
              </a:r>
            </a:p>
            <a:p>
              <a:pPr algn="r"/>
              <a:r>
                <a:rPr lang="en-US" altLang="zh-CN" b="1">
                  <a:solidFill>
                    <a:schemeClr val="bg1"/>
                  </a:solidFill>
                  <a:latin typeface="Helvetica" pitchFamily="2" charset="0"/>
                </a:rPr>
                <a:t>S</a:t>
              </a:r>
              <a:r>
                <a:rPr lang="en-US" b="1">
                  <a:solidFill>
                    <a:schemeClr val="bg1"/>
                  </a:solidFill>
                  <a:latin typeface="Helvetica" pitchFamily="2" charset="0"/>
                </a:rPr>
                <a:t>lower convergence at </a:t>
              </a:r>
              <a:r>
                <a:rPr lang="en-US" altLang="zh-CN" b="1">
                  <a:solidFill>
                    <a:schemeClr val="bg1"/>
                  </a:solidFill>
                  <a:latin typeface="Helvetica" pitchFamily="2" charset="0"/>
                </a:rPr>
                <a:t>first</a:t>
              </a:r>
            </a:p>
            <a:p>
              <a:pPr algn="r"/>
              <a:r>
                <a:rPr lang="en-US" altLang="zh-CN" b="1">
                  <a:solidFill>
                    <a:schemeClr val="bg1"/>
                  </a:solidFill>
                  <a:latin typeface="Helvetica" pitchFamily="2" charset="0"/>
                </a:rPr>
                <a:t>Sensitive</a:t>
              </a:r>
              <a:r>
                <a:rPr lang="zh-CN" altLang="en-US" b="1">
                  <a:solidFill>
                    <a:schemeClr val="bg1"/>
                  </a:solidFill>
                  <a:latin typeface="Helvetica" pitchFamily="2" charset="0"/>
                </a:rPr>
                <a:t> </a:t>
              </a:r>
              <a:r>
                <a:rPr lang="en-US" altLang="zh-CN" b="1">
                  <a:solidFill>
                    <a:schemeClr val="bg1"/>
                  </a:solidFill>
                  <a:latin typeface="Helvetica" pitchFamily="2" charset="0"/>
                </a:rPr>
                <a:t>to</a:t>
              </a:r>
              <a:r>
                <a:rPr lang="zh-CN" altLang="en-US" b="1">
                  <a:solidFill>
                    <a:schemeClr val="bg1"/>
                  </a:solidFill>
                  <a:latin typeface="Helvetica" pitchFamily="2" charset="0"/>
                </a:rPr>
                <a:t> </a:t>
              </a:r>
              <a:r>
                <a:rPr lang="en-US" altLang="zh-CN" b="1">
                  <a:solidFill>
                    <a:schemeClr val="bg1"/>
                  </a:solidFill>
                  <a:latin typeface="Helvetica" pitchFamily="2" charset="0"/>
                </a:rPr>
                <a:t>more</a:t>
              </a:r>
              <a:r>
                <a:rPr lang="zh-CN" altLang="en-US" b="1">
                  <a:solidFill>
                    <a:schemeClr val="bg1"/>
                  </a:solidFill>
                  <a:latin typeface="Helvetica" pitchFamily="2" charset="0"/>
                </a:rPr>
                <a:t> </a:t>
              </a:r>
              <a:r>
                <a:rPr lang="en-US" altLang="zh-CN" b="1">
                  <a:solidFill>
                    <a:schemeClr val="bg1"/>
                  </a:solidFill>
                  <a:latin typeface="Helvetica" pitchFamily="2" charset="0"/>
                </a:rPr>
                <a:t>exquisite</a:t>
              </a:r>
              <a:r>
                <a:rPr lang="zh-CN" altLang="en-US" b="1">
                  <a:solidFill>
                    <a:schemeClr val="bg1"/>
                  </a:solidFill>
                  <a:latin typeface="Helvetica" pitchFamily="2" charset="0"/>
                </a:rPr>
                <a:t> </a:t>
              </a:r>
              <a:r>
                <a:rPr lang="en-US" altLang="zh-CN" b="1">
                  <a:solidFill>
                    <a:schemeClr val="bg1"/>
                  </a:solidFill>
                  <a:latin typeface="Helvetica" pitchFamily="2" charset="0"/>
                </a:rPr>
                <a:t>patterns</a:t>
              </a:r>
            </a:p>
            <a:p>
              <a:pPr algn="r"/>
              <a:r>
                <a:rPr lang="en-US" altLang="zh-CN" b="1">
                  <a:solidFill>
                    <a:schemeClr val="bg1"/>
                  </a:solidFill>
                  <a:latin typeface="Helvetica" pitchFamily="2" charset="0"/>
                </a:rPr>
                <a:t>More</a:t>
              </a:r>
              <a:r>
                <a:rPr lang="zh-CN" altLang="en-US" b="1">
                  <a:solidFill>
                    <a:schemeClr val="bg1"/>
                  </a:solidFill>
                  <a:latin typeface="Helvetica" pitchFamily="2" charset="0"/>
                </a:rPr>
                <a:t> </a:t>
              </a:r>
              <a:r>
                <a:rPr lang="en-US" altLang="zh-CN" b="1">
                  <a:solidFill>
                    <a:schemeClr val="bg1"/>
                  </a:solidFill>
                  <a:latin typeface="Helvetica" pitchFamily="2" charset="0"/>
                </a:rPr>
                <a:t>discernable</a:t>
              </a:r>
              <a:r>
                <a:rPr lang="zh-CN" altLang="en-US" b="1">
                  <a:solidFill>
                    <a:schemeClr val="bg1"/>
                  </a:solidFill>
                  <a:latin typeface="Helvetica" pitchFamily="2" charset="0"/>
                </a:rPr>
                <a:t> </a:t>
              </a:r>
              <a:r>
                <a:rPr lang="en-US" altLang="zh-CN" b="1">
                  <a:solidFill>
                    <a:schemeClr val="bg1"/>
                  </a:solidFill>
                  <a:latin typeface="Helvetica" pitchFamily="2" charset="0"/>
                </a:rPr>
                <a:t>results</a:t>
              </a:r>
            </a:p>
          </p:txBody>
        </p:sp>
      </p:grpSp>
    </p:spTree>
    <p:extLst>
      <p:ext uri="{BB962C8B-B14F-4D97-AF65-F5344CB8AC3E}">
        <p14:creationId xmlns:p14="http://schemas.microsoft.com/office/powerpoint/2010/main" val="240080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hape, rectangle&#10;&#10;Description automatically generated">
            <a:extLst>
              <a:ext uri="{FF2B5EF4-FFF2-40B4-BE49-F238E27FC236}">
                <a16:creationId xmlns:a16="http://schemas.microsoft.com/office/drawing/2014/main" id="{6684FA47-D634-C6D9-F3E8-05BFA85E140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11492" y="-329089"/>
            <a:ext cx="11169015" cy="7516178"/>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4383956" y="2068051"/>
            <a:ext cx="3424086" cy="2387600"/>
          </a:xfrm>
        </p:spPr>
        <p:txBody>
          <a:bodyPr>
            <a:normAutofit/>
          </a:bodyPr>
          <a:lstStyle/>
          <a:p>
            <a:r>
              <a:rPr lang="en-US" altLang="zh-Hans-HK" sz="4800">
                <a:solidFill>
                  <a:schemeClr val="bg1"/>
                </a:solidFill>
                <a:latin typeface="Poppins" panose="00000500000000000000" pitchFamily="50" charset="0"/>
                <a:cs typeface="Poppins" panose="00000500000000000000" pitchFamily="50" charset="0"/>
              </a:rPr>
              <a:t>THANKS FOR LISTENING!</a:t>
            </a:r>
            <a:endParaRPr lang="zh-Hans-HK" altLang="en-US" sz="4800">
              <a:solidFill>
                <a:schemeClr val="bg1"/>
              </a:solidFill>
              <a:latin typeface="Poppins" panose="00000500000000000000" pitchFamily="50" charset="0"/>
              <a:cs typeface="Poppins" panose="00000500000000000000" pitchFamily="50" charset="0"/>
            </a:endParaRPr>
          </a:p>
        </p:txBody>
      </p:sp>
      <p:grpSp>
        <p:nvGrpSpPr>
          <p:cNvPr id="29" name="Group 28">
            <a:extLst>
              <a:ext uri="{FF2B5EF4-FFF2-40B4-BE49-F238E27FC236}">
                <a16:creationId xmlns:a16="http://schemas.microsoft.com/office/drawing/2014/main" id="{C1A2015B-51E1-77FB-7B61-BFB1689C0D26}"/>
              </a:ext>
            </a:extLst>
          </p:cNvPr>
          <p:cNvGrpSpPr/>
          <p:nvPr/>
        </p:nvGrpSpPr>
        <p:grpSpPr>
          <a:xfrm>
            <a:off x="2359742" y="3277055"/>
            <a:ext cx="7443019" cy="0"/>
            <a:chOff x="2359742" y="3277055"/>
            <a:chExt cx="7443019" cy="0"/>
          </a:xfrm>
        </p:grpSpPr>
        <p:cxnSp>
          <p:nvCxnSpPr>
            <p:cNvPr id="25" name="Straight Connector 24">
              <a:extLst>
                <a:ext uri="{FF2B5EF4-FFF2-40B4-BE49-F238E27FC236}">
                  <a16:creationId xmlns:a16="http://schemas.microsoft.com/office/drawing/2014/main" id="{9B80A4B0-7B40-7446-657F-556D5EB1EB64}"/>
                </a:ext>
              </a:extLst>
            </p:cNvPr>
            <p:cNvCxnSpPr>
              <a:cxnSpLocks/>
            </p:cNvCxnSpPr>
            <p:nvPr/>
          </p:nvCxnSpPr>
          <p:spPr>
            <a:xfrm>
              <a:off x="2359742" y="3277055"/>
              <a:ext cx="2799280" cy="0"/>
            </a:xfrm>
            <a:prstGeom prst="line">
              <a:avLst/>
            </a:prstGeom>
            <a:ln w="28575" cap="rnd" cmpd="sng">
              <a:gradFill>
                <a:gsLst>
                  <a:gs pos="0">
                    <a:srgbClr val="F879EA">
                      <a:lumMod val="100000"/>
                    </a:srgbClr>
                  </a:gs>
                  <a:gs pos="100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190567-ECF1-1EA8-506C-F481FA3F6460}"/>
                </a:ext>
              </a:extLst>
            </p:cNvPr>
            <p:cNvCxnSpPr>
              <a:cxnSpLocks/>
            </p:cNvCxnSpPr>
            <p:nvPr/>
          </p:nvCxnSpPr>
          <p:spPr>
            <a:xfrm>
              <a:off x="6965244" y="3277055"/>
              <a:ext cx="2837517" cy="0"/>
            </a:xfrm>
            <a:prstGeom prst="line">
              <a:avLst/>
            </a:prstGeom>
            <a:ln w="28575" cap="rnd" cmpd="sng">
              <a:gradFill>
                <a:gsLst>
                  <a:gs pos="0">
                    <a:srgbClr val="F879EA">
                      <a:lumMod val="100000"/>
                    </a:srgbClr>
                  </a:gs>
                  <a:gs pos="0">
                    <a:schemeClr val="accent1">
                      <a:lumMod val="45000"/>
                      <a:lumOff val="55000"/>
                    </a:schemeClr>
                  </a:gs>
                  <a:gs pos="100000">
                    <a:srgbClr val="3E9E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47C27A7-9835-8030-B0FA-C6486CC23CAE}"/>
              </a:ext>
            </a:extLst>
          </p:cNvPr>
          <p:cNvGrpSpPr/>
          <p:nvPr/>
        </p:nvGrpSpPr>
        <p:grpSpPr>
          <a:xfrm>
            <a:off x="1296975" y="617352"/>
            <a:ext cx="9602905" cy="5630121"/>
            <a:chOff x="1296975" y="617352"/>
            <a:chExt cx="9602905" cy="5630121"/>
          </a:xfrm>
        </p:grpSpPr>
        <p:pic>
          <p:nvPicPr>
            <p:cNvPr id="4" name="Picture 3" descr="Icon&#10;&#10;Description automatically generated">
              <a:extLst>
                <a:ext uri="{FF2B5EF4-FFF2-40B4-BE49-F238E27FC236}">
                  <a16:creationId xmlns:a16="http://schemas.microsoft.com/office/drawing/2014/main" id="{3B4D3A10-5439-B099-84E0-F7D58BB23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121540" y="617352"/>
              <a:ext cx="778340" cy="778340"/>
            </a:xfrm>
            <a:prstGeom prst="rect">
              <a:avLst/>
            </a:prstGeom>
          </p:spPr>
        </p:pic>
        <p:pic>
          <p:nvPicPr>
            <p:cNvPr id="5" name="Picture 4" descr="Icon&#10;&#10;Description automatically generated">
              <a:extLst>
                <a:ext uri="{FF2B5EF4-FFF2-40B4-BE49-F238E27FC236}">
                  <a16:creationId xmlns:a16="http://schemas.microsoft.com/office/drawing/2014/main" id="{3C4A5360-E2DB-17DE-B62C-2EBFADB8D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96975" y="5469133"/>
              <a:ext cx="778340" cy="778340"/>
            </a:xfrm>
            <a:prstGeom prst="rect">
              <a:avLst/>
            </a:prstGeom>
            <a:noFill/>
            <a:ln>
              <a:noFill/>
            </a:ln>
          </p:spPr>
        </p:pic>
      </p:grpSp>
    </p:spTree>
    <p:extLst>
      <p:ext uri="{BB962C8B-B14F-4D97-AF65-F5344CB8AC3E}">
        <p14:creationId xmlns:p14="http://schemas.microsoft.com/office/powerpoint/2010/main" val="120893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9" name="Rectangle 8">
            <a:extLst>
              <a:ext uri="{FF2B5EF4-FFF2-40B4-BE49-F238E27FC236}">
                <a16:creationId xmlns:a16="http://schemas.microsoft.com/office/drawing/2014/main" id="{0C7BA1FA-75FF-61A7-D746-8D4A3305B281}"/>
              </a:ext>
            </a:extLst>
          </p:cNvPr>
          <p:cNvSpPr/>
          <p:nvPr/>
        </p:nvSpPr>
        <p:spPr>
          <a:xfrm rot="10800000">
            <a:off x="3900881" y="2659557"/>
            <a:ext cx="4613854" cy="769441"/>
          </a:xfrm>
          <a:prstGeom prst="rect">
            <a:avLst/>
          </a:prstGeom>
          <a:gradFill flip="none" rotWithShape="1">
            <a:gsLst>
              <a:gs pos="23000">
                <a:srgbClr val="155CB3">
                  <a:alpha val="0"/>
                </a:srgbClr>
              </a:gs>
              <a:gs pos="55000">
                <a:srgbClr val="3E9EFF">
                  <a:alpha val="3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 name="TextBox 3">
            <a:extLst>
              <a:ext uri="{FF2B5EF4-FFF2-40B4-BE49-F238E27FC236}">
                <a16:creationId xmlns:a16="http://schemas.microsoft.com/office/drawing/2014/main" id="{71580798-AD98-EECE-BE7A-CAE91A706CD4}"/>
              </a:ext>
            </a:extLst>
          </p:cNvPr>
          <p:cNvSpPr txBox="1"/>
          <p:nvPr/>
        </p:nvSpPr>
        <p:spPr>
          <a:xfrm>
            <a:off x="3840535" y="2659559"/>
            <a:ext cx="2291012" cy="769441"/>
          </a:xfrm>
          <a:prstGeom prst="rect">
            <a:avLst/>
          </a:prstGeom>
          <a:noFill/>
        </p:spPr>
        <p:txBody>
          <a:bodyPr wrap="none" lIns="91440" tIns="45720" rIns="91440" bIns="45720" rtlCol="0" anchor="t">
            <a:spAutoFit/>
          </a:bodyPr>
          <a:lstStyle/>
          <a:p>
            <a:r>
              <a:rPr lang="en-US" altLang="zh-CN" sz="4400">
                <a:solidFill>
                  <a:schemeClr val="bg1"/>
                </a:solidFill>
                <a:ea typeface="等线"/>
              </a:rPr>
              <a:t>METHOD</a:t>
            </a:r>
            <a:endParaRPr lang="zh-Hans-HK" altLang="en-US" sz="4400">
              <a:solidFill>
                <a:schemeClr val="bg1"/>
              </a:solidFill>
              <a:ea typeface="等线"/>
            </a:endParaRPr>
          </a:p>
        </p:txBody>
      </p:sp>
      <p:cxnSp>
        <p:nvCxnSpPr>
          <p:cNvPr id="25" name="Straight Connector 24">
            <a:extLst>
              <a:ext uri="{FF2B5EF4-FFF2-40B4-BE49-F238E27FC236}">
                <a16:creationId xmlns:a16="http://schemas.microsoft.com/office/drawing/2014/main" id="{18368088-67A3-594C-6A5E-D87187449669}"/>
              </a:ext>
            </a:extLst>
          </p:cNvPr>
          <p:cNvCxnSpPr>
            <a:cxnSpLocks/>
          </p:cNvCxnSpPr>
          <p:nvPr/>
        </p:nvCxnSpPr>
        <p:spPr>
          <a:xfrm>
            <a:off x="3900881" y="3429000"/>
            <a:ext cx="4093827" cy="0"/>
          </a:xfrm>
          <a:prstGeom prst="line">
            <a:avLst/>
          </a:prstGeom>
          <a:ln w="28575" cap="rnd" cmpd="sng">
            <a:gradFill>
              <a:gsLst>
                <a:gs pos="0">
                  <a:srgbClr val="F879EA">
                    <a:lumMod val="100000"/>
                  </a:srgbClr>
                </a:gs>
                <a:gs pos="55000">
                  <a:srgbClr val="AFA6F0"/>
                </a:gs>
                <a:gs pos="100000">
                  <a:srgbClr val="3E9E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BA7B458-17AE-3645-BE55-096F6F8317BE}"/>
              </a:ext>
            </a:extLst>
          </p:cNvPr>
          <p:cNvSpPr txBox="1"/>
          <p:nvPr/>
        </p:nvSpPr>
        <p:spPr>
          <a:xfrm>
            <a:off x="5930953" y="3429000"/>
            <a:ext cx="2264350" cy="769441"/>
          </a:xfrm>
          <a:prstGeom prst="rect">
            <a:avLst/>
          </a:prstGeom>
          <a:noFill/>
        </p:spPr>
        <p:txBody>
          <a:bodyPr wrap="square" lIns="91440" tIns="45720" rIns="91440" bIns="45720" anchor="t">
            <a:spAutoFit/>
          </a:bodyPr>
          <a:lstStyle/>
          <a:p>
            <a:r>
              <a:rPr lang="en-GB" sz="4400">
                <a:solidFill>
                  <a:schemeClr val="bg1"/>
                </a:solidFill>
                <a:ea typeface="等线"/>
              </a:rPr>
              <a:t>RESULTS</a:t>
            </a:r>
            <a:endParaRPr lang="zh-CN" sz="4400">
              <a:solidFill>
                <a:schemeClr val="bg1"/>
              </a:solidFill>
              <a:ea typeface="等线"/>
              <a:cs typeface="Calibri"/>
            </a:endParaRPr>
          </a:p>
        </p:txBody>
      </p:sp>
    </p:spTree>
    <p:extLst>
      <p:ext uri="{BB962C8B-B14F-4D97-AF65-F5344CB8AC3E}">
        <p14:creationId xmlns:p14="http://schemas.microsoft.com/office/powerpoint/2010/main" val="370438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Python Codes</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20" name="Rectangle 19">
            <a:extLst>
              <a:ext uri="{FF2B5EF4-FFF2-40B4-BE49-F238E27FC236}">
                <a16:creationId xmlns:a16="http://schemas.microsoft.com/office/drawing/2014/main" id="{E72BE26C-26F5-84AC-EC76-2960570FC2D2}"/>
              </a:ext>
            </a:extLst>
          </p:cNvPr>
          <p:cNvSpPr/>
          <p:nvPr/>
        </p:nvSpPr>
        <p:spPr>
          <a:xfrm>
            <a:off x="1043827" y="1600200"/>
            <a:ext cx="10094514" cy="658607"/>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7" name="TextBox 26">
            <a:extLst>
              <a:ext uri="{FF2B5EF4-FFF2-40B4-BE49-F238E27FC236}">
                <a16:creationId xmlns:a16="http://schemas.microsoft.com/office/drawing/2014/main" id="{45DF21AF-E114-A4CD-546F-049554F45D91}"/>
              </a:ext>
            </a:extLst>
          </p:cNvPr>
          <p:cNvSpPr txBox="1"/>
          <p:nvPr/>
        </p:nvSpPr>
        <p:spPr>
          <a:xfrm>
            <a:off x="6687819" y="1736638"/>
            <a:ext cx="4302521" cy="461665"/>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Import necessary libraries</a:t>
            </a:r>
          </a:p>
        </p:txBody>
      </p:sp>
      <p:sp>
        <p:nvSpPr>
          <p:cNvPr id="3" name="Rectangle 2">
            <a:extLst>
              <a:ext uri="{FF2B5EF4-FFF2-40B4-BE49-F238E27FC236}">
                <a16:creationId xmlns:a16="http://schemas.microsoft.com/office/drawing/2014/main" id="{3F1DD02B-8AD7-B84C-B0CB-D4BEC9F90840}"/>
              </a:ext>
            </a:extLst>
          </p:cNvPr>
          <p:cNvSpPr/>
          <p:nvPr/>
        </p:nvSpPr>
        <p:spPr>
          <a:xfrm>
            <a:off x="1043827" y="2395245"/>
            <a:ext cx="10094514" cy="90435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 name="TextBox 9">
            <a:extLst>
              <a:ext uri="{FF2B5EF4-FFF2-40B4-BE49-F238E27FC236}">
                <a16:creationId xmlns:a16="http://schemas.microsoft.com/office/drawing/2014/main" id="{61BCD239-6193-F873-3A75-46E7E14C9B89}"/>
              </a:ext>
            </a:extLst>
          </p:cNvPr>
          <p:cNvSpPr txBox="1"/>
          <p:nvPr/>
        </p:nvSpPr>
        <p:spPr>
          <a:xfrm>
            <a:off x="6687819" y="2686581"/>
            <a:ext cx="4036141" cy="46166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altLang="zh-Hans-HK" sz="2400" b="0" i="0" u="none" strike="noStrike" kern="1200" cap="none" spc="0" normalizeH="0" baseline="0" noProof="0">
                <a:ln>
                  <a:noFill/>
                </a:ln>
                <a:solidFill>
                  <a:prstClr val="white"/>
                </a:solidFill>
                <a:effectLst/>
                <a:uLnTx/>
                <a:uFillTx/>
                <a:latin typeface="Poppins" panose="00000500000000000000" pitchFamily="50" charset="0"/>
                <a:ea typeface="等线" panose="02010600030101010101" pitchFamily="2" charset="-122"/>
                <a:cs typeface="Poppins" panose="00000500000000000000" pitchFamily="50" charset="0"/>
              </a:rPr>
              <a:t> Define hyperparameters </a:t>
            </a:r>
          </a:p>
        </p:txBody>
      </p:sp>
      <p:pic>
        <p:nvPicPr>
          <p:cNvPr id="7" name="Picture 6" descr="Text&#10;&#10;Description automatically generated">
            <a:extLst>
              <a:ext uri="{FF2B5EF4-FFF2-40B4-BE49-F238E27FC236}">
                <a16:creationId xmlns:a16="http://schemas.microsoft.com/office/drawing/2014/main" id="{E7FC9D15-F488-53C8-813C-749094885ECD}"/>
              </a:ext>
            </a:extLst>
          </p:cNvPr>
          <p:cNvPicPr>
            <a:picLocks noChangeAspect="1"/>
          </p:cNvPicPr>
          <p:nvPr/>
        </p:nvPicPr>
        <p:blipFill rotWithShape="1">
          <a:blip r:embed="rId4">
            <a:extLst>
              <a:ext uri="{28A0092B-C50C-407E-A947-70E740481C1C}">
                <a14:useLocalDpi xmlns:a14="http://schemas.microsoft.com/office/drawing/2010/main" val="0"/>
              </a:ext>
            </a:extLst>
          </a:blip>
          <a:srcRect l="14941" t="15719" r="14622" b="32605"/>
          <a:stretch/>
        </p:blipFill>
        <p:spPr>
          <a:xfrm>
            <a:off x="580104" y="1600200"/>
            <a:ext cx="5959715" cy="4257158"/>
          </a:xfrm>
          <a:prstGeom prst="rect">
            <a:avLst/>
          </a:prstGeom>
        </p:spPr>
      </p:pic>
      <p:pic>
        <p:nvPicPr>
          <p:cNvPr id="9" name="Picture 8" descr="Text&#10;&#10;Description automatically generated">
            <a:extLst>
              <a:ext uri="{FF2B5EF4-FFF2-40B4-BE49-F238E27FC236}">
                <a16:creationId xmlns:a16="http://schemas.microsoft.com/office/drawing/2014/main" id="{20C22518-9E3A-FA78-486D-41594E15036F}"/>
              </a:ext>
            </a:extLst>
          </p:cNvPr>
          <p:cNvPicPr>
            <a:picLocks noChangeAspect="1"/>
          </p:cNvPicPr>
          <p:nvPr/>
        </p:nvPicPr>
        <p:blipFill rotWithShape="1">
          <a:blip r:embed="rId4">
            <a:extLst>
              <a:ext uri="{28A0092B-C50C-407E-A947-70E740481C1C}">
                <a14:useLocalDpi xmlns:a14="http://schemas.microsoft.com/office/drawing/2010/main" val="0"/>
              </a:ext>
            </a:extLst>
          </a:blip>
          <a:srcRect l="14782" t="67321" r="14782" b="15958"/>
          <a:stretch/>
        </p:blipFill>
        <p:spPr>
          <a:xfrm>
            <a:off x="5178626" y="3479767"/>
            <a:ext cx="5959715" cy="1377468"/>
          </a:xfrm>
          <a:prstGeom prst="rect">
            <a:avLst/>
          </a:prstGeom>
        </p:spPr>
      </p:pic>
    </p:spTree>
    <p:extLst>
      <p:ext uri="{BB962C8B-B14F-4D97-AF65-F5344CB8AC3E}">
        <p14:creationId xmlns:p14="http://schemas.microsoft.com/office/powerpoint/2010/main" val="248436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grpSp>
        <p:nvGrpSpPr>
          <p:cNvPr id="8" name="Group 7">
            <a:extLst>
              <a:ext uri="{FF2B5EF4-FFF2-40B4-BE49-F238E27FC236}">
                <a16:creationId xmlns:a16="http://schemas.microsoft.com/office/drawing/2014/main" id="{C5E00E61-5717-F44D-F204-A0C0DC44D7D4}"/>
              </a:ext>
            </a:extLst>
          </p:cNvPr>
          <p:cNvGrpSpPr/>
          <p:nvPr/>
        </p:nvGrpSpPr>
        <p:grpSpPr>
          <a:xfrm>
            <a:off x="1043827" y="941592"/>
            <a:ext cx="10094514" cy="1103517"/>
            <a:chOff x="1043827" y="941592"/>
            <a:chExt cx="10094514" cy="1103517"/>
          </a:xfrm>
        </p:grpSpPr>
        <p:sp>
          <p:nvSpPr>
            <p:cNvPr id="2" name="Rectangle 1">
              <a:extLst>
                <a:ext uri="{FF2B5EF4-FFF2-40B4-BE49-F238E27FC236}">
                  <a16:creationId xmlns:a16="http://schemas.microsoft.com/office/drawing/2014/main" id="{867BDAD6-8D0F-8E03-B8F6-AA3DF2122967}"/>
                </a:ext>
              </a:extLst>
            </p:cNvPr>
            <p:cNvSpPr/>
            <p:nvPr/>
          </p:nvSpPr>
          <p:spPr>
            <a:xfrm>
              <a:off x="1043827" y="941592"/>
              <a:ext cx="10094514" cy="1103517"/>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 name="TextBox 2">
              <a:extLst>
                <a:ext uri="{FF2B5EF4-FFF2-40B4-BE49-F238E27FC236}">
                  <a16:creationId xmlns:a16="http://schemas.microsoft.com/office/drawing/2014/main" id="{F021ABCA-BBB6-B974-E706-E73D04C1C533}"/>
                </a:ext>
              </a:extLst>
            </p:cNvPr>
            <p:cNvSpPr txBox="1"/>
            <p:nvPr/>
          </p:nvSpPr>
          <p:spPr>
            <a:xfrm>
              <a:off x="9144000" y="1416747"/>
              <a:ext cx="1846340" cy="461665"/>
            </a:xfrm>
            <a:prstGeom prst="rect">
              <a:avLst/>
            </a:prstGeom>
            <a:noFill/>
          </p:spPr>
          <p:txBody>
            <a:bodyPr wrap="square">
              <a:spAutoFit/>
            </a:bodyPr>
            <a:lstStyle/>
            <a:p>
              <a:r>
                <a:rPr lang="en-US" altLang="zh-CN" sz="2400">
                  <a:solidFill>
                    <a:schemeClr val="bg1"/>
                  </a:solidFill>
                  <a:latin typeface="Poppins" panose="00000500000000000000" pitchFamily="50" charset="0"/>
                  <a:cs typeface="Poppins" panose="00000500000000000000" pitchFamily="50" charset="0"/>
                </a:rPr>
                <a:t>Read data</a:t>
              </a:r>
              <a:endParaRPr lang="en-GB" altLang="zh-Hans-HK" sz="2400">
                <a:solidFill>
                  <a:schemeClr val="bg1"/>
                </a:solidFill>
                <a:latin typeface="Poppins" panose="00000500000000000000" pitchFamily="50" charset="0"/>
                <a:cs typeface="Poppins" panose="00000500000000000000" pitchFamily="50" charset="0"/>
              </a:endParaRPr>
            </a:p>
          </p:txBody>
        </p:sp>
      </p:grpSp>
      <p:grpSp>
        <p:nvGrpSpPr>
          <p:cNvPr id="13" name="Group 12">
            <a:extLst>
              <a:ext uri="{FF2B5EF4-FFF2-40B4-BE49-F238E27FC236}">
                <a16:creationId xmlns:a16="http://schemas.microsoft.com/office/drawing/2014/main" id="{2D8DFC93-AF3B-EFBF-E579-66CF04D65469}"/>
              </a:ext>
            </a:extLst>
          </p:cNvPr>
          <p:cNvGrpSpPr/>
          <p:nvPr/>
        </p:nvGrpSpPr>
        <p:grpSpPr>
          <a:xfrm>
            <a:off x="1043827" y="2353566"/>
            <a:ext cx="10094514" cy="658607"/>
            <a:chOff x="1043827" y="2353566"/>
            <a:chExt cx="10094514" cy="658607"/>
          </a:xfrm>
        </p:grpSpPr>
        <p:sp>
          <p:nvSpPr>
            <p:cNvPr id="4" name="Rectangle 3">
              <a:extLst>
                <a:ext uri="{FF2B5EF4-FFF2-40B4-BE49-F238E27FC236}">
                  <a16:creationId xmlns:a16="http://schemas.microsoft.com/office/drawing/2014/main" id="{8DEE2543-0841-C196-52DA-4D9267124F7C}"/>
                </a:ext>
              </a:extLst>
            </p:cNvPr>
            <p:cNvSpPr/>
            <p:nvPr/>
          </p:nvSpPr>
          <p:spPr>
            <a:xfrm>
              <a:off x="1043827" y="2353566"/>
              <a:ext cx="10094514" cy="658607"/>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7" name="TextBox 6">
              <a:extLst>
                <a:ext uri="{FF2B5EF4-FFF2-40B4-BE49-F238E27FC236}">
                  <a16:creationId xmlns:a16="http://schemas.microsoft.com/office/drawing/2014/main" id="{E3306A81-FDD5-FF7B-ADA3-FE96C135B673}"/>
                </a:ext>
              </a:extLst>
            </p:cNvPr>
            <p:cNvSpPr txBox="1"/>
            <p:nvPr/>
          </p:nvSpPr>
          <p:spPr>
            <a:xfrm>
              <a:off x="8377084" y="2490004"/>
              <a:ext cx="2613256" cy="461665"/>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Standardization</a:t>
              </a:r>
            </a:p>
          </p:txBody>
        </p:sp>
      </p:grpSp>
      <p:grpSp>
        <p:nvGrpSpPr>
          <p:cNvPr id="40" name="Group 39">
            <a:extLst>
              <a:ext uri="{FF2B5EF4-FFF2-40B4-BE49-F238E27FC236}">
                <a16:creationId xmlns:a16="http://schemas.microsoft.com/office/drawing/2014/main" id="{49448180-2B16-9A14-C81D-B3618CDCDCB3}"/>
              </a:ext>
            </a:extLst>
          </p:cNvPr>
          <p:cNvGrpSpPr/>
          <p:nvPr/>
        </p:nvGrpSpPr>
        <p:grpSpPr>
          <a:xfrm>
            <a:off x="5387262" y="3148957"/>
            <a:ext cx="5862669" cy="1121613"/>
            <a:chOff x="5387264" y="3288977"/>
            <a:chExt cx="5862669" cy="1121613"/>
          </a:xfrm>
        </p:grpSpPr>
        <p:sp>
          <p:nvSpPr>
            <p:cNvPr id="9" name="Rectangle 8">
              <a:extLst>
                <a:ext uri="{FF2B5EF4-FFF2-40B4-BE49-F238E27FC236}">
                  <a16:creationId xmlns:a16="http://schemas.microsoft.com/office/drawing/2014/main" id="{82E041EA-F500-875B-E74C-28DD3C134908}"/>
                </a:ext>
              </a:extLst>
            </p:cNvPr>
            <p:cNvSpPr/>
            <p:nvPr/>
          </p:nvSpPr>
          <p:spPr>
            <a:xfrm>
              <a:off x="5387265" y="3288977"/>
              <a:ext cx="4398870" cy="658607"/>
            </a:xfrm>
            <a:prstGeom prst="rect">
              <a:avLst/>
            </a:prstGeom>
            <a:solidFill>
              <a:srgbClr val="3D9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Poppins" panose="00000500000000000000" pitchFamily="50" charset="0"/>
                  <a:cs typeface="Poppins" panose="00000500000000000000" pitchFamily="50" charset="0"/>
                </a:rPr>
                <a:t>X</a:t>
              </a:r>
              <a:endParaRPr lang="zh-Hans-HK" altLang="en-US" b="1">
                <a:latin typeface="Poppins" panose="00000500000000000000" pitchFamily="50" charset="0"/>
                <a:cs typeface="Poppins" panose="00000500000000000000" pitchFamily="50" charset="0"/>
              </a:endParaRPr>
            </a:p>
          </p:txBody>
        </p:sp>
        <p:sp>
          <p:nvSpPr>
            <p:cNvPr id="10" name="Rectangle 9">
              <a:extLst>
                <a:ext uri="{FF2B5EF4-FFF2-40B4-BE49-F238E27FC236}">
                  <a16:creationId xmlns:a16="http://schemas.microsoft.com/office/drawing/2014/main" id="{F61C7B94-F609-C0AF-7D77-3A14AEB72141}"/>
                </a:ext>
              </a:extLst>
            </p:cNvPr>
            <p:cNvSpPr/>
            <p:nvPr/>
          </p:nvSpPr>
          <p:spPr>
            <a:xfrm>
              <a:off x="5387264" y="4160003"/>
              <a:ext cx="4398870" cy="162620"/>
            </a:xfrm>
            <a:prstGeom prst="rect">
              <a:avLst/>
            </a:prstGeom>
            <a:solidFill>
              <a:srgbClr val="3D9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Poppins" panose="00000500000000000000" pitchFamily="50" charset="0"/>
                  <a:cs typeface="Poppins" panose="00000500000000000000" pitchFamily="50" charset="0"/>
                </a:rPr>
                <a:t>Y</a:t>
              </a:r>
              <a:endParaRPr lang="zh-Hans-HK" altLang="en-US" b="1">
                <a:latin typeface="Poppins" panose="00000500000000000000" pitchFamily="50" charset="0"/>
                <a:cs typeface="Poppins" panose="00000500000000000000" pitchFamily="50"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4609A2-3E7B-30F8-A943-29483480A299}"/>
                    </a:ext>
                  </a:extLst>
                </p:cNvPr>
                <p:cNvSpPr txBox="1"/>
                <p:nvPr/>
              </p:nvSpPr>
              <p:spPr>
                <a:xfrm>
                  <a:off x="9838969" y="3451564"/>
                  <a:ext cx="1410964" cy="369332"/>
                </a:xfrm>
                <a:prstGeom prst="rect">
                  <a:avLst/>
                </a:prstGeom>
                <a:noFill/>
              </p:spPr>
              <p:txBody>
                <a:bodyPr wrap="none" rtlCol="0">
                  <a:spAutoFit/>
                </a:bodyPr>
                <a:lstStyle/>
                <a:p>
                  <a:r>
                    <a:rPr lang="en-US" altLang="zh-Hans-HK">
                      <a:solidFill>
                        <a:schemeClr val="bg1"/>
                      </a:solidFill>
                      <a:latin typeface="Poppins" panose="00000500000000000000" pitchFamily="50" charset="0"/>
                      <a:cs typeface="Poppins" panose="00000500000000000000" pitchFamily="50" charset="0"/>
                    </a:rPr>
                    <a:t>100 </a:t>
                  </a:r>
                  <a14:m>
                    <m:oMath xmlns:m="http://schemas.openxmlformats.org/officeDocument/2006/math">
                      <m:r>
                        <a:rPr lang="en-US" altLang="zh-CN" i="1" smtClean="0">
                          <a:solidFill>
                            <a:schemeClr val="bg1"/>
                          </a:solidFill>
                          <a:latin typeface="Cambria Math" panose="02040503050406030204" pitchFamily="18" charset="0"/>
                          <a:ea typeface="Cambria Math" panose="02040503050406030204" pitchFamily="18" charset="0"/>
                        </a:rPr>
                        <m:t>×</m:t>
                      </m:r>
                    </m:oMath>
                  </a14:m>
                  <a:r>
                    <a:rPr lang="en-US" altLang="zh-CN">
                      <a:solidFill>
                        <a:schemeClr val="bg1"/>
                      </a:solidFill>
                      <a:latin typeface="Poppins" panose="00000500000000000000" pitchFamily="50" charset="0"/>
                      <a:cs typeface="Poppins" panose="00000500000000000000" pitchFamily="50" charset="0"/>
                    </a:rPr>
                    <a:t> 5000</a:t>
                  </a:r>
                  <a:endParaRPr lang="zh-Hans-HK" altLang="en-US">
                    <a:solidFill>
                      <a:schemeClr val="bg1"/>
                    </a:solidFill>
                    <a:latin typeface="Poppins" panose="00000500000000000000" pitchFamily="50" charset="0"/>
                    <a:cs typeface="Poppins" panose="00000500000000000000" pitchFamily="50" charset="0"/>
                  </a:endParaRPr>
                </a:p>
              </p:txBody>
            </p:sp>
          </mc:Choice>
          <mc:Fallback xmlns="">
            <p:sp>
              <p:nvSpPr>
                <p:cNvPr id="11" name="TextBox 10">
                  <a:extLst>
                    <a:ext uri="{FF2B5EF4-FFF2-40B4-BE49-F238E27FC236}">
                      <a16:creationId xmlns:a16="http://schemas.microsoft.com/office/drawing/2014/main" id="{1A4609A2-3E7B-30F8-A943-29483480A299}"/>
                    </a:ext>
                  </a:extLst>
                </p:cNvPr>
                <p:cNvSpPr txBox="1">
                  <a:spLocks noRot="1" noChangeAspect="1" noMove="1" noResize="1" noEditPoints="1" noAdjustHandles="1" noChangeArrowheads="1" noChangeShapeType="1" noTextEdit="1"/>
                </p:cNvSpPr>
                <p:nvPr/>
              </p:nvSpPr>
              <p:spPr>
                <a:xfrm>
                  <a:off x="9838969" y="3451564"/>
                  <a:ext cx="1410964" cy="369332"/>
                </a:xfrm>
                <a:prstGeom prst="rect">
                  <a:avLst/>
                </a:prstGeom>
                <a:blipFill>
                  <a:blip r:embed="rId4"/>
                  <a:stretch>
                    <a:fillRect l="-3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1BC3767-A47D-8E4E-1B1C-232857AAE7AF}"/>
                    </a:ext>
                  </a:extLst>
                </p:cNvPr>
                <p:cNvSpPr txBox="1"/>
                <p:nvPr/>
              </p:nvSpPr>
              <p:spPr>
                <a:xfrm>
                  <a:off x="10101151" y="4041258"/>
                  <a:ext cx="1122423" cy="369332"/>
                </a:xfrm>
                <a:prstGeom prst="rect">
                  <a:avLst/>
                </a:prstGeom>
                <a:noFill/>
              </p:spPr>
              <p:txBody>
                <a:bodyPr wrap="none" rtlCol="0">
                  <a:spAutoFit/>
                </a:bodyPr>
                <a:lstStyle/>
                <a:p>
                  <a:r>
                    <a:rPr lang="en-US" altLang="zh-Hans-HK">
                      <a:solidFill>
                        <a:schemeClr val="bg1"/>
                      </a:solidFill>
                      <a:latin typeface="Poppins" panose="00000500000000000000" pitchFamily="50" charset="0"/>
                      <a:cs typeface="Poppins" panose="00000500000000000000" pitchFamily="50" charset="0"/>
                    </a:rPr>
                    <a:t>1 </a:t>
                  </a:r>
                  <a14:m>
                    <m:oMath xmlns:m="http://schemas.openxmlformats.org/officeDocument/2006/math">
                      <m:r>
                        <a:rPr lang="en-US" altLang="zh-CN" i="1" smtClean="0">
                          <a:solidFill>
                            <a:schemeClr val="bg1"/>
                          </a:solidFill>
                          <a:latin typeface="Cambria Math" panose="02040503050406030204" pitchFamily="18" charset="0"/>
                          <a:ea typeface="Cambria Math" panose="02040503050406030204" pitchFamily="18" charset="0"/>
                        </a:rPr>
                        <m:t>×</m:t>
                      </m:r>
                    </m:oMath>
                  </a14:m>
                  <a:r>
                    <a:rPr lang="en-US" altLang="zh-CN">
                      <a:solidFill>
                        <a:schemeClr val="bg1"/>
                      </a:solidFill>
                      <a:latin typeface="Poppins" panose="00000500000000000000" pitchFamily="50" charset="0"/>
                      <a:cs typeface="Poppins" panose="00000500000000000000" pitchFamily="50" charset="0"/>
                    </a:rPr>
                    <a:t> 5000</a:t>
                  </a:r>
                  <a:endParaRPr lang="zh-Hans-HK" altLang="en-US">
                    <a:solidFill>
                      <a:schemeClr val="bg1"/>
                    </a:solidFill>
                    <a:latin typeface="Poppins" panose="00000500000000000000" pitchFamily="50" charset="0"/>
                    <a:cs typeface="Poppins" panose="00000500000000000000" pitchFamily="50" charset="0"/>
                  </a:endParaRPr>
                </a:p>
              </p:txBody>
            </p:sp>
          </mc:Choice>
          <mc:Fallback xmlns="">
            <p:sp>
              <p:nvSpPr>
                <p:cNvPr id="12" name="TextBox 11">
                  <a:extLst>
                    <a:ext uri="{FF2B5EF4-FFF2-40B4-BE49-F238E27FC236}">
                      <a16:creationId xmlns:a16="http://schemas.microsoft.com/office/drawing/2014/main" id="{71BC3767-A47D-8E4E-1B1C-232857AAE7AF}"/>
                    </a:ext>
                  </a:extLst>
                </p:cNvPr>
                <p:cNvSpPr txBox="1">
                  <a:spLocks noRot="1" noChangeAspect="1" noMove="1" noResize="1" noEditPoints="1" noAdjustHandles="1" noChangeArrowheads="1" noChangeShapeType="1" noTextEdit="1"/>
                </p:cNvSpPr>
                <p:nvPr/>
              </p:nvSpPr>
              <p:spPr>
                <a:xfrm>
                  <a:off x="10101151" y="4041258"/>
                  <a:ext cx="1122423" cy="369332"/>
                </a:xfrm>
                <a:prstGeom prst="rect">
                  <a:avLst/>
                </a:prstGeom>
                <a:blipFill>
                  <a:blip r:embed="rId5"/>
                  <a:stretch>
                    <a:fillRect l="-4348" t="-9836" b="-24590"/>
                  </a:stretch>
                </a:blipFill>
              </p:spPr>
              <p:txBody>
                <a:bodyPr/>
                <a:lstStyle/>
                <a:p>
                  <a:r>
                    <a:rPr lang="en-US">
                      <a:noFill/>
                    </a:rPr>
                    <a:t> </a:t>
                  </a:r>
                </a:p>
              </p:txBody>
            </p:sp>
          </mc:Fallback>
        </mc:AlternateContent>
      </p:grpSp>
      <p:pic>
        <p:nvPicPr>
          <p:cNvPr id="17" name="Picture 16" descr="Logo&#10;&#10;Description automatically generated">
            <a:extLst>
              <a:ext uri="{FF2B5EF4-FFF2-40B4-BE49-F238E27FC236}">
                <a16:creationId xmlns:a16="http://schemas.microsoft.com/office/drawing/2014/main" id="{42800E8C-C84A-4B25-73E7-AEA5D372EC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1255" y="3104991"/>
            <a:ext cx="746538" cy="746538"/>
          </a:xfrm>
          <a:prstGeom prst="rect">
            <a:avLst/>
          </a:prstGeom>
        </p:spPr>
      </p:pic>
      <p:sp>
        <p:nvSpPr>
          <p:cNvPr id="18" name="TextBox 17">
            <a:extLst>
              <a:ext uri="{FF2B5EF4-FFF2-40B4-BE49-F238E27FC236}">
                <a16:creationId xmlns:a16="http://schemas.microsoft.com/office/drawing/2014/main" id="{12D8CEDD-9C08-01FA-D8B6-D0E007BD6C89}"/>
              </a:ext>
            </a:extLst>
          </p:cNvPr>
          <p:cNvSpPr txBox="1"/>
          <p:nvPr/>
        </p:nvSpPr>
        <p:spPr>
          <a:xfrm>
            <a:off x="10130648" y="4218104"/>
            <a:ext cx="1122423" cy="369332"/>
          </a:xfrm>
          <a:prstGeom prst="rect">
            <a:avLst/>
          </a:prstGeom>
          <a:noFill/>
        </p:spPr>
        <p:txBody>
          <a:bodyPr wrap="square" rtlCol="0">
            <a:spAutoFit/>
          </a:bodyPr>
          <a:lstStyle/>
          <a:p>
            <a:r>
              <a:rPr lang="en-US" altLang="zh-Hans-HK">
                <a:solidFill>
                  <a:srgbClr val="3D98F5"/>
                </a:solidFill>
                <a:latin typeface="Poppins" panose="00000500000000000000" pitchFamily="50" charset="0"/>
                <a:cs typeface="Poppins" panose="00000500000000000000" pitchFamily="50" charset="0"/>
              </a:rPr>
              <a:t>(Binary)</a:t>
            </a:r>
            <a:endParaRPr lang="zh-Hans-HK" altLang="en-US">
              <a:solidFill>
                <a:srgbClr val="3D98F5"/>
              </a:solidFill>
              <a:latin typeface="Poppins" panose="00000500000000000000" pitchFamily="50" charset="0"/>
              <a:cs typeface="Poppins" panose="00000500000000000000" pitchFamily="50" charset="0"/>
            </a:endParaRPr>
          </a:p>
        </p:txBody>
      </p:sp>
      <p:cxnSp>
        <p:nvCxnSpPr>
          <p:cNvPr id="22" name="Straight Connector 21">
            <a:extLst>
              <a:ext uri="{FF2B5EF4-FFF2-40B4-BE49-F238E27FC236}">
                <a16:creationId xmlns:a16="http://schemas.microsoft.com/office/drawing/2014/main" id="{01E36FE2-1A38-6E1E-EF59-491C45698DB3}"/>
              </a:ext>
            </a:extLst>
          </p:cNvPr>
          <p:cNvCxnSpPr>
            <a:cxnSpLocks/>
          </p:cNvCxnSpPr>
          <p:nvPr/>
        </p:nvCxnSpPr>
        <p:spPr>
          <a:xfrm flipV="1">
            <a:off x="6430296" y="3012173"/>
            <a:ext cx="0" cy="1761831"/>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7AEE7CC-48C4-C0D2-5A3B-2FA50D4C8DF6}"/>
              </a:ext>
            </a:extLst>
          </p:cNvPr>
          <p:cNvGrpSpPr/>
          <p:nvPr/>
        </p:nvGrpSpPr>
        <p:grpSpPr>
          <a:xfrm>
            <a:off x="5294499" y="3513664"/>
            <a:ext cx="4469550" cy="1360610"/>
            <a:chOff x="5294501" y="3653684"/>
            <a:chExt cx="4469550" cy="1360610"/>
          </a:xfrm>
        </p:grpSpPr>
        <p:sp>
          <p:nvSpPr>
            <p:cNvPr id="30" name="TextBox 29">
              <a:extLst>
                <a:ext uri="{FF2B5EF4-FFF2-40B4-BE49-F238E27FC236}">
                  <a16:creationId xmlns:a16="http://schemas.microsoft.com/office/drawing/2014/main" id="{DB16EA85-7D83-2C7C-A3B2-07A6D23A3CB6}"/>
                </a:ext>
              </a:extLst>
            </p:cNvPr>
            <p:cNvSpPr txBox="1"/>
            <p:nvPr/>
          </p:nvSpPr>
          <p:spPr>
            <a:xfrm>
              <a:off x="5294501" y="4644962"/>
              <a:ext cx="3849499" cy="369332"/>
            </a:xfrm>
            <a:prstGeom prst="rect">
              <a:avLst/>
            </a:prstGeom>
            <a:noFill/>
          </p:spPr>
          <p:txBody>
            <a:bodyPr wrap="square" rtlCol="0">
              <a:spAutoFit/>
            </a:bodyPr>
            <a:lstStyle/>
            <a:p>
              <a:r>
                <a:rPr lang="en-US" altLang="zh-Hans-HK">
                  <a:solidFill>
                    <a:srgbClr val="F586FE"/>
                  </a:solidFill>
                  <a:latin typeface="Poppins" panose="00000500000000000000" pitchFamily="50" charset="0"/>
                  <a:cs typeface="Poppins" panose="00000500000000000000" pitchFamily="50" charset="0"/>
                </a:rPr>
                <a:t>Training</a:t>
              </a:r>
              <a:r>
                <a:rPr lang="en-US" altLang="zh-Hans-HK">
                  <a:solidFill>
                    <a:schemeClr val="bg1"/>
                  </a:solidFill>
                  <a:latin typeface="Poppins" panose="00000500000000000000" pitchFamily="50" charset="0"/>
                  <a:cs typeface="Poppins" panose="00000500000000000000" pitchFamily="50" charset="0"/>
                </a:rPr>
                <a:t>                        </a:t>
              </a:r>
              <a:r>
                <a:rPr lang="en-US" altLang="zh-Hans-HK">
                  <a:solidFill>
                    <a:srgbClr val="F586FE"/>
                  </a:solidFill>
                  <a:latin typeface="Poppins" panose="00000500000000000000" pitchFamily="50" charset="0"/>
                  <a:cs typeface="Poppins" panose="00000500000000000000" pitchFamily="50" charset="0"/>
                </a:rPr>
                <a:t>Testing</a:t>
              </a:r>
              <a:endParaRPr lang="zh-Hans-HK" altLang="en-US">
                <a:solidFill>
                  <a:srgbClr val="F586FE"/>
                </a:solidFill>
                <a:latin typeface="Poppins" panose="00000500000000000000" pitchFamily="50" charset="0"/>
                <a:cs typeface="Poppins" panose="00000500000000000000" pitchFamily="50" charset="0"/>
              </a:endParaRPr>
            </a:p>
          </p:txBody>
        </p:sp>
        <p:sp>
          <p:nvSpPr>
            <p:cNvPr id="33" name="Right Brace 32">
              <a:extLst>
                <a:ext uri="{FF2B5EF4-FFF2-40B4-BE49-F238E27FC236}">
                  <a16:creationId xmlns:a16="http://schemas.microsoft.com/office/drawing/2014/main" id="{9B8C0D9A-F160-88B4-9D28-454C0C80C3E6}"/>
                </a:ext>
              </a:extLst>
            </p:cNvPr>
            <p:cNvSpPr/>
            <p:nvPr/>
          </p:nvSpPr>
          <p:spPr>
            <a:xfrm rot="5400000">
              <a:off x="5766367" y="4088617"/>
              <a:ext cx="209977" cy="853924"/>
            </a:xfrm>
            <a:prstGeom prst="rightBrace">
              <a:avLst/>
            </a:prstGeom>
            <a:ln w="19050">
              <a:solidFill>
                <a:srgbClr val="F586F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ans-HK" altLang="en-US"/>
            </a:p>
          </p:txBody>
        </p:sp>
        <p:sp>
          <p:nvSpPr>
            <p:cNvPr id="34" name="Right Brace 33">
              <a:extLst>
                <a:ext uri="{FF2B5EF4-FFF2-40B4-BE49-F238E27FC236}">
                  <a16:creationId xmlns:a16="http://schemas.microsoft.com/office/drawing/2014/main" id="{E5322646-52F4-9345-72F1-EEC5955EAB2E}"/>
                </a:ext>
              </a:extLst>
            </p:cNvPr>
            <p:cNvSpPr/>
            <p:nvPr/>
          </p:nvSpPr>
          <p:spPr>
            <a:xfrm rot="5400000">
              <a:off x="8057152" y="2915721"/>
              <a:ext cx="212028" cy="3201771"/>
            </a:xfrm>
            <a:prstGeom prst="rightBrace">
              <a:avLst/>
            </a:prstGeom>
            <a:ln w="19050">
              <a:solidFill>
                <a:srgbClr val="F586F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ans-HK" altLang="en-US"/>
            </a:p>
          </p:txBody>
        </p:sp>
        <p:sp>
          <p:nvSpPr>
            <p:cNvPr id="35" name="TextBox 34">
              <a:extLst>
                <a:ext uri="{FF2B5EF4-FFF2-40B4-BE49-F238E27FC236}">
                  <a16:creationId xmlns:a16="http://schemas.microsoft.com/office/drawing/2014/main" id="{426DD728-739B-8E66-FC11-FFDA9A6E68DC}"/>
                </a:ext>
              </a:extLst>
            </p:cNvPr>
            <p:cNvSpPr txBox="1"/>
            <p:nvPr/>
          </p:nvSpPr>
          <p:spPr>
            <a:xfrm>
              <a:off x="5604057" y="3653684"/>
              <a:ext cx="2882520" cy="400110"/>
            </a:xfrm>
            <a:prstGeom prst="rect">
              <a:avLst/>
            </a:prstGeom>
            <a:noFill/>
          </p:spPr>
          <p:txBody>
            <a:bodyPr wrap="none" rtlCol="0">
              <a:spAutoFit/>
            </a:bodyPr>
            <a:lstStyle/>
            <a:p>
              <a:r>
                <a:rPr lang="en-US" altLang="zh-Hans-HK" sz="2000" b="1">
                  <a:solidFill>
                    <a:schemeClr val="bg1"/>
                  </a:solidFill>
                  <a:latin typeface="Poppins" panose="00000500000000000000" pitchFamily="50" charset="0"/>
                  <a:cs typeface="Poppins" panose="00000500000000000000" pitchFamily="50" charset="0"/>
                </a:rPr>
                <a:t>0.2                                  0.8</a:t>
              </a:r>
              <a:endParaRPr lang="zh-Hans-HK" altLang="en-US" sz="2000" b="1">
                <a:solidFill>
                  <a:schemeClr val="bg1"/>
                </a:solidFill>
                <a:latin typeface="Poppins" panose="00000500000000000000" pitchFamily="50" charset="0"/>
                <a:cs typeface="Poppins" panose="00000500000000000000" pitchFamily="50" charset="0"/>
              </a:endParaRPr>
            </a:p>
          </p:txBody>
        </p:sp>
      </p:grpSp>
      <p:sp>
        <p:nvSpPr>
          <p:cNvPr id="42" name="Rectangle 41">
            <a:extLst>
              <a:ext uri="{FF2B5EF4-FFF2-40B4-BE49-F238E27FC236}">
                <a16:creationId xmlns:a16="http://schemas.microsoft.com/office/drawing/2014/main" id="{9D16BFE1-6F8E-7847-F5A6-DFB94C5B6DF3}"/>
              </a:ext>
            </a:extLst>
          </p:cNvPr>
          <p:cNvSpPr/>
          <p:nvPr/>
        </p:nvSpPr>
        <p:spPr>
          <a:xfrm>
            <a:off x="942066" y="3104990"/>
            <a:ext cx="3360087" cy="842593"/>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3" name="Rectangle 42">
            <a:extLst>
              <a:ext uri="{FF2B5EF4-FFF2-40B4-BE49-F238E27FC236}">
                <a16:creationId xmlns:a16="http://schemas.microsoft.com/office/drawing/2014/main" id="{F7961625-0FCD-5344-EE1B-496CB2DDB4B6}"/>
              </a:ext>
            </a:extLst>
          </p:cNvPr>
          <p:cNvSpPr/>
          <p:nvPr/>
        </p:nvSpPr>
        <p:spPr>
          <a:xfrm>
            <a:off x="942066" y="4073759"/>
            <a:ext cx="3360087" cy="67366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4" name="Rectangle 43">
            <a:extLst>
              <a:ext uri="{FF2B5EF4-FFF2-40B4-BE49-F238E27FC236}">
                <a16:creationId xmlns:a16="http://schemas.microsoft.com/office/drawing/2014/main" id="{99775516-2801-3486-2237-7A7AC7642D23}"/>
              </a:ext>
            </a:extLst>
          </p:cNvPr>
          <p:cNvSpPr/>
          <p:nvPr/>
        </p:nvSpPr>
        <p:spPr>
          <a:xfrm>
            <a:off x="942069" y="4874274"/>
            <a:ext cx="10196272" cy="67366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5" name="Rectangle 44">
            <a:extLst>
              <a:ext uri="{FF2B5EF4-FFF2-40B4-BE49-F238E27FC236}">
                <a16:creationId xmlns:a16="http://schemas.microsoft.com/office/drawing/2014/main" id="{546364D6-CDCA-C9E4-E0EB-8206264D9A88}"/>
              </a:ext>
            </a:extLst>
          </p:cNvPr>
          <p:cNvSpPr/>
          <p:nvPr/>
        </p:nvSpPr>
        <p:spPr>
          <a:xfrm>
            <a:off x="942067" y="5671771"/>
            <a:ext cx="10196272" cy="67366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pic>
        <p:nvPicPr>
          <p:cNvPr id="6" name="Picture 5" descr="Text&#10;&#10;Description automatically generated">
            <a:extLst>
              <a:ext uri="{FF2B5EF4-FFF2-40B4-BE49-F238E27FC236}">
                <a16:creationId xmlns:a16="http://schemas.microsoft.com/office/drawing/2014/main" id="{676624AE-4B0C-53ED-DF86-1467353C978E}"/>
              </a:ext>
            </a:extLst>
          </p:cNvPr>
          <p:cNvPicPr>
            <a:picLocks noChangeAspect="1"/>
          </p:cNvPicPr>
          <p:nvPr/>
        </p:nvPicPr>
        <p:blipFill rotWithShape="1">
          <a:blip r:embed="rId7">
            <a:extLst>
              <a:ext uri="{28A0092B-C50C-407E-A947-70E740481C1C}">
                <a14:useLocalDpi xmlns:a14="http://schemas.microsoft.com/office/drawing/2010/main" val="0"/>
              </a:ext>
            </a:extLst>
          </a:blip>
          <a:srcRect l="10336" t="16557" r="9265" b="15458"/>
          <a:stretch/>
        </p:blipFill>
        <p:spPr>
          <a:xfrm>
            <a:off x="580103" y="941593"/>
            <a:ext cx="10221139" cy="5420053"/>
          </a:xfrm>
          <a:prstGeom prst="rect">
            <a:avLst/>
          </a:prstGeom>
        </p:spPr>
      </p:pic>
    </p:spTree>
    <p:extLst>
      <p:ext uri="{BB962C8B-B14F-4D97-AF65-F5344CB8AC3E}">
        <p14:creationId xmlns:p14="http://schemas.microsoft.com/office/powerpoint/2010/main" val="292906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xit" presetSubtype="0" fill="hold" grpId="1"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xit" presetSubtype="0" fill="hold" grpId="1" nodeType="withEffect">
                                  <p:stCondLst>
                                    <p:cond delay="0"/>
                                  </p:stCondLst>
                                  <p:childTnLst>
                                    <p:animEffect transition="out" filter="fade">
                                      <p:cBhvr>
                                        <p:cTn id="36" dur="500"/>
                                        <p:tgtEl>
                                          <p:spTgt spid="43"/>
                                        </p:tgtEl>
                                      </p:cBhvr>
                                    </p:animEffect>
                                    <p:set>
                                      <p:cBhvr>
                                        <p:cTn id="37" dur="1" fill="hold">
                                          <p:stCondLst>
                                            <p:cond delay="499"/>
                                          </p:stCondLst>
                                        </p:cTn>
                                        <p:tgtEl>
                                          <p:spTgt spid="43"/>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par>
                                <p:cTn id="46" presetID="10" presetClass="exit" presetSubtype="0" fill="hold" grpId="1" nodeType="withEffect">
                                  <p:stCondLst>
                                    <p:cond delay="0"/>
                                  </p:stCondLst>
                                  <p:childTnLst>
                                    <p:animEffect transition="out" filter="fade">
                                      <p:cBhvr>
                                        <p:cTn id="47" dur="500"/>
                                        <p:tgtEl>
                                          <p:spTgt spid="44"/>
                                        </p:tgtEl>
                                      </p:cBhvr>
                                    </p:animEffect>
                                    <p:set>
                                      <p:cBhvr>
                                        <p:cTn id="48" dur="1" fill="hold">
                                          <p:stCondLst>
                                            <p:cond delay="499"/>
                                          </p:stCondLst>
                                        </p:cTn>
                                        <p:tgtEl>
                                          <p:spTgt spid="44"/>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2" grpId="0" animBg="1"/>
      <p:bldP spid="42" grpId="1" animBg="1"/>
      <p:bldP spid="43" grpId="0" animBg="1"/>
      <p:bldP spid="43" grpId="1" animBg="1"/>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DB733B48-9582-AA17-F9E7-39ADD5C7F2F6}"/>
              </a:ext>
            </a:extLst>
          </p:cNvPr>
          <p:cNvGrpSpPr/>
          <p:nvPr/>
        </p:nvGrpSpPr>
        <p:grpSpPr>
          <a:xfrm>
            <a:off x="8462003" y="2582079"/>
            <a:ext cx="2865103" cy="1075503"/>
            <a:chOff x="8462003" y="2582079"/>
            <a:chExt cx="2865103" cy="1075503"/>
          </a:xfrm>
        </p:grpSpPr>
        <p:sp>
          <p:nvSpPr>
            <p:cNvPr id="2" name="TextBox 1">
              <a:extLst>
                <a:ext uri="{FF2B5EF4-FFF2-40B4-BE49-F238E27FC236}">
                  <a16:creationId xmlns:a16="http://schemas.microsoft.com/office/drawing/2014/main" id="{89769FF1-FF7E-A5E3-69A5-657D1AD0686E}"/>
                </a:ext>
              </a:extLst>
            </p:cNvPr>
            <p:cNvSpPr txBox="1"/>
            <p:nvPr/>
          </p:nvSpPr>
          <p:spPr>
            <a:xfrm>
              <a:off x="8462003" y="2582079"/>
              <a:ext cx="1407758" cy="369332"/>
            </a:xfrm>
            <a:prstGeom prst="rect">
              <a:avLst/>
            </a:prstGeom>
            <a:noFill/>
          </p:spPr>
          <p:txBody>
            <a:bodyPr wrap="none" rtlCol="0">
              <a:spAutoFit/>
            </a:bodyPr>
            <a:lstStyle/>
            <a:p>
              <a:r>
                <a:rPr lang="en-US" altLang="zh-Hans-HK">
                  <a:solidFill>
                    <a:schemeClr val="bg1"/>
                  </a:solidFill>
                  <a:latin typeface="Poppins" panose="00000500000000000000" pitchFamily="50" charset="0"/>
                  <a:cs typeface="Poppins" panose="00000500000000000000" pitchFamily="50" charset="0"/>
                </a:rPr>
                <a:t>[100,   2,   1]</a:t>
              </a:r>
              <a:endParaRPr lang="zh-Hans-HK" altLang="en-US">
                <a:solidFill>
                  <a:schemeClr val="bg1"/>
                </a:solidFill>
                <a:latin typeface="Poppins" panose="00000500000000000000" pitchFamily="50" charset="0"/>
                <a:cs typeface="Poppins" panose="00000500000000000000" pitchFamily="50" charset="0"/>
              </a:endParaRPr>
            </a:p>
          </p:txBody>
        </p:sp>
        <p:sp>
          <p:nvSpPr>
            <p:cNvPr id="63" name="Rectangle 62">
              <a:extLst>
                <a:ext uri="{FF2B5EF4-FFF2-40B4-BE49-F238E27FC236}">
                  <a16:creationId xmlns:a16="http://schemas.microsoft.com/office/drawing/2014/main" id="{32E226A0-C0C0-CE74-365E-8FC0C1991FED}"/>
                </a:ext>
              </a:extLst>
            </p:cNvPr>
            <p:cNvSpPr/>
            <p:nvPr/>
          </p:nvSpPr>
          <p:spPr>
            <a:xfrm>
              <a:off x="8561626" y="2968279"/>
              <a:ext cx="1308135" cy="281524"/>
            </a:xfrm>
            <a:prstGeom prst="rect">
              <a:avLst/>
            </a:prstGeom>
            <a:solidFill>
              <a:srgbClr val="F58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4" name="Rectangle 63">
              <a:extLst>
                <a:ext uri="{FF2B5EF4-FFF2-40B4-BE49-F238E27FC236}">
                  <a16:creationId xmlns:a16="http://schemas.microsoft.com/office/drawing/2014/main" id="{1CD2AD86-A076-8F44-9DCF-707F817E4F6D}"/>
                </a:ext>
              </a:extLst>
            </p:cNvPr>
            <p:cNvSpPr/>
            <p:nvPr/>
          </p:nvSpPr>
          <p:spPr>
            <a:xfrm>
              <a:off x="10314235" y="2968279"/>
              <a:ext cx="254632" cy="139825"/>
            </a:xfrm>
            <a:prstGeom prst="rect">
              <a:avLst/>
            </a:prstGeom>
            <a:solidFill>
              <a:srgbClr val="F58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5A7E76D3-2085-13FD-D46E-25FEDE89D31D}"/>
                    </a:ext>
                  </a:extLst>
                </p:cNvPr>
                <p:cNvSpPr txBox="1"/>
                <p:nvPr/>
              </p:nvSpPr>
              <p:spPr>
                <a:xfrm>
                  <a:off x="8500576" y="3288250"/>
                  <a:ext cx="1406154" cy="369332"/>
                </a:xfrm>
                <a:prstGeom prst="rect">
                  <a:avLst/>
                </a:prstGeom>
                <a:noFill/>
              </p:spPr>
              <p:txBody>
                <a:bodyPr wrap="none" rtlCol="0">
                  <a:spAutoFit/>
                </a:bodyPr>
                <a:lstStyle/>
                <a:p>
                  <a:r>
                    <a:rPr lang="en-US" altLang="zh-Hans-HK">
                      <a:solidFill>
                        <a:srgbClr val="F586FE"/>
                      </a:solidFill>
                      <a:latin typeface="Poppins" panose="00000500000000000000" pitchFamily="50" charset="0"/>
                      <a:cs typeface="Poppins" panose="00000500000000000000" pitchFamily="50" charset="0"/>
                    </a:rPr>
                    <a:t>2 </a:t>
                  </a:r>
                  <a14:m>
                    <m:oMath xmlns:m="http://schemas.openxmlformats.org/officeDocument/2006/math">
                      <m:r>
                        <a:rPr lang="en-US" altLang="zh-CN" b="0" i="1" smtClean="0">
                          <a:solidFill>
                            <a:srgbClr val="F586FE"/>
                          </a:solidFill>
                          <a:latin typeface="Cambria Math" panose="02040503050406030204" pitchFamily="18" charset="0"/>
                          <a:ea typeface="Cambria Math" panose="02040503050406030204" pitchFamily="18" charset="0"/>
                        </a:rPr>
                        <m:t>×</m:t>
                      </m:r>
                    </m:oMath>
                  </a14:m>
                  <a:r>
                    <a:rPr lang="en-US" altLang="zh-CN">
                      <a:solidFill>
                        <a:srgbClr val="F586FE"/>
                      </a:solidFill>
                      <a:latin typeface="Poppins" panose="00000500000000000000" pitchFamily="50" charset="0"/>
                      <a:cs typeface="Poppins" panose="00000500000000000000" pitchFamily="50" charset="0"/>
                    </a:rPr>
                    <a:t> (100</a:t>
                  </a:r>
                  <a:r>
                    <a:rPr lang="en-US" altLang="zh-CN">
                      <a:solidFill>
                        <a:schemeClr val="bg1"/>
                      </a:solidFill>
                      <a:latin typeface="Poppins" panose="00000500000000000000" pitchFamily="50" charset="0"/>
                      <a:cs typeface="Poppins" panose="00000500000000000000" pitchFamily="50" charset="0"/>
                    </a:rPr>
                    <a:t>+1</a:t>
                  </a:r>
                  <a:r>
                    <a:rPr lang="en-US" altLang="zh-CN">
                      <a:solidFill>
                        <a:srgbClr val="F586FE"/>
                      </a:solidFill>
                      <a:latin typeface="Poppins" panose="00000500000000000000" pitchFamily="50" charset="0"/>
                      <a:cs typeface="Poppins" panose="00000500000000000000" pitchFamily="50" charset="0"/>
                    </a:rPr>
                    <a:t>)</a:t>
                  </a:r>
                  <a:endParaRPr lang="zh-Hans-HK" altLang="en-US">
                    <a:solidFill>
                      <a:srgbClr val="F586FE"/>
                    </a:solidFill>
                    <a:latin typeface="Poppins" panose="00000500000000000000" pitchFamily="50" charset="0"/>
                    <a:cs typeface="Poppins" panose="00000500000000000000" pitchFamily="50" charset="0"/>
                  </a:endParaRPr>
                </a:p>
              </p:txBody>
            </p:sp>
          </mc:Choice>
          <mc:Fallback xmlns="">
            <p:sp>
              <p:nvSpPr>
                <p:cNvPr id="94" name="TextBox 93">
                  <a:extLst>
                    <a:ext uri="{FF2B5EF4-FFF2-40B4-BE49-F238E27FC236}">
                      <a16:creationId xmlns:a16="http://schemas.microsoft.com/office/drawing/2014/main" id="{5A7E76D3-2085-13FD-D46E-25FEDE89D31D}"/>
                    </a:ext>
                  </a:extLst>
                </p:cNvPr>
                <p:cNvSpPr txBox="1">
                  <a:spLocks noRot="1" noChangeAspect="1" noMove="1" noResize="1" noEditPoints="1" noAdjustHandles="1" noChangeArrowheads="1" noChangeShapeType="1" noTextEdit="1"/>
                </p:cNvSpPr>
                <p:nvPr/>
              </p:nvSpPr>
              <p:spPr>
                <a:xfrm>
                  <a:off x="8500576" y="3288250"/>
                  <a:ext cx="1406154" cy="369332"/>
                </a:xfrm>
                <a:prstGeom prst="rect">
                  <a:avLst/>
                </a:prstGeom>
                <a:blipFill>
                  <a:blip r:embed="rId3"/>
                  <a:stretch>
                    <a:fillRect l="-3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A7088D31-1193-808A-3CF4-F4C9BD5964FB}"/>
                    </a:ext>
                  </a:extLst>
                </p:cNvPr>
                <p:cNvSpPr txBox="1"/>
                <p:nvPr/>
              </p:nvSpPr>
              <p:spPr>
                <a:xfrm>
                  <a:off x="10209492" y="3279902"/>
                  <a:ext cx="1117614" cy="369332"/>
                </a:xfrm>
                <a:prstGeom prst="rect">
                  <a:avLst/>
                </a:prstGeom>
                <a:noFill/>
              </p:spPr>
              <p:txBody>
                <a:bodyPr wrap="none" rtlCol="0">
                  <a:spAutoFit/>
                </a:bodyPr>
                <a:lstStyle/>
                <a:p>
                  <a:r>
                    <a:rPr lang="en-US" altLang="zh-Hans-HK">
                      <a:solidFill>
                        <a:srgbClr val="F586FE"/>
                      </a:solidFill>
                      <a:latin typeface="Poppins" panose="00000500000000000000" pitchFamily="50" charset="0"/>
                      <a:cs typeface="Poppins" panose="00000500000000000000" pitchFamily="50" charset="0"/>
                    </a:rPr>
                    <a:t>1 </a:t>
                  </a:r>
                  <a14:m>
                    <m:oMath xmlns:m="http://schemas.openxmlformats.org/officeDocument/2006/math">
                      <m:r>
                        <a:rPr lang="en-US" altLang="zh-CN" b="0" i="1" smtClean="0">
                          <a:solidFill>
                            <a:srgbClr val="F586FE"/>
                          </a:solidFill>
                          <a:latin typeface="Cambria Math" panose="02040503050406030204" pitchFamily="18" charset="0"/>
                          <a:ea typeface="Cambria Math" panose="02040503050406030204" pitchFamily="18" charset="0"/>
                        </a:rPr>
                        <m:t>×</m:t>
                      </m:r>
                    </m:oMath>
                  </a14:m>
                  <a:r>
                    <a:rPr lang="en-US" altLang="zh-CN">
                      <a:solidFill>
                        <a:srgbClr val="F586FE"/>
                      </a:solidFill>
                      <a:latin typeface="Poppins" panose="00000500000000000000" pitchFamily="50" charset="0"/>
                      <a:cs typeface="Poppins" panose="00000500000000000000" pitchFamily="50" charset="0"/>
                    </a:rPr>
                    <a:t> (2</a:t>
                  </a:r>
                  <a:r>
                    <a:rPr lang="en-US" altLang="zh-CN">
                      <a:solidFill>
                        <a:schemeClr val="bg1"/>
                      </a:solidFill>
                      <a:latin typeface="Poppins" panose="00000500000000000000" pitchFamily="50" charset="0"/>
                      <a:cs typeface="Poppins" panose="00000500000000000000" pitchFamily="50" charset="0"/>
                    </a:rPr>
                    <a:t>+1</a:t>
                  </a:r>
                  <a:r>
                    <a:rPr lang="en-US" altLang="zh-CN">
                      <a:solidFill>
                        <a:srgbClr val="F586FE"/>
                      </a:solidFill>
                      <a:latin typeface="Poppins" panose="00000500000000000000" pitchFamily="50" charset="0"/>
                      <a:cs typeface="Poppins" panose="00000500000000000000" pitchFamily="50" charset="0"/>
                    </a:rPr>
                    <a:t>)</a:t>
                  </a:r>
                  <a:endParaRPr lang="zh-Hans-HK" altLang="en-US">
                    <a:solidFill>
                      <a:srgbClr val="F586FE"/>
                    </a:solidFill>
                    <a:latin typeface="Poppins" panose="00000500000000000000" pitchFamily="50" charset="0"/>
                    <a:cs typeface="Poppins" panose="00000500000000000000" pitchFamily="50" charset="0"/>
                  </a:endParaRPr>
                </a:p>
              </p:txBody>
            </p:sp>
          </mc:Choice>
          <mc:Fallback xmlns="">
            <p:sp>
              <p:nvSpPr>
                <p:cNvPr id="95" name="TextBox 94">
                  <a:extLst>
                    <a:ext uri="{FF2B5EF4-FFF2-40B4-BE49-F238E27FC236}">
                      <a16:creationId xmlns:a16="http://schemas.microsoft.com/office/drawing/2014/main" id="{A7088D31-1193-808A-3CF4-F4C9BD5964FB}"/>
                    </a:ext>
                  </a:extLst>
                </p:cNvPr>
                <p:cNvSpPr txBox="1">
                  <a:spLocks noRot="1" noChangeAspect="1" noMove="1" noResize="1" noEditPoints="1" noAdjustHandles="1" noChangeArrowheads="1" noChangeShapeType="1" noTextEdit="1"/>
                </p:cNvSpPr>
                <p:nvPr/>
              </p:nvSpPr>
              <p:spPr>
                <a:xfrm>
                  <a:off x="10209492" y="3279902"/>
                  <a:ext cx="1117614" cy="369332"/>
                </a:xfrm>
                <a:prstGeom prst="rect">
                  <a:avLst/>
                </a:prstGeom>
                <a:blipFill>
                  <a:blip r:embed="rId4"/>
                  <a:stretch>
                    <a:fillRect l="-4918" t="-8197" b="-24590"/>
                  </a:stretch>
                </a:blipFill>
              </p:spPr>
              <p:txBody>
                <a:bodyPr/>
                <a:lstStyle/>
                <a:p>
                  <a:r>
                    <a:rPr lang="en-US">
                      <a:noFill/>
                    </a:rPr>
                    <a:t> </a:t>
                  </a:r>
                </a:p>
              </p:txBody>
            </p:sp>
          </mc:Fallback>
        </mc:AlternateContent>
        <p:sp>
          <p:nvSpPr>
            <p:cNvPr id="97" name="Rectangle 96">
              <a:extLst>
                <a:ext uri="{FF2B5EF4-FFF2-40B4-BE49-F238E27FC236}">
                  <a16:creationId xmlns:a16="http://schemas.microsoft.com/office/drawing/2014/main" id="{DB8C6A93-5170-554E-D393-D614C4411F24}"/>
                </a:ext>
              </a:extLst>
            </p:cNvPr>
            <p:cNvSpPr/>
            <p:nvPr/>
          </p:nvSpPr>
          <p:spPr>
            <a:xfrm>
              <a:off x="9912066" y="2968279"/>
              <a:ext cx="103612" cy="281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solidFill>
                  <a:srgbClr val="3D98F5"/>
                </a:solidFill>
              </a:endParaRPr>
            </a:p>
          </p:txBody>
        </p:sp>
        <p:sp>
          <p:nvSpPr>
            <p:cNvPr id="98" name="Rectangle 97">
              <a:extLst>
                <a:ext uri="{FF2B5EF4-FFF2-40B4-BE49-F238E27FC236}">
                  <a16:creationId xmlns:a16="http://schemas.microsoft.com/office/drawing/2014/main" id="{B820A87C-4281-3170-DF9D-46A7E77B6692}"/>
                </a:ext>
              </a:extLst>
            </p:cNvPr>
            <p:cNvSpPr/>
            <p:nvPr/>
          </p:nvSpPr>
          <p:spPr>
            <a:xfrm>
              <a:off x="10606355" y="2968279"/>
              <a:ext cx="93470" cy="139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89" name="Rectangle 88">
            <a:extLst>
              <a:ext uri="{FF2B5EF4-FFF2-40B4-BE49-F238E27FC236}">
                <a16:creationId xmlns:a16="http://schemas.microsoft.com/office/drawing/2014/main" id="{3B4836B8-6140-B706-A14F-AA323FDD1796}"/>
              </a:ext>
            </a:extLst>
          </p:cNvPr>
          <p:cNvSpPr/>
          <p:nvPr/>
        </p:nvSpPr>
        <p:spPr>
          <a:xfrm>
            <a:off x="942069" y="2195152"/>
            <a:ext cx="7855200" cy="1360718"/>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91" name="Group 90">
            <a:extLst>
              <a:ext uri="{FF2B5EF4-FFF2-40B4-BE49-F238E27FC236}">
                <a16:creationId xmlns:a16="http://schemas.microsoft.com/office/drawing/2014/main" id="{5F3B29FA-1218-96B0-3935-F2A043BCD053}"/>
              </a:ext>
            </a:extLst>
          </p:cNvPr>
          <p:cNvGrpSpPr/>
          <p:nvPr/>
        </p:nvGrpSpPr>
        <p:grpSpPr>
          <a:xfrm>
            <a:off x="631706" y="1600200"/>
            <a:ext cx="9998193" cy="4774952"/>
            <a:chOff x="631706" y="1600200"/>
            <a:chExt cx="9998193" cy="4774952"/>
          </a:xfrm>
        </p:grpSpPr>
        <p:pic>
          <p:nvPicPr>
            <p:cNvPr id="13" name="Picture 12" descr="Text&#10;&#10;Description automatically generated">
              <a:extLst>
                <a:ext uri="{FF2B5EF4-FFF2-40B4-BE49-F238E27FC236}">
                  <a16:creationId xmlns:a16="http://schemas.microsoft.com/office/drawing/2014/main" id="{A98D055E-1E70-F386-9BAD-1707A2577741}"/>
                </a:ext>
              </a:extLst>
            </p:cNvPr>
            <p:cNvPicPr>
              <a:picLocks noChangeAspect="1"/>
            </p:cNvPicPr>
            <p:nvPr/>
          </p:nvPicPr>
          <p:blipFill rotWithShape="1">
            <a:blip r:embed="rId6">
              <a:extLst>
                <a:ext uri="{28A0092B-C50C-407E-A947-70E740481C1C}">
                  <a14:useLocalDpi xmlns:a14="http://schemas.microsoft.com/office/drawing/2010/main" val="0"/>
                </a:ext>
              </a:extLst>
            </a:blip>
            <a:srcRect l="6511" t="2707" r="5703" b="79766"/>
            <a:stretch/>
          </p:blipFill>
          <p:spPr>
            <a:xfrm>
              <a:off x="631706" y="1600200"/>
              <a:ext cx="9835770" cy="4774952"/>
            </a:xfrm>
            <a:prstGeom prst="rect">
              <a:avLst/>
            </a:prstGeom>
          </p:spPr>
        </p:pic>
        <p:sp>
          <p:nvSpPr>
            <p:cNvPr id="85" name="Rectangle 84">
              <a:extLst>
                <a:ext uri="{FF2B5EF4-FFF2-40B4-BE49-F238E27FC236}">
                  <a16:creationId xmlns:a16="http://schemas.microsoft.com/office/drawing/2014/main" id="{EC6952A6-DFD3-8419-9504-FE0E7B861EEB}"/>
                </a:ext>
              </a:extLst>
            </p:cNvPr>
            <p:cNvSpPr/>
            <p:nvPr/>
          </p:nvSpPr>
          <p:spPr>
            <a:xfrm>
              <a:off x="4574056" y="3933290"/>
              <a:ext cx="6055843" cy="611888"/>
            </a:xfrm>
            <a:prstGeom prst="rect">
              <a:avLst/>
            </a:prstGeom>
            <a:solidFill>
              <a:srgbClr val="111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sp>
        <p:nvSpPr>
          <p:cNvPr id="90" name="Rectangle 89">
            <a:extLst>
              <a:ext uri="{FF2B5EF4-FFF2-40B4-BE49-F238E27FC236}">
                <a16:creationId xmlns:a16="http://schemas.microsoft.com/office/drawing/2014/main" id="{8A7D8105-3641-9B5D-D2D2-9792BDDCBD09}"/>
              </a:ext>
            </a:extLst>
          </p:cNvPr>
          <p:cNvSpPr/>
          <p:nvPr/>
        </p:nvSpPr>
        <p:spPr>
          <a:xfrm>
            <a:off x="942069" y="3696590"/>
            <a:ext cx="7855200" cy="2530770"/>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0" name="Title 1">
            <a:extLst>
              <a:ext uri="{FF2B5EF4-FFF2-40B4-BE49-F238E27FC236}">
                <a16:creationId xmlns:a16="http://schemas.microsoft.com/office/drawing/2014/main" id="{5AC47B85-557D-DAC7-7254-6CF8044E2310}"/>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Class</a:t>
            </a:r>
            <a:endParaRPr lang="zh-Hans-HK" altLang="en-US" sz="3600">
              <a:solidFill>
                <a:schemeClr val="bg1"/>
              </a:solidFill>
              <a:latin typeface="Poppins" panose="00000500000000000000" pitchFamily="50" charset="0"/>
              <a:cs typeface="Poppins" panose="00000500000000000000" pitchFamily="50" charset="0"/>
            </a:endParaRPr>
          </a:p>
        </p:txBody>
      </p:sp>
      <p:grpSp>
        <p:nvGrpSpPr>
          <p:cNvPr id="62" name="Group 61">
            <a:extLst>
              <a:ext uri="{FF2B5EF4-FFF2-40B4-BE49-F238E27FC236}">
                <a16:creationId xmlns:a16="http://schemas.microsoft.com/office/drawing/2014/main" id="{73FF9A76-2135-A72C-A147-86B9E246BEF4}"/>
              </a:ext>
            </a:extLst>
          </p:cNvPr>
          <p:cNvGrpSpPr/>
          <p:nvPr/>
        </p:nvGrpSpPr>
        <p:grpSpPr>
          <a:xfrm>
            <a:off x="10116419" y="3921114"/>
            <a:ext cx="257629" cy="611892"/>
            <a:chOff x="9350952" y="1822519"/>
            <a:chExt cx="257629" cy="611892"/>
          </a:xfrm>
        </p:grpSpPr>
        <p:sp>
          <p:nvSpPr>
            <p:cNvPr id="24" name="Oval 23">
              <a:extLst>
                <a:ext uri="{FF2B5EF4-FFF2-40B4-BE49-F238E27FC236}">
                  <a16:creationId xmlns:a16="http://schemas.microsoft.com/office/drawing/2014/main" id="{0C8C314A-E3DA-8F12-C2D2-D5891220C393}"/>
                </a:ext>
              </a:extLst>
            </p:cNvPr>
            <p:cNvSpPr/>
            <p:nvPr/>
          </p:nvSpPr>
          <p:spPr>
            <a:xfrm>
              <a:off x="9350952" y="1822519"/>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5" name="Oval 24">
              <a:extLst>
                <a:ext uri="{FF2B5EF4-FFF2-40B4-BE49-F238E27FC236}">
                  <a16:creationId xmlns:a16="http://schemas.microsoft.com/office/drawing/2014/main" id="{AE5E909A-BECC-8B80-B16C-200FFEED2B31}"/>
                </a:ext>
              </a:extLst>
            </p:cNvPr>
            <p:cNvSpPr/>
            <p:nvPr/>
          </p:nvSpPr>
          <p:spPr>
            <a:xfrm>
              <a:off x="9350952" y="2176782"/>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sp>
        <p:nvSpPr>
          <p:cNvPr id="28" name="Oval 27">
            <a:extLst>
              <a:ext uri="{FF2B5EF4-FFF2-40B4-BE49-F238E27FC236}">
                <a16:creationId xmlns:a16="http://schemas.microsoft.com/office/drawing/2014/main" id="{8801B3F4-F66D-42BC-D19D-2B1E12E35AA8}"/>
              </a:ext>
            </a:extLst>
          </p:cNvPr>
          <p:cNvSpPr/>
          <p:nvPr/>
        </p:nvSpPr>
        <p:spPr>
          <a:xfrm>
            <a:off x="10884177" y="4114957"/>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61" name="Group 60">
            <a:extLst>
              <a:ext uri="{FF2B5EF4-FFF2-40B4-BE49-F238E27FC236}">
                <a16:creationId xmlns:a16="http://schemas.microsoft.com/office/drawing/2014/main" id="{71D77997-7617-AD5C-AE84-AA84C5C9F02D}"/>
              </a:ext>
            </a:extLst>
          </p:cNvPr>
          <p:cNvGrpSpPr/>
          <p:nvPr/>
        </p:nvGrpSpPr>
        <p:grpSpPr>
          <a:xfrm>
            <a:off x="8936585" y="3108104"/>
            <a:ext cx="461665" cy="2383204"/>
            <a:chOff x="8408568" y="856367"/>
            <a:chExt cx="461665" cy="2383204"/>
          </a:xfrm>
        </p:grpSpPr>
        <p:sp>
          <p:nvSpPr>
            <p:cNvPr id="3" name="Oval 2">
              <a:extLst>
                <a:ext uri="{FF2B5EF4-FFF2-40B4-BE49-F238E27FC236}">
                  <a16:creationId xmlns:a16="http://schemas.microsoft.com/office/drawing/2014/main" id="{E76AB970-3672-EFA6-5D3D-0D62554715A0}"/>
                </a:ext>
              </a:extLst>
            </p:cNvPr>
            <p:cNvSpPr/>
            <p:nvPr/>
          </p:nvSpPr>
          <p:spPr>
            <a:xfrm>
              <a:off x="8475406" y="856367"/>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 name="Oval 3">
              <a:extLst>
                <a:ext uri="{FF2B5EF4-FFF2-40B4-BE49-F238E27FC236}">
                  <a16:creationId xmlns:a16="http://schemas.microsoft.com/office/drawing/2014/main" id="{42DD9E50-4622-8553-AE0D-DCD8DEC1CBB3}"/>
                </a:ext>
              </a:extLst>
            </p:cNvPr>
            <p:cNvSpPr/>
            <p:nvPr/>
          </p:nvSpPr>
          <p:spPr>
            <a:xfrm>
              <a:off x="8475406" y="1210629"/>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 name="Oval 5">
              <a:extLst>
                <a:ext uri="{FF2B5EF4-FFF2-40B4-BE49-F238E27FC236}">
                  <a16:creationId xmlns:a16="http://schemas.microsoft.com/office/drawing/2014/main" id="{DCFB7944-422B-2A1F-9D2D-AA9E45866AAB}"/>
                </a:ext>
              </a:extLst>
            </p:cNvPr>
            <p:cNvSpPr/>
            <p:nvPr/>
          </p:nvSpPr>
          <p:spPr>
            <a:xfrm>
              <a:off x="8475406" y="1564891"/>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7" name="Oval 6">
              <a:extLst>
                <a:ext uri="{FF2B5EF4-FFF2-40B4-BE49-F238E27FC236}">
                  <a16:creationId xmlns:a16="http://schemas.microsoft.com/office/drawing/2014/main" id="{089EE06A-FF0A-A397-1C61-F63DB470CB2C}"/>
                </a:ext>
              </a:extLst>
            </p:cNvPr>
            <p:cNvSpPr/>
            <p:nvPr/>
          </p:nvSpPr>
          <p:spPr>
            <a:xfrm>
              <a:off x="8475406" y="1919153"/>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8" name="Oval 7">
              <a:extLst>
                <a:ext uri="{FF2B5EF4-FFF2-40B4-BE49-F238E27FC236}">
                  <a16:creationId xmlns:a16="http://schemas.microsoft.com/office/drawing/2014/main" id="{FF4CAF87-498E-47A4-BD95-BB5F46DB0434}"/>
                </a:ext>
              </a:extLst>
            </p:cNvPr>
            <p:cNvSpPr/>
            <p:nvPr/>
          </p:nvSpPr>
          <p:spPr>
            <a:xfrm>
              <a:off x="8475406" y="2273416"/>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 name="Oval 9">
              <a:extLst>
                <a:ext uri="{FF2B5EF4-FFF2-40B4-BE49-F238E27FC236}">
                  <a16:creationId xmlns:a16="http://schemas.microsoft.com/office/drawing/2014/main" id="{EAA93F92-DF88-C7D4-4634-AFE514488EC9}"/>
                </a:ext>
              </a:extLst>
            </p:cNvPr>
            <p:cNvSpPr/>
            <p:nvPr/>
          </p:nvSpPr>
          <p:spPr>
            <a:xfrm>
              <a:off x="8470489" y="2981942"/>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9" name="TextBox 28">
              <a:extLst>
                <a:ext uri="{FF2B5EF4-FFF2-40B4-BE49-F238E27FC236}">
                  <a16:creationId xmlns:a16="http://schemas.microsoft.com/office/drawing/2014/main" id="{8F142339-1C06-CE54-55A6-03731B7C8E29}"/>
                </a:ext>
              </a:extLst>
            </p:cNvPr>
            <p:cNvSpPr txBox="1"/>
            <p:nvPr/>
          </p:nvSpPr>
          <p:spPr>
            <a:xfrm>
              <a:off x="8408568" y="2646766"/>
              <a:ext cx="461665" cy="312023"/>
            </a:xfrm>
            <a:prstGeom prst="rect">
              <a:avLst/>
            </a:prstGeom>
            <a:noFill/>
          </p:spPr>
          <p:txBody>
            <a:bodyPr vert="eaVert" wrap="square" rtlCol="0">
              <a:spAutoFit/>
            </a:bodyPr>
            <a:lstStyle/>
            <a:p>
              <a:r>
                <a:rPr lang="en-US" altLang="zh-Hans-HK">
                  <a:solidFill>
                    <a:srgbClr val="3D98F5"/>
                  </a:solidFill>
                  <a:latin typeface="Poppins" panose="00000500000000000000" pitchFamily="50" charset="0"/>
                  <a:cs typeface="Poppins" panose="00000500000000000000" pitchFamily="50" charset="0"/>
                </a:rPr>
                <a:t>…</a:t>
              </a:r>
              <a:endParaRPr lang="zh-Hans-HK" altLang="en-US">
                <a:solidFill>
                  <a:srgbClr val="3D98F5"/>
                </a:solidFill>
                <a:latin typeface="Poppins" panose="00000500000000000000" pitchFamily="50" charset="0"/>
                <a:cs typeface="Poppins" panose="00000500000000000000" pitchFamily="50" charset="0"/>
              </a:endParaRPr>
            </a:p>
          </p:txBody>
        </p:sp>
      </p:grpSp>
      <p:grpSp>
        <p:nvGrpSpPr>
          <p:cNvPr id="73" name="Group 72">
            <a:extLst>
              <a:ext uri="{FF2B5EF4-FFF2-40B4-BE49-F238E27FC236}">
                <a16:creationId xmlns:a16="http://schemas.microsoft.com/office/drawing/2014/main" id="{3E8D9915-3C94-34A2-8B6D-A03E815D9C58}"/>
              </a:ext>
            </a:extLst>
          </p:cNvPr>
          <p:cNvGrpSpPr/>
          <p:nvPr/>
        </p:nvGrpSpPr>
        <p:grpSpPr>
          <a:xfrm>
            <a:off x="9256135" y="3236919"/>
            <a:ext cx="860284" cy="2125575"/>
            <a:chOff x="9256135" y="3236919"/>
            <a:chExt cx="860284" cy="2125575"/>
          </a:xfrm>
        </p:grpSpPr>
        <p:cxnSp>
          <p:nvCxnSpPr>
            <p:cNvPr id="43" name="Straight Connector 42">
              <a:extLst>
                <a:ext uri="{FF2B5EF4-FFF2-40B4-BE49-F238E27FC236}">
                  <a16:creationId xmlns:a16="http://schemas.microsoft.com/office/drawing/2014/main" id="{CE65DF86-E574-D9CF-6692-08BB2DFC486A}"/>
                </a:ext>
              </a:extLst>
            </p:cNvPr>
            <p:cNvCxnSpPr>
              <a:stCxn id="3" idx="6"/>
              <a:endCxn id="25" idx="2"/>
            </p:cNvCxnSpPr>
            <p:nvPr/>
          </p:nvCxnSpPr>
          <p:spPr>
            <a:xfrm>
              <a:off x="9261052" y="3236919"/>
              <a:ext cx="855367" cy="1167273"/>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D2CC76C9-A9B7-B14F-372C-BCE778BAD518}"/>
                </a:ext>
              </a:extLst>
            </p:cNvPr>
            <p:cNvCxnSpPr>
              <a:stCxn id="4" idx="6"/>
              <a:endCxn id="25" idx="2"/>
            </p:cNvCxnSpPr>
            <p:nvPr/>
          </p:nvCxnSpPr>
          <p:spPr>
            <a:xfrm>
              <a:off x="9261052" y="3591181"/>
              <a:ext cx="855367" cy="81301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C7A7C09E-CE27-08AB-36CD-EC77CC8BD070}"/>
                </a:ext>
              </a:extLst>
            </p:cNvPr>
            <p:cNvCxnSpPr>
              <a:stCxn id="6" idx="6"/>
              <a:endCxn id="25" idx="2"/>
            </p:cNvCxnSpPr>
            <p:nvPr/>
          </p:nvCxnSpPr>
          <p:spPr>
            <a:xfrm>
              <a:off x="9261052" y="3945443"/>
              <a:ext cx="855367" cy="458749"/>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8EA7DD38-4C09-B980-B933-E1EDECF7E293}"/>
                </a:ext>
              </a:extLst>
            </p:cNvPr>
            <p:cNvCxnSpPr>
              <a:stCxn id="7" idx="6"/>
              <a:endCxn id="25" idx="2"/>
            </p:cNvCxnSpPr>
            <p:nvPr/>
          </p:nvCxnSpPr>
          <p:spPr>
            <a:xfrm>
              <a:off x="9261052" y="4299705"/>
              <a:ext cx="855367" cy="10448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FFD5414-453C-6490-7EA2-BD5F6D715DAA}"/>
                </a:ext>
              </a:extLst>
            </p:cNvPr>
            <p:cNvCxnSpPr>
              <a:stCxn id="8" idx="6"/>
              <a:endCxn id="25" idx="2"/>
            </p:cNvCxnSpPr>
            <p:nvPr/>
          </p:nvCxnSpPr>
          <p:spPr>
            <a:xfrm flipV="1">
              <a:off x="9261052" y="4404192"/>
              <a:ext cx="855367" cy="24977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967BC4D5-83ED-1C37-3412-88D9A20FCFAB}"/>
                </a:ext>
              </a:extLst>
            </p:cNvPr>
            <p:cNvCxnSpPr>
              <a:stCxn id="10" idx="6"/>
              <a:endCxn id="25" idx="2"/>
            </p:cNvCxnSpPr>
            <p:nvPr/>
          </p:nvCxnSpPr>
          <p:spPr>
            <a:xfrm flipV="1">
              <a:off x="9256135" y="4404192"/>
              <a:ext cx="860284" cy="958302"/>
            </a:xfrm>
            <a:prstGeom prst="line">
              <a:avLst/>
            </a:prstGeom>
            <a:ln/>
          </p:spPr>
          <p:style>
            <a:lnRef idx="2">
              <a:schemeClr val="accent1"/>
            </a:lnRef>
            <a:fillRef idx="0">
              <a:schemeClr val="accent1"/>
            </a:fillRef>
            <a:effectRef idx="1">
              <a:schemeClr val="accent1"/>
            </a:effectRef>
            <a:fontRef idx="minor">
              <a:schemeClr val="tx1"/>
            </a:fontRef>
          </p:style>
        </p:cxnSp>
      </p:grpSp>
      <p:grpSp>
        <p:nvGrpSpPr>
          <p:cNvPr id="55" name="Group 54">
            <a:extLst>
              <a:ext uri="{FF2B5EF4-FFF2-40B4-BE49-F238E27FC236}">
                <a16:creationId xmlns:a16="http://schemas.microsoft.com/office/drawing/2014/main" id="{1A4A20CA-AA92-5780-14A8-DD8C1C487CBB}"/>
              </a:ext>
            </a:extLst>
          </p:cNvPr>
          <p:cNvGrpSpPr/>
          <p:nvPr/>
        </p:nvGrpSpPr>
        <p:grpSpPr>
          <a:xfrm>
            <a:off x="9256135" y="3236919"/>
            <a:ext cx="860284" cy="2125575"/>
            <a:chOff x="9256135" y="3236919"/>
            <a:chExt cx="860284" cy="2125575"/>
          </a:xfrm>
        </p:grpSpPr>
        <p:cxnSp>
          <p:nvCxnSpPr>
            <p:cNvPr id="31" name="Straight Connector 30">
              <a:extLst>
                <a:ext uri="{FF2B5EF4-FFF2-40B4-BE49-F238E27FC236}">
                  <a16:creationId xmlns:a16="http://schemas.microsoft.com/office/drawing/2014/main" id="{AA52C588-F1D2-60D6-7F02-15E303C78A21}"/>
                </a:ext>
              </a:extLst>
            </p:cNvPr>
            <p:cNvCxnSpPr>
              <a:stCxn id="3" idx="6"/>
              <a:endCxn id="24" idx="2"/>
            </p:cNvCxnSpPr>
            <p:nvPr/>
          </p:nvCxnSpPr>
          <p:spPr>
            <a:xfrm>
              <a:off x="9261052" y="3236919"/>
              <a:ext cx="855367" cy="81301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B76D5D5-20F1-CF7F-6ECD-63C4DD2472EE}"/>
                </a:ext>
              </a:extLst>
            </p:cNvPr>
            <p:cNvCxnSpPr>
              <a:stCxn id="4" idx="6"/>
              <a:endCxn id="24" idx="2"/>
            </p:cNvCxnSpPr>
            <p:nvPr/>
          </p:nvCxnSpPr>
          <p:spPr>
            <a:xfrm>
              <a:off x="9261052" y="3591181"/>
              <a:ext cx="855367" cy="4587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566043E-6D9B-71A8-0F37-A5A6EE94BFD0}"/>
                </a:ext>
              </a:extLst>
            </p:cNvPr>
            <p:cNvCxnSpPr>
              <a:stCxn id="6" idx="6"/>
              <a:endCxn id="24" idx="2"/>
            </p:cNvCxnSpPr>
            <p:nvPr/>
          </p:nvCxnSpPr>
          <p:spPr>
            <a:xfrm>
              <a:off x="9261052" y="3945443"/>
              <a:ext cx="855367" cy="10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B6A727DE-A044-AD06-0CB3-1958BF74BBCB}"/>
                </a:ext>
              </a:extLst>
            </p:cNvPr>
            <p:cNvCxnSpPr>
              <a:stCxn id="7" idx="6"/>
              <a:endCxn id="24" idx="2"/>
            </p:cNvCxnSpPr>
            <p:nvPr/>
          </p:nvCxnSpPr>
          <p:spPr>
            <a:xfrm flipV="1">
              <a:off x="9261052" y="4049929"/>
              <a:ext cx="855367" cy="249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0D9CEB0-83B1-1D69-3A65-28B8788FECE5}"/>
                </a:ext>
              </a:extLst>
            </p:cNvPr>
            <p:cNvCxnSpPr>
              <a:cxnSpLocks/>
              <a:stCxn id="8" idx="6"/>
              <a:endCxn id="24" idx="2"/>
            </p:cNvCxnSpPr>
            <p:nvPr/>
          </p:nvCxnSpPr>
          <p:spPr>
            <a:xfrm flipV="1">
              <a:off x="9261052" y="4049929"/>
              <a:ext cx="855367" cy="604039"/>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587C83-11D7-B278-3BBB-A310919CDD04}"/>
                </a:ext>
              </a:extLst>
            </p:cNvPr>
            <p:cNvCxnSpPr>
              <a:stCxn id="10" idx="6"/>
              <a:endCxn id="24" idx="2"/>
            </p:cNvCxnSpPr>
            <p:nvPr/>
          </p:nvCxnSpPr>
          <p:spPr>
            <a:xfrm flipV="1">
              <a:off x="9256135" y="4049929"/>
              <a:ext cx="860284" cy="131256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8" name="Group 77">
            <a:extLst>
              <a:ext uri="{FF2B5EF4-FFF2-40B4-BE49-F238E27FC236}">
                <a16:creationId xmlns:a16="http://schemas.microsoft.com/office/drawing/2014/main" id="{C6ED6DC0-FB7E-E849-7B3C-EF9CAD864742}"/>
              </a:ext>
            </a:extLst>
          </p:cNvPr>
          <p:cNvGrpSpPr/>
          <p:nvPr/>
        </p:nvGrpSpPr>
        <p:grpSpPr>
          <a:xfrm>
            <a:off x="10374048" y="4049929"/>
            <a:ext cx="510129" cy="354263"/>
            <a:chOff x="10374048" y="4049929"/>
            <a:chExt cx="510129" cy="354263"/>
          </a:xfrm>
        </p:grpSpPr>
        <p:cxnSp>
          <p:nvCxnSpPr>
            <p:cNvPr id="75" name="Straight Connector 74">
              <a:extLst>
                <a:ext uri="{FF2B5EF4-FFF2-40B4-BE49-F238E27FC236}">
                  <a16:creationId xmlns:a16="http://schemas.microsoft.com/office/drawing/2014/main" id="{2F496DA5-EB6B-5346-8781-15658A4EF04A}"/>
                </a:ext>
              </a:extLst>
            </p:cNvPr>
            <p:cNvCxnSpPr>
              <a:stCxn id="24" idx="6"/>
              <a:endCxn id="28" idx="2"/>
            </p:cNvCxnSpPr>
            <p:nvPr/>
          </p:nvCxnSpPr>
          <p:spPr>
            <a:xfrm>
              <a:off x="10374048" y="4049929"/>
              <a:ext cx="510129" cy="193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E042E6A-290B-87F3-D0AB-333D0CF9CEE2}"/>
                </a:ext>
              </a:extLst>
            </p:cNvPr>
            <p:cNvCxnSpPr>
              <a:stCxn id="25" idx="6"/>
              <a:endCxn id="28" idx="2"/>
            </p:cNvCxnSpPr>
            <p:nvPr/>
          </p:nvCxnSpPr>
          <p:spPr>
            <a:xfrm flipV="1">
              <a:off x="10374048" y="4243772"/>
              <a:ext cx="510129" cy="16042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0" name="Group 49">
            <a:extLst>
              <a:ext uri="{FF2B5EF4-FFF2-40B4-BE49-F238E27FC236}">
                <a16:creationId xmlns:a16="http://schemas.microsoft.com/office/drawing/2014/main" id="{E930F123-2D7C-257A-5EFE-FB8A7674863B}"/>
              </a:ext>
            </a:extLst>
          </p:cNvPr>
          <p:cNvGrpSpPr/>
          <p:nvPr/>
        </p:nvGrpSpPr>
        <p:grpSpPr>
          <a:xfrm>
            <a:off x="9255481" y="3236916"/>
            <a:ext cx="860284" cy="2125575"/>
            <a:chOff x="8819255" y="3808571"/>
            <a:chExt cx="860284" cy="2125575"/>
          </a:xfrm>
        </p:grpSpPr>
        <p:cxnSp>
          <p:nvCxnSpPr>
            <p:cNvPr id="51" name="Straight Connector 50">
              <a:extLst>
                <a:ext uri="{FF2B5EF4-FFF2-40B4-BE49-F238E27FC236}">
                  <a16:creationId xmlns:a16="http://schemas.microsoft.com/office/drawing/2014/main" id="{E7490428-4213-F0D7-1078-376227863C0F}"/>
                </a:ext>
              </a:extLst>
            </p:cNvPr>
            <p:cNvCxnSpPr/>
            <p:nvPr/>
          </p:nvCxnSpPr>
          <p:spPr>
            <a:xfrm>
              <a:off x="8824172" y="3808571"/>
              <a:ext cx="855367" cy="813010"/>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3F360899-7BED-0E20-6EB3-F5D04FE0A6DD}"/>
                </a:ext>
              </a:extLst>
            </p:cNvPr>
            <p:cNvCxnSpPr/>
            <p:nvPr/>
          </p:nvCxnSpPr>
          <p:spPr>
            <a:xfrm>
              <a:off x="8824172" y="4162833"/>
              <a:ext cx="855367" cy="458748"/>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FC9629E-FB50-5CF5-EC81-8F9820EFEF74}"/>
                </a:ext>
              </a:extLst>
            </p:cNvPr>
            <p:cNvCxnSpPr/>
            <p:nvPr/>
          </p:nvCxnSpPr>
          <p:spPr>
            <a:xfrm>
              <a:off x="8824172" y="4517095"/>
              <a:ext cx="855367" cy="104486"/>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9820A9A-7BBF-62E8-B96A-807F35710358}"/>
                </a:ext>
              </a:extLst>
            </p:cNvPr>
            <p:cNvCxnSpPr/>
            <p:nvPr/>
          </p:nvCxnSpPr>
          <p:spPr>
            <a:xfrm flipV="1">
              <a:off x="8824172" y="4621581"/>
              <a:ext cx="855367" cy="249776"/>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8D51D7B-461B-DE53-2C6E-230E38BED574}"/>
                </a:ext>
              </a:extLst>
            </p:cNvPr>
            <p:cNvCxnSpPr>
              <a:cxnSpLocks/>
            </p:cNvCxnSpPr>
            <p:nvPr/>
          </p:nvCxnSpPr>
          <p:spPr>
            <a:xfrm flipV="1">
              <a:off x="8824172" y="4621581"/>
              <a:ext cx="855367" cy="604039"/>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DDB46FDD-465F-9FEB-B71B-3D47556BD44B}"/>
                </a:ext>
              </a:extLst>
            </p:cNvPr>
            <p:cNvCxnSpPr/>
            <p:nvPr/>
          </p:nvCxnSpPr>
          <p:spPr>
            <a:xfrm flipV="1">
              <a:off x="8819255" y="4621581"/>
              <a:ext cx="860284" cy="1312565"/>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grpSp>
      <p:grpSp>
        <p:nvGrpSpPr>
          <p:cNvPr id="58" name="Group 57">
            <a:extLst>
              <a:ext uri="{FF2B5EF4-FFF2-40B4-BE49-F238E27FC236}">
                <a16:creationId xmlns:a16="http://schemas.microsoft.com/office/drawing/2014/main" id="{27A8E450-C560-7C3E-E9BE-6243E8835D7A}"/>
              </a:ext>
            </a:extLst>
          </p:cNvPr>
          <p:cNvGrpSpPr/>
          <p:nvPr/>
        </p:nvGrpSpPr>
        <p:grpSpPr>
          <a:xfrm>
            <a:off x="9255808" y="3236918"/>
            <a:ext cx="860284" cy="2125575"/>
            <a:chOff x="8819255" y="3808571"/>
            <a:chExt cx="860284" cy="2125575"/>
          </a:xfrm>
        </p:grpSpPr>
        <p:cxnSp>
          <p:nvCxnSpPr>
            <p:cNvPr id="59" name="Straight Connector 58">
              <a:extLst>
                <a:ext uri="{FF2B5EF4-FFF2-40B4-BE49-F238E27FC236}">
                  <a16:creationId xmlns:a16="http://schemas.microsoft.com/office/drawing/2014/main" id="{3AD20D58-02BC-FA38-7A56-B61FB487625A}"/>
                </a:ext>
              </a:extLst>
            </p:cNvPr>
            <p:cNvCxnSpPr/>
            <p:nvPr/>
          </p:nvCxnSpPr>
          <p:spPr>
            <a:xfrm>
              <a:off x="8824172" y="3808571"/>
              <a:ext cx="855367" cy="1167273"/>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0" name="Straight Connector 59">
              <a:extLst>
                <a:ext uri="{FF2B5EF4-FFF2-40B4-BE49-F238E27FC236}">
                  <a16:creationId xmlns:a16="http://schemas.microsoft.com/office/drawing/2014/main" id="{7586F4A9-6F1F-98E7-3059-EE9BF7BD9588}"/>
                </a:ext>
              </a:extLst>
            </p:cNvPr>
            <p:cNvCxnSpPr/>
            <p:nvPr/>
          </p:nvCxnSpPr>
          <p:spPr>
            <a:xfrm>
              <a:off x="8824172" y="4162833"/>
              <a:ext cx="855367" cy="813011"/>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5" name="Straight Connector 64">
              <a:extLst>
                <a:ext uri="{FF2B5EF4-FFF2-40B4-BE49-F238E27FC236}">
                  <a16:creationId xmlns:a16="http://schemas.microsoft.com/office/drawing/2014/main" id="{5C0C36B5-206D-4011-F70F-CDA220DE63EB}"/>
                </a:ext>
              </a:extLst>
            </p:cNvPr>
            <p:cNvCxnSpPr/>
            <p:nvPr/>
          </p:nvCxnSpPr>
          <p:spPr>
            <a:xfrm>
              <a:off x="8824172" y="4517095"/>
              <a:ext cx="855367" cy="458749"/>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6" name="Straight Connector 65">
              <a:extLst>
                <a:ext uri="{FF2B5EF4-FFF2-40B4-BE49-F238E27FC236}">
                  <a16:creationId xmlns:a16="http://schemas.microsoft.com/office/drawing/2014/main" id="{2CEB605D-D7EC-526B-A52E-EC2733ACB151}"/>
                </a:ext>
              </a:extLst>
            </p:cNvPr>
            <p:cNvCxnSpPr/>
            <p:nvPr/>
          </p:nvCxnSpPr>
          <p:spPr>
            <a:xfrm>
              <a:off x="8824172" y="4871357"/>
              <a:ext cx="855367" cy="104487"/>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7" name="Straight Connector 66">
              <a:extLst>
                <a:ext uri="{FF2B5EF4-FFF2-40B4-BE49-F238E27FC236}">
                  <a16:creationId xmlns:a16="http://schemas.microsoft.com/office/drawing/2014/main" id="{328E8022-61E2-D01D-33F6-487249CA755E}"/>
                </a:ext>
              </a:extLst>
            </p:cNvPr>
            <p:cNvCxnSpPr/>
            <p:nvPr/>
          </p:nvCxnSpPr>
          <p:spPr>
            <a:xfrm flipV="1">
              <a:off x="8824172" y="4975844"/>
              <a:ext cx="855367" cy="249776"/>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8" name="Straight Connector 67">
              <a:extLst>
                <a:ext uri="{FF2B5EF4-FFF2-40B4-BE49-F238E27FC236}">
                  <a16:creationId xmlns:a16="http://schemas.microsoft.com/office/drawing/2014/main" id="{B5570E46-E50C-3739-B4C2-B098AA96C404}"/>
                </a:ext>
              </a:extLst>
            </p:cNvPr>
            <p:cNvCxnSpPr/>
            <p:nvPr/>
          </p:nvCxnSpPr>
          <p:spPr>
            <a:xfrm flipV="1">
              <a:off x="8819255" y="4975844"/>
              <a:ext cx="860284" cy="958302"/>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69" name="Group 68">
            <a:extLst>
              <a:ext uri="{FF2B5EF4-FFF2-40B4-BE49-F238E27FC236}">
                <a16:creationId xmlns:a16="http://schemas.microsoft.com/office/drawing/2014/main" id="{7DB54D41-FB4C-FA20-95CD-CF628D8B88FB}"/>
              </a:ext>
            </a:extLst>
          </p:cNvPr>
          <p:cNvGrpSpPr/>
          <p:nvPr/>
        </p:nvGrpSpPr>
        <p:grpSpPr>
          <a:xfrm>
            <a:off x="10387269" y="4049928"/>
            <a:ext cx="510129" cy="354263"/>
            <a:chOff x="9937168" y="4621581"/>
            <a:chExt cx="510129" cy="354263"/>
          </a:xfrm>
        </p:grpSpPr>
        <p:cxnSp>
          <p:nvCxnSpPr>
            <p:cNvPr id="71" name="Straight Connector 70">
              <a:extLst>
                <a:ext uri="{FF2B5EF4-FFF2-40B4-BE49-F238E27FC236}">
                  <a16:creationId xmlns:a16="http://schemas.microsoft.com/office/drawing/2014/main" id="{54EA22EC-3306-3C90-91AD-11BCD316B86A}"/>
                </a:ext>
              </a:extLst>
            </p:cNvPr>
            <p:cNvCxnSpPr/>
            <p:nvPr/>
          </p:nvCxnSpPr>
          <p:spPr>
            <a:xfrm>
              <a:off x="9937168" y="4621581"/>
              <a:ext cx="510129" cy="193843"/>
            </a:xfrm>
            <a:prstGeom prst="line">
              <a:avLst/>
            </a:prstGeom>
            <a:ln>
              <a:solidFill>
                <a:srgbClr val="F586FE"/>
              </a:solidFill>
            </a:ln>
          </p:spPr>
          <p:style>
            <a:lnRef idx="2">
              <a:schemeClr val="accent4"/>
            </a:lnRef>
            <a:fillRef idx="0">
              <a:schemeClr val="accent4"/>
            </a:fillRef>
            <a:effectRef idx="1">
              <a:schemeClr val="accent4"/>
            </a:effectRef>
            <a:fontRef idx="minor">
              <a:schemeClr val="tx1"/>
            </a:fontRef>
          </p:style>
        </p:cxnSp>
        <p:cxnSp>
          <p:nvCxnSpPr>
            <p:cNvPr id="74" name="Straight Connector 73">
              <a:extLst>
                <a:ext uri="{FF2B5EF4-FFF2-40B4-BE49-F238E27FC236}">
                  <a16:creationId xmlns:a16="http://schemas.microsoft.com/office/drawing/2014/main" id="{8C38249D-9380-0C31-03EF-26160C7B3132}"/>
                </a:ext>
              </a:extLst>
            </p:cNvPr>
            <p:cNvCxnSpPr/>
            <p:nvPr/>
          </p:nvCxnSpPr>
          <p:spPr>
            <a:xfrm flipV="1">
              <a:off x="9937168" y="4815424"/>
              <a:ext cx="510129" cy="160420"/>
            </a:xfrm>
            <a:prstGeom prst="line">
              <a:avLst/>
            </a:prstGeom>
            <a:ln>
              <a:solidFill>
                <a:srgbClr val="F586FE"/>
              </a:solidFill>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401502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wipe(left)">
                                      <p:cBhvr>
                                        <p:cTn id="20" dur="500"/>
                                        <p:tgtEl>
                                          <p:spTgt spid="73"/>
                                        </p:tgtEl>
                                      </p:cBhvr>
                                    </p:animEffect>
                                  </p:childTnLst>
                                </p:cTn>
                              </p:par>
                              <p:par>
                                <p:cTn id="21" presetID="22" presetClass="entr" presetSubtype="8"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left)">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par>
                                <p:cTn id="33" presetID="10" presetClass="exit" presetSubtype="0" fill="hold" grpId="1" nodeType="withEffect">
                                  <p:stCondLst>
                                    <p:cond delay="0"/>
                                  </p:stCondLst>
                                  <p:childTnLst>
                                    <p:animEffect transition="out" filter="fade">
                                      <p:cBhvr>
                                        <p:cTn id="34" dur="500"/>
                                        <p:tgtEl>
                                          <p:spTgt spid="89"/>
                                        </p:tgtEl>
                                      </p:cBhvr>
                                    </p:animEffect>
                                    <p:set>
                                      <p:cBhvr>
                                        <p:cTn id="35" dur="1" fill="hold">
                                          <p:stCondLst>
                                            <p:cond delay="499"/>
                                          </p:stCondLst>
                                        </p:cTn>
                                        <p:tgtEl>
                                          <p:spTgt spid="89"/>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par>
                                <p:cTn id="39" presetID="22" presetClass="entr" presetSubtype="8"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500"/>
                            </p:stCondLst>
                            <p:childTnLst>
                              <p:par>
                                <p:cTn id="43" presetID="22" presetClass="exit" presetSubtype="8" fill="hold" nodeType="afterEffect">
                                  <p:stCondLst>
                                    <p:cond delay="0"/>
                                  </p:stCondLst>
                                  <p:childTnLst>
                                    <p:animEffect transition="out" filter="wipe(left)">
                                      <p:cBhvr>
                                        <p:cTn id="44" dur="500"/>
                                        <p:tgtEl>
                                          <p:spTgt spid="58"/>
                                        </p:tgtEl>
                                      </p:cBhvr>
                                    </p:animEffect>
                                    <p:set>
                                      <p:cBhvr>
                                        <p:cTn id="45" dur="1" fill="hold">
                                          <p:stCondLst>
                                            <p:cond delay="499"/>
                                          </p:stCondLst>
                                        </p:cTn>
                                        <p:tgtEl>
                                          <p:spTgt spid="58"/>
                                        </p:tgtEl>
                                        <p:attrNameLst>
                                          <p:attrName>style.visibility</p:attrName>
                                        </p:attrNameLst>
                                      </p:cBhvr>
                                      <p:to>
                                        <p:strVal val="hidden"/>
                                      </p:to>
                                    </p:set>
                                  </p:childTnLst>
                                </p:cTn>
                              </p:par>
                              <p:par>
                                <p:cTn id="46" presetID="22" presetClass="exit" presetSubtype="8" fill="hold" nodeType="withEffect">
                                  <p:stCondLst>
                                    <p:cond delay="0"/>
                                  </p:stCondLst>
                                  <p:childTnLst>
                                    <p:animEffect transition="out" filter="wipe(left)">
                                      <p:cBhvr>
                                        <p:cTn id="47" dur="500"/>
                                        <p:tgtEl>
                                          <p:spTgt spid="50"/>
                                        </p:tgtEl>
                                      </p:cBhvr>
                                    </p:animEffect>
                                    <p:set>
                                      <p:cBhvr>
                                        <p:cTn id="48" dur="1" fill="hold">
                                          <p:stCondLst>
                                            <p:cond delay="499"/>
                                          </p:stCondLst>
                                        </p:cTn>
                                        <p:tgtEl>
                                          <p:spTgt spid="50"/>
                                        </p:tgtEl>
                                        <p:attrNameLst>
                                          <p:attrName>style.visibility</p:attrName>
                                        </p:attrNameLst>
                                      </p:cBhvr>
                                      <p:to>
                                        <p:strVal val="hidden"/>
                                      </p:to>
                                    </p:set>
                                  </p:childTnLst>
                                </p:cTn>
                              </p:par>
                              <p:par>
                                <p:cTn id="49" presetID="22" presetClass="entr" presetSubtype="8"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500"/>
                                        <p:tgtEl>
                                          <p:spTgt spid="69"/>
                                        </p:tgtEl>
                                      </p:cBhvr>
                                    </p:animEffect>
                                  </p:childTnLst>
                                </p:cTn>
                              </p:par>
                            </p:childTnLst>
                          </p:cTn>
                        </p:par>
                        <p:par>
                          <p:cTn id="52" fill="hold">
                            <p:stCondLst>
                              <p:cond delay="1000"/>
                            </p:stCondLst>
                            <p:childTnLst>
                              <p:par>
                                <p:cTn id="53" presetID="22" presetClass="exit" presetSubtype="8" fill="hold" nodeType="afterEffect">
                                  <p:stCondLst>
                                    <p:cond delay="0"/>
                                  </p:stCondLst>
                                  <p:childTnLst>
                                    <p:animEffect transition="out" filter="wipe(left)">
                                      <p:cBhvr>
                                        <p:cTn id="54" dur="500"/>
                                        <p:tgtEl>
                                          <p:spTgt spid="69"/>
                                        </p:tgtEl>
                                      </p:cBhvr>
                                    </p:animEffect>
                                    <p:set>
                                      <p:cBhvr>
                                        <p:cTn id="55" dur="1"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90"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pic>
        <p:nvPicPr>
          <p:cNvPr id="3" name="Picture 2" descr="Text&#10;&#10;Description automatically generated">
            <a:extLst>
              <a:ext uri="{FF2B5EF4-FFF2-40B4-BE49-F238E27FC236}">
                <a16:creationId xmlns:a16="http://schemas.microsoft.com/office/drawing/2014/main" id="{1A160EC7-23B6-C4C4-97F6-E802FA1C9D68}"/>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27593" r="5642" b="46064"/>
          <a:stretch/>
        </p:blipFill>
        <p:spPr>
          <a:xfrm>
            <a:off x="617057" y="1137730"/>
            <a:ext cx="9862099" cy="5245924"/>
          </a:xfrm>
          <a:prstGeom prst="rect">
            <a:avLst/>
          </a:prstGeom>
        </p:spPr>
      </p:pic>
      <p:grpSp>
        <p:nvGrpSpPr>
          <p:cNvPr id="9" name="Group 8">
            <a:extLst>
              <a:ext uri="{FF2B5EF4-FFF2-40B4-BE49-F238E27FC236}">
                <a16:creationId xmlns:a16="http://schemas.microsoft.com/office/drawing/2014/main" id="{1104DDC1-9DCB-9282-E199-F2D63B6819CF}"/>
              </a:ext>
            </a:extLst>
          </p:cNvPr>
          <p:cNvGrpSpPr/>
          <p:nvPr/>
        </p:nvGrpSpPr>
        <p:grpSpPr>
          <a:xfrm>
            <a:off x="7905749" y="1767003"/>
            <a:ext cx="3434304" cy="1827307"/>
            <a:chOff x="7905749" y="1786359"/>
            <a:chExt cx="3434304" cy="1827307"/>
          </a:xfrm>
        </p:grpSpPr>
        <p:pic>
          <p:nvPicPr>
            <p:cNvPr id="4" name="Picture 3" descr="Shape&#10;&#10;Description automatically generated with medium confidence">
              <a:extLst>
                <a:ext uri="{FF2B5EF4-FFF2-40B4-BE49-F238E27FC236}">
                  <a16:creationId xmlns:a16="http://schemas.microsoft.com/office/drawing/2014/main" id="{32291B50-A211-A659-6400-9DD6949B77EF}"/>
                </a:ext>
              </a:extLst>
            </p:cNvPr>
            <p:cNvPicPr>
              <a:picLocks noChangeAspect="1"/>
            </p:cNvPicPr>
            <p:nvPr/>
          </p:nvPicPr>
          <p:blipFill rotWithShape="1">
            <a:blip r:embed="rId5">
              <a:extLst>
                <a:ext uri="{28A0092B-C50C-407E-A947-70E740481C1C}">
                  <a14:useLocalDpi xmlns:a14="http://schemas.microsoft.com/office/drawing/2010/main" val="0"/>
                </a:ext>
              </a:extLst>
            </a:blip>
            <a:srcRect r="50573"/>
            <a:stretch/>
          </p:blipFill>
          <p:spPr>
            <a:xfrm>
              <a:off x="7905749" y="1786359"/>
              <a:ext cx="3434304" cy="1780227"/>
            </a:xfrm>
            <a:prstGeom prst="roundRect">
              <a:avLst>
                <a:gd name="adj" fmla="val 8594"/>
              </a:avLst>
            </a:prstGeom>
            <a:solidFill>
              <a:srgbClr val="FFFFFF">
                <a:shade val="85000"/>
              </a:srgbClr>
            </a:solidFill>
            <a:ln>
              <a:noFill/>
            </a:ln>
            <a:effectLst>
              <a:reflection blurRad="12700" stA="0" endPos="28000" dist="5000" dir="5400000" sy="-100000" algn="bl" rotWithShape="0"/>
            </a:effectLst>
          </p:spPr>
        </p:pic>
        <p:sp>
          <p:nvSpPr>
            <p:cNvPr id="2" name="TextBox 1">
              <a:extLst>
                <a:ext uri="{FF2B5EF4-FFF2-40B4-BE49-F238E27FC236}">
                  <a16:creationId xmlns:a16="http://schemas.microsoft.com/office/drawing/2014/main" id="{56918E9B-775A-5493-94A9-3400CC4C059A}"/>
                </a:ext>
              </a:extLst>
            </p:cNvPr>
            <p:cNvSpPr txBox="1"/>
            <p:nvPr/>
          </p:nvSpPr>
          <p:spPr>
            <a:xfrm>
              <a:off x="7905749" y="3244334"/>
              <a:ext cx="3078087" cy="369332"/>
            </a:xfrm>
            <a:prstGeom prst="rect">
              <a:avLst/>
            </a:prstGeom>
            <a:noFill/>
          </p:spPr>
          <p:txBody>
            <a:bodyPr wrap="none" rtlCol="0">
              <a:spAutoFit/>
            </a:bodyPr>
            <a:lstStyle/>
            <a:p>
              <a:r>
                <a:rPr lang="en-US" altLang="zh-Hans-HK">
                  <a:latin typeface="Poppins" panose="00000500000000000000" pitchFamily="50" charset="0"/>
                  <a:cs typeface="Poppins" panose="00000500000000000000" pitchFamily="50" charset="0"/>
                </a:rPr>
                <a:t>Update per m=1 example</a:t>
              </a:r>
              <a:endParaRPr lang="zh-Hans-HK" altLang="en-US">
                <a:latin typeface="Poppins" panose="00000500000000000000" pitchFamily="50" charset="0"/>
                <a:cs typeface="Poppins" panose="00000500000000000000" pitchFamily="50" charset="0"/>
              </a:endParaRPr>
            </a:p>
          </p:txBody>
        </p:sp>
      </p:grpSp>
      <p:grpSp>
        <p:nvGrpSpPr>
          <p:cNvPr id="10" name="Group 9">
            <a:extLst>
              <a:ext uri="{FF2B5EF4-FFF2-40B4-BE49-F238E27FC236}">
                <a16:creationId xmlns:a16="http://schemas.microsoft.com/office/drawing/2014/main" id="{1597FD83-027C-AB46-8412-4AB94ABB53C5}"/>
              </a:ext>
            </a:extLst>
          </p:cNvPr>
          <p:cNvGrpSpPr/>
          <p:nvPr/>
        </p:nvGrpSpPr>
        <p:grpSpPr>
          <a:xfrm>
            <a:off x="7905749" y="3718052"/>
            <a:ext cx="3434304" cy="1827523"/>
            <a:chOff x="7905749" y="3737408"/>
            <a:chExt cx="3434304" cy="1827523"/>
          </a:xfrm>
        </p:grpSpPr>
        <p:pic>
          <p:nvPicPr>
            <p:cNvPr id="6" name="Picture 5" descr="Shape&#10;&#10;Description automatically generated with medium confidence">
              <a:extLst>
                <a:ext uri="{FF2B5EF4-FFF2-40B4-BE49-F238E27FC236}">
                  <a16:creationId xmlns:a16="http://schemas.microsoft.com/office/drawing/2014/main" id="{CF98D4DC-116A-7313-2C02-29BD6F1F1BD5}"/>
                </a:ext>
              </a:extLst>
            </p:cNvPr>
            <p:cNvPicPr>
              <a:picLocks noChangeAspect="1"/>
            </p:cNvPicPr>
            <p:nvPr/>
          </p:nvPicPr>
          <p:blipFill rotWithShape="1">
            <a:blip r:embed="rId5">
              <a:extLst>
                <a:ext uri="{28A0092B-C50C-407E-A947-70E740481C1C}">
                  <a14:useLocalDpi xmlns:a14="http://schemas.microsoft.com/office/drawing/2010/main" val="0"/>
                </a:ext>
              </a:extLst>
            </a:blip>
            <a:srcRect l="50573"/>
            <a:stretch/>
          </p:blipFill>
          <p:spPr>
            <a:xfrm>
              <a:off x="7905749" y="3737408"/>
              <a:ext cx="3434304" cy="1780227"/>
            </a:xfrm>
            <a:prstGeom prst="roundRect">
              <a:avLst>
                <a:gd name="adj" fmla="val 8594"/>
              </a:avLst>
            </a:prstGeom>
            <a:solidFill>
              <a:srgbClr val="FFFFFF">
                <a:shade val="85000"/>
              </a:srgbClr>
            </a:solidFill>
            <a:ln>
              <a:noFill/>
            </a:ln>
            <a:effectLst>
              <a:reflection blurRad="12700" stA="0" endPos="28000" dist="5000" dir="5400000" sy="-100000" algn="bl" rotWithShape="0"/>
            </a:effectLst>
          </p:spPr>
        </p:pic>
        <p:sp>
          <p:nvSpPr>
            <p:cNvPr id="8" name="TextBox 7">
              <a:extLst>
                <a:ext uri="{FF2B5EF4-FFF2-40B4-BE49-F238E27FC236}">
                  <a16:creationId xmlns:a16="http://schemas.microsoft.com/office/drawing/2014/main" id="{30DC9F1A-1E79-EA80-FFD0-E84F5EE3651A}"/>
                </a:ext>
              </a:extLst>
            </p:cNvPr>
            <p:cNvSpPr txBox="1"/>
            <p:nvPr/>
          </p:nvSpPr>
          <p:spPr>
            <a:xfrm>
              <a:off x="7905749" y="5195599"/>
              <a:ext cx="3401893" cy="369332"/>
            </a:xfrm>
            <a:prstGeom prst="rect">
              <a:avLst/>
            </a:prstGeom>
            <a:noFill/>
          </p:spPr>
          <p:txBody>
            <a:bodyPr wrap="none" rtlCol="0">
              <a:spAutoFit/>
            </a:bodyPr>
            <a:lstStyle/>
            <a:p>
              <a:r>
                <a:rPr lang="en-US" altLang="zh-Hans-HK">
                  <a:latin typeface="Poppins" panose="00000500000000000000" pitchFamily="50" charset="0"/>
                  <a:cs typeface="Poppins" panose="00000500000000000000" pitchFamily="50" charset="0"/>
                </a:rPr>
                <a:t>Update per m=20 examples</a:t>
              </a:r>
              <a:endParaRPr lang="zh-Hans-HK" altLang="en-US">
                <a:latin typeface="Poppins" panose="00000500000000000000" pitchFamily="50" charset="0"/>
                <a:cs typeface="Poppins" panose="00000500000000000000" pitchFamily="50" charset="0"/>
              </a:endParaRPr>
            </a:p>
          </p:txBody>
        </p:sp>
      </p:grpSp>
      <p:sp>
        <p:nvSpPr>
          <p:cNvPr id="11" name="Rectangle 10">
            <a:extLst>
              <a:ext uri="{FF2B5EF4-FFF2-40B4-BE49-F238E27FC236}">
                <a16:creationId xmlns:a16="http://schemas.microsoft.com/office/drawing/2014/main" id="{51983DAF-ED9B-C50B-A8E9-BF3B50C681A3}"/>
              </a:ext>
            </a:extLst>
          </p:cNvPr>
          <p:cNvSpPr/>
          <p:nvPr/>
        </p:nvSpPr>
        <p:spPr>
          <a:xfrm>
            <a:off x="4532591" y="1899083"/>
            <a:ext cx="3126817" cy="458037"/>
          </a:xfrm>
          <a:prstGeom prst="rect">
            <a:avLst/>
          </a:prstGeom>
          <a:solidFill>
            <a:srgbClr val="3D9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Poppins" panose="00000500000000000000" pitchFamily="50" charset="0"/>
                <a:cs typeface="Poppins" panose="00000500000000000000" pitchFamily="50" charset="0"/>
              </a:rPr>
              <a:t>X</a:t>
            </a:r>
            <a:endParaRPr lang="zh-Hans-HK" altLang="en-US" b="1">
              <a:latin typeface="Poppins" panose="00000500000000000000" pitchFamily="50" charset="0"/>
              <a:cs typeface="Poppins" panose="00000500000000000000" pitchFamily="50" charset="0"/>
            </a:endParaRPr>
          </a:p>
        </p:txBody>
      </p:sp>
      <p:sp>
        <p:nvSpPr>
          <p:cNvPr id="12" name="Rectangle 11">
            <a:extLst>
              <a:ext uri="{FF2B5EF4-FFF2-40B4-BE49-F238E27FC236}">
                <a16:creationId xmlns:a16="http://schemas.microsoft.com/office/drawing/2014/main" id="{27C7AAFB-B4C0-2CC7-9A3C-D8970675D88A}"/>
              </a:ext>
            </a:extLst>
          </p:cNvPr>
          <p:cNvSpPr/>
          <p:nvPr/>
        </p:nvSpPr>
        <p:spPr>
          <a:xfrm>
            <a:off x="4532590" y="2534330"/>
            <a:ext cx="3126817" cy="113096"/>
          </a:xfrm>
          <a:prstGeom prst="rect">
            <a:avLst/>
          </a:prstGeom>
          <a:solidFill>
            <a:srgbClr val="3D9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Poppins" panose="00000500000000000000" pitchFamily="50" charset="0"/>
                <a:cs typeface="Poppins" panose="00000500000000000000" pitchFamily="50" charset="0"/>
              </a:rPr>
              <a:t>Y</a:t>
            </a:r>
            <a:endParaRPr lang="zh-Hans-HK" altLang="en-US" b="1">
              <a:latin typeface="Poppins" panose="00000500000000000000" pitchFamily="50" charset="0"/>
              <a:cs typeface="Poppins" panose="00000500000000000000" pitchFamily="50" charset="0"/>
            </a:endParaRPr>
          </a:p>
        </p:txBody>
      </p:sp>
      <p:grpSp>
        <p:nvGrpSpPr>
          <p:cNvPr id="47" name="Group 46">
            <a:extLst>
              <a:ext uri="{FF2B5EF4-FFF2-40B4-BE49-F238E27FC236}">
                <a16:creationId xmlns:a16="http://schemas.microsoft.com/office/drawing/2014/main" id="{A6A1C0BA-5872-E7A5-B324-9D45FE198D71}"/>
              </a:ext>
            </a:extLst>
          </p:cNvPr>
          <p:cNvGrpSpPr/>
          <p:nvPr/>
        </p:nvGrpSpPr>
        <p:grpSpPr>
          <a:xfrm>
            <a:off x="5026984" y="1800920"/>
            <a:ext cx="2113280" cy="932400"/>
            <a:chOff x="5026984" y="1800920"/>
            <a:chExt cx="2113280" cy="932400"/>
          </a:xfrm>
        </p:grpSpPr>
        <p:cxnSp>
          <p:nvCxnSpPr>
            <p:cNvPr id="13" name="Straight Connector 12">
              <a:extLst>
                <a:ext uri="{FF2B5EF4-FFF2-40B4-BE49-F238E27FC236}">
                  <a16:creationId xmlns:a16="http://schemas.microsoft.com/office/drawing/2014/main" id="{7DB038E9-AD39-7883-490A-563CA5FCCF02}"/>
                </a:ext>
              </a:extLst>
            </p:cNvPr>
            <p:cNvCxnSpPr>
              <a:cxnSpLocks/>
            </p:cNvCxnSpPr>
            <p:nvPr/>
          </p:nvCxnSpPr>
          <p:spPr>
            <a:xfrm flipV="1">
              <a:off x="502698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09E290-BDD4-8015-3F75-C6837AEBD976}"/>
                </a:ext>
              </a:extLst>
            </p:cNvPr>
            <p:cNvCxnSpPr>
              <a:cxnSpLocks/>
            </p:cNvCxnSpPr>
            <p:nvPr/>
          </p:nvCxnSpPr>
          <p:spPr>
            <a:xfrm flipV="1">
              <a:off x="555530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503121-E610-4734-F3F7-E1BA00A079C9}"/>
                </a:ext>
              </a:extLst>
            </p:cNvPr>
            <p:cNvCxnSpPr>
              <a:cxnSpLocks/>
            </p:cNvCxnSpPr>
            <p:nvPr/>
          </p:nvCxnSpPr>
          <p:spPr>
            <a:xfrm flipV="1">
              <a:off x="608362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72B01E9-5AC5-4281-E993-1F45ED18F51B}"/>
                </a:ext>
              </a:extLst>
            </p:cNvPr>
            <p:cNvCxnSpPr>
              <a:cxnSpLocks/>
            </p:cNvCxnSpPr>
            <p:nvPr/>
          </p:nvCxnSpPr>
          <p:spPr>
            <a:xfrm flipV="1">
              <a:off x="661194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D25B22-34B0-8E7D-4FBD-DC223216D068}"/>
                </a:ext>
              </a:extLst>
            </p:cNvPr>
            <p:cNvCxnSpPr>
              <a:cxnSpLocks/>
            </p:cNvCxnSpPr>
            <p:nvPr/>
          </p:nvCxnSpPr>
          <p:spPr>
            <a:xfrm flipV="1">
              <a:off x="714026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6EDD7EA2-BB85-371A-62B3-76A775B9D9F2}"/>
              </a:ext>
            </a:extLst>
          </p:cNvPr>
          <p:cNvGrpSpPr/>
          <p:nvPr/>
        </p:nvGrpSpPr>
        <p:grpSpPr>
          <a:xfrm>
            <a:off x="4532596" y="2780933"/>
            <a:ext cx="494388" cy="523429"/>
            <a:chOff x="4503348" y="2648853"/>
            <a:chExt cx="494388" cy="523429"/>
          </a:xfrm>
        </p:grpSpPr>
        <p:sp>
          <p:nvSpPr>
            <p:cNvPr id="29" name="Right Brace 28">
              <a:extLst>
                <a:ext uri="{FF2B5EF4-FFF2-40B4-BE49-F238E27FC236}">
                  <a16:creationId xmlns:a16="http://schemas.microsoft.com/office/drawing/2014/main" id="{FB1B0540-097D-4CA1-E3B0-EEBE1D7708C7}"/>
                </a:ext>
              </a:extLst>
            </p:cNvPr>
            <p:cNvSpPr/>
            <p:nvPr/>
          </p:nvSpPr>
          <p:spPr>
            <a:xfrm rot="5400000">
              <a:off x="4668111" y="2484090"/>
              <a:ext cx="164861" cy="494388"/>
            </a:xfrm>
            <a:prstGeom prst="rightBrace">
              <a:avLst/>
            </a:prstGeom>
            <a:ln w="19050">
              <a:solidFill>
                <a:srgbClr val="F586F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ans-HK" altLang="en-US"/>
            </a:p>
          </p:txBody>
        </p:sp>
        <p:sp>
          <p:nvSpPr>
            <p:cNvPr id="30" name="TextBox 29">
              <a:extLst>
                <a:ext uri="{FF2B5EF4-FFF2-40B4-BE49-F238E27FC236}">
                  <a16:creationId xmlns:a16="http://schemas.microsoft.com/office/drawing/2014/main" id="{3A35CD9D-B83D-120B-8F24-715D9E8B5A65}"/>
                </a:ext>
              </a:extLst>
            </p:cNvPr>
            <p:cNvSpPr txBox="1"/>
            <p:nvPr/>
          </p:nvSpPr>
          <p:spPr>
            <a:xfrm>
              <a:off x="4545072" y="2802950"/>
              <a:ext cx="410938" cy="369332"/>
            </a:xfrm>
            <a:prstGeom prst="rect">
              <a:avLst/>
            </a:prstGeom>
            <a:noFill/>
          </p:spPr>
          <p:txBody>
            <a:bodyPr wrap="square" rtlCol="0">
              <a:spAutoFit/>
            </a:bodyPr>
            <a:lstStyle/>
            <a:p>
              <a:r>
                <a:rPr lang="en-US" altLang="zh-Hans-HK">
                  <a:solidFill>
                    <a:srgbClr val="F586FE"/>
                  </a:solidFill>
                  <a:latin typeface="Poppins" panose="00000500000000000000" pitchFamily="50" charset="0"/>
                  <a:cs typeface="Poppins" panose="00000500000000000000" pitchFamily="50" charset="0"/>
                </a:rPr>
                <a:t>m</a:t>
              </a:r>
              <a:endParaRPr lang="zh-Hans-HK" altLang="en-US">
                <a:solidFill>
                  <a:srgbClr val="F586FE"/>
                </a:solidFill>
                <a:latin typeface="Poppins" panose="00000500000000000000" pitchFamily="50" charset="0"/>
                <a:cs typeface="Poppins" panose="00000500000000000000" pitchFamily="50" charset="0"/>
              </a:endParaRPr>
            </a:p>
          </p:txBody>
        </p:sp>
      </p:grpSp>
    </p:spTree>
    <p:extLst>
      <p:ext uri="{BB962C8B-B14F-4D97-AF65-F5344CB8AC3E}">
        <p14:creationId xmlns:p14="http://schemas.microsoft.com/office/powerpoint/2010/main" val="353659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42"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anim calcmode="lin" valueType="num">
                                      <p:cBhvr>
                                        <p:cTn id="11" dur="500" fill="hold"/>
                                        <p:tgtEl>
                                          <p:spTgt spid="31"/>
                                        </p:tgtEl>
                                        <p:attrNameLst>
                                          <p:attrName>ppt_x</p:attrName>
                                        </p:attrNameLst>
                                      </p:cBhvr>
                                      <p:tavLst>
                                        <p:tav tm="0">
                                          <p:val>
                                            <p:strVal val="#ppt_x"/>
                                          </p:val>
                                        </p:tav>
                                        <p:tav tm="100000">
                                          <p:val>
                                            <p:strVal val="#ppt_x"/>
                                          </p:val>
                                        </p:tav>
                                      </p:tavLst>
                                    </p:anim>
                                    <p:anim calcmode="lin" valueType="num">
                                      <p:cBhvr>
                                        <p:cTn id="12"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10000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2" decel="10000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143" name="Rectangle 142">
            <a:extLst>
              <a:ext uri="{FF2B5EF4-FFF2-40B4-BE49-F238E27FC236}">
                <a16:creationId xmlns:a16="http://schemas.microsoft.com/office/drawing/2014/main" id="{6DD7665A-F588-2E37-DFF8-11F7522F1D17}"/>
              </a:ext>
            </a:extLst>
          </p:cNvPr>
          <p:cNvSpPr/>
          <p:nvPr/>
        </p:nvSpPr>
        <p:spPr>
          <a:xfrm>
            <a:off x="942069" y="2924401"/>
            <a:ext cx="7856491" cy="2590060"/>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42" name="Rectangle 141">
            <a:extLst>
              <a:ext uri="{FF2B5EF4-FFF2-40B4-BE49-F238E27FC236}">
                <a16:creationId xmlns:a16="http://schemas.microsoft.com/office/drawing/2014/main" id="{F1A86468-8B44-CB9D-2014-ADD172909333}"/>
              </a:ext>
            </a:extLst>
          </p:cNvPr>
          <p:cNvSpPr/>
          <p:nvPr/>
        </p:nvSpPr>
        <p:spPr>
          <a:xfrm>
            <a:off x="942069" y="2121927"/>
            <a:ext cx="7856491" cy="67366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pic>
        <p:nvPicPr>
          <p:cNvPr id="4" name="Picture 3" descr="Text&#10;&#10;Description automatically generated">
            <a:extLst>
              <a:ext uri="{FF2B5EF4-FFF2-40B4-BE49-F238E27FC236}">
                <a16:creationId xmlns:a16="http://schemas.microsoft.com/office/drawing/2014/main" id="{159F324B-CF33-17BE-0D1A-4B9247FC2B4A}"/>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55195" r="5642" b="15602"/>
          <a:stretch/>
        </p:blipFill>
        <p:spPr>
          <a:xfrm>
            <a:off x="607009" y="592853"/>
            <a:ext cx="9862099" cy="5815462"/>
          </a:xfrm>
          <a:prstGeom prst="rect">
            <a:avLst/>
          </a:prstGeom>
        </p:spPr>
      </p:pic>
      <p:grpSp>
        <p:nvGrpSpPr>
          <p:cNvPr id="96" name="Group 95">
            <a:extLst>
              <a:ext uri="{FF2B5EF4-FFF2-40B4-BE49-F238E27FC236}">
                <a16:creationId xmlns:a16="http://schemas.microsoft.com/office/drawing/2014/main" id="{0E13B7E7-3530-DCAC-F3E6-1C002DCF6E4D}"/>
              </a:ext>
            </a:extLst>
          </p:cNvPr>
          <p:cNvGrpSpPr/>
          <p:nvPr/>
        </p:nvGrpSpPr>
        <p:grpSpPr>
          <a:xfrm>
            <a:off x="10116419" y="3921114"/>
            <a:ext cx="257629" cy="611892"/>
            <a:chOff x="9350952" y="1822519"/>
            <a:chExt cx="257629" cy="611892"/>
          </a:xfrm>
        </p:grpSpPr>
        <p:sp>
          <p:nvSpPr>
            <p:cNvPr id="97" name="Oval 96">
              <a:extLst>
                <a:ext uri="{FF2B5EF4-FFF2-40B4-BE49-F238E27FC236}">
                  <a16:creationId xmlns:a16="http://schemas.microsoft.com/office/drawing/2014/main" id="{CEB75B18-BB40-8CC6-9961-10A904A21E48}"/>
                </a:ext>
              </a:extLst>
            </p:cNvPr>
            <p:cNvSpPr/>
            <p:nvPr/>
          </p:nvSpPr>
          <p:spPr>
            <a:xfrm>
              <a:off x="9350952" y="1822519"/>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98" name="Oval 97">
              <a:extLst>
                <a:ext uri="{FF2B5EF4-FFF2-40B4-BE49-F238E27FC236}">
                  <a16:creationId xmlns:a16="http://schemas.microsoft.com/office/drawing/2014/main" id="{1E807F00-5E81-CAF4-936E-A2A393042080}"/>
                </a:ext>
              </a:extLst>
            </p:cNvPr>
            <p:cNvSpPr/>
            <p:nvPr/>
          </p:nvSpPr>
          <p:spPr>
            <a:xfrm>
              <a:off x="9350952" y="2176782"/>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sp>
        <p:nvSpPr>
          <p:cNvPr id="99" name="Oval 98">
            <a:extLst>
              <a:ext uri="{FF2B5EF4-FFF2-40B4-BE49-F238E27FC236}">
                <a16:creationId xmlns:a16="http://schemas.microsoft.com/office/drawing/2014/main" id="{0D0FEF48-263B-3968-FA78-315A3B2C864B}"/>
              </a:ext>
            </a:extLst>
          </p:cNvPr>
          <p:cNvSpPr/>
          <p:nvPr/>
        </p:nvSpPr>
        <p:spPr>
          <a:xfrm>
            <a:off x="10884177" y="4114957"/>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100" name="Group 99">
            <a:extLst>
              <a:ext uri="{FF2B5EF4-FFF2-40B4-BE49-F238E27FC236}">
                <a16:creationId xmlns:a16="http://schemas.microsoft.com/office/drawing/2014/main" id="{BCC940AD-B4F5-55C7-7D02-BF9B6F43499F}"/>
              </a:ext>
            </a:extLst>
          </p:cNvPr>
          <p:cNvGrpSpPr/>
          <p:nvPr/>
        </p:nvGrpSpPr>
        <p:grpSpPr>
          <a:xfrm>
            <a:off x="8936585" y="3108104"/>
            <a:ext cx="461665" cy="2383204"/>
            <a:chOff x="8408568" y="856367"/>
            <a:chExt cx="461665" cy="2383204"/>
          </a:xfrm>
        </p:grpSpPr>
        <p:sp>
          <p:nvSpPr>
            <p:cNvPr id="101" name="Oval 100">
              <a:extLst>
                <a:ext uri="{FF2B5EF4-FFF2-40B4-BE49-F238E27FC236}">
                  <a16:creationId xmlns:a16="http://schemas.microsoft.com/office/drawing/2014/main" id="{2B1941BE-06F8-4EDF-860E-70A122F2A5EA}"/>
                </a:ext>
              </a:extLst>
            </p:cNvPr>
            <p:cNvSpPr/>
            <p:nvPr/>
          </p:nvSpPr>
          <p:spPr>
            <a:xfrm>
              <a:off x="8475406" y="856367"/>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2" name="Oval 101">
              <a:extLst>
                <a:ext uri="{FF2B5EF4-FFF2-40B4-BE49-F238E27FC236}">
                  <a16:creationId xmlns:a16="http://schemas.microsoft.com/office/drawing/2014/main" id="{BAE9510D-F35E-0CB9-B581-B693783E4867}"/>
                </a:ext>
              </a:extLst>
            </p:cNvPr>
            <p:cNvSpPr/>
            <p:nvPr/>
          </p:nvSpPr>
          <p:spPr>
            <a:xfrm>
              <a:off x="8475406" y="1210629"/>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3" name="Oval 102">
              <a:extLst>
                <a:ext uri="{FF2B5EF4-FFF2-40B4-BE49-F238E27FC236}">
                  <a16:creationId xmlns:a16="http://schemas.microsoft.com/office/drawing/2014/main" id="{C350C0B6-602F-FCE3-B2C7-C4BEC6F9818D}"/>
                </a:ext>
              </a:extLst>
            </p:cNvPr>
            <p:cNvSpPr/>
            <p:nvPr/>
          </p:nvSpPr>
          <p:spPr>
            <a:xfrm>
              <a:off x="8475406" y="1564891"/>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4" name="Oval 103">
              <a:extLst>
                <a:ext uri="{FF2B5EF4-FFF2-40B4-BE49-F238E27FC236}">
                  <a16:creationId xmlns:a16="http://schemas.microsoft.com/office/drawing/2014/main" id="{2774E903-B83C-3F30-8E8C-E1FA4CDF0F83}"/>
                </a:ext>
              </a:extLst>
            </p:cNvPr>
            <p:cNvSpPr/>
            <p:nvPr/>
          </p:nvSpPr>
          <p:spPr>
            <a:xfrm>
              <a:off x="8475406" y="1919153"/>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5" name="Oval 104">
              <a:extLst>
                <a:ext uri="{FF2B5EF4-FFF2-40B4-BE49-F238E27FC236}">
                  <a16:creationId xmlns:a16="http://schemas.microsoft.com/office/drawing/2014/main" id="{F20DDF48-7962-2845-437F-59DFD0F74A01}"/>
                </a:ext>
              </a:extLst>
            </p:cNvPr>
            <p:cNvSpPr/>
            <p:nvPr/>
          </p:nvSpPr>
          <p:spPr>
            <a:xfrm>
              <a:off x="8475406" y="2273416"/>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6" name="Oval 105">
              <a:extLst>
                <a:ext uri="{FF2B5EF4-FFF2-40B4-BE49-F238E27FC236}">
                  <a16:creationId xmlns:a16="http://schemas.microsoft.com/office/drawing/2014/main" id="{4F4343A6-35BB-9FC0-A7A8-620C22409E7F}"/>
                </a:ext>
              </a:extLst>
            </p:cNvPr>
            <p:cNvSpPr/>
            <p:nvPr/>
          </p:nvSpPr>
          <p:spPr>
            <a:xfrm>
              <a:off x="8470489" y="2981942"/>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7" name="TextBox 106">
              <a:extLst>
                <a:ext uri="{FF2B5EF4-FFF2-40B4-BE49-F238E27FC236}">
                  <a16:creationId xmlns:a16="http://schemas.microsoft.com/office/drawing/2014/main" id="{860DBC3B-53DB-3E0E-CD61-2E4AB16BE877}"/>
                </a:ext>
              </a:extLst>
            </p:cNvPr>
            <p:cNvSpPr txBox="1"/>
            <p:nvPr/>
          </p:nvSpPr>
          <p:spPr>
            <a:xfrm>
              <a:off x="8408568" y="2646766"/>
              <a:ext cx="461665" cy="312023"/>
            </a:xfrm>
            <a:prstGeom prst="rect">
              <a:avLst/>
            </a:prstGeom>
            <a:noFill/>
          </p:spPr>
          <p:txBody>
            <a:bodyPr vert="eaVert" wrap="square" rtlCol="0">
              <a:spAutoFit/>
            </a:bodyPr>
            <a:lstStyle/>
            <a:p>
              <a:r>
                <a:rPr lang="en-US" altLang="zh-Hans-HK">
                  <a:solidFill>
                    <a:srgbClr val="3D98F5"/>
                  </a:solidFill>
                  <a:latin typeface="Poppins" panose="00000500000000000000" pitchFamily="50" charset="0"/>
                  <a:cs typeface="Poppins" panose="00000500000000000000" pitchFamily="50" charset="0"/>
                </a:rPr>
                <a:t>…</a:t>
              </a:r>
              <a:endParaRPr lang="zh-Hans-HK" altLang="en-US">
                <a:solidFill>
                  <a:srgbClr val="3D98F5"/>
                </a:solidFill>
                <a:latin typeface="Poppins" panose="00000500000000000000" pitchFamily="50" charset="0"/>
                <a:cs typeface="Poppins" panose="00000500000000000000" pitchFamily="50" charset="0"/>
              </a:endParaRPr>
            </a:p>
          </p:txBody>
        </p:sp>
      </p:grpSp>
      <p:grpSp>
        <p:nvGrpSpPr>
          <p:cNvPr id="108" name="Group 107">
            <a:extLst>
              <a:ext uri="{FF2B5EF4-FFF2-40B4-BE49-F238E27FC236}">
                <a16:creationId xmlns:a16="http://schemas.microsoft.com/office/drawing/2014/main" id="{5AE872FE-935B-DC5F-2352-A243D7DA3964}"/>
              </a:ext>
            </a:extLst>
          </p:cNvPr>
          <p:cNvGrpSpPr/>
          <p:nvPr/>
        </p:nvGrpSpPr>
        <p:grpSpPr>
          <a:xfrm>
            <a:off x="9256135" y="3236919"/>
            <a:ext cx="860284" cy="2125575"/>
            <a:chOff x="9256135" y="3236919"/>
            <a:chExt cx="860284" cy="2125575"/>
          </a:xfrm>
        </p:grpSpPr>
        <p:cxnSp>
          <p:nvCxnSpPr>
            <p:cNvPr id="109" name="Straight Connector 108">
              <a:extLst>
                <a:ext uri="{FF2B5EF4-FFF2-40B4-BE49-F238E27FC236}">
                  <a16:creationId xmlns:a16="http://schemas.microsoft.com/office/drawing/2014/main" id="{1412F6B1-1481-217B-6FE5-5DA4B33FBAFD}"/>
                </a:ext>
              </a:extLst>
            </p:cNvPr>
            <p:cNvCxnSpPr>
              <a:stCxn id="101" idx="6"/>
              <a:endCxn id="98" idx="2"/>
            </p:cNvCxnSpPr>
            <p:nvPr/>
          </p:nvCxnSpPr>
          <p:spPr>
            <a:xfrm>
              <a:off x="9261052" y="3236919"/>
              <a:ext cx="855367" cy="1167273"/>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98D0B3B-B196-EC23-A89F-AA4CC9A74460}"/>
                </a:ext>
              </a:extLst>
            </p:cNvPr>
            <p:cNvCxnSpPr>
              <a:stCxn id="102" idx="6"/>
              <a:endCxn id="98" idx="2"/>
            </p:cNvCxnSpPr>
            <p:nvPr/>
          </p:nvCxnSpPr>
          <p:spPr>
            <a:xfrm>
              <a:off x="9261052" y="3591181"/>
              <a:ext cx="855367" cy="81301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C2374860-7835-C90D-6603-A50FC03B25C4}"/>
                </a:ext>
              </a:extLst>
            </p:cNvPr>
            <p:cNvCxnSpPr>
              <a:stCxn id="103" idx="6"/>
              <a:endCxn id="98" idx="2"/>
            </p:cNvCxnSpPr>
            <p:nvPr/>
          </p:nvCxnSpPr>
          <p:spPr>
            <a:xfrm>
              <a:off x="9261052" y="3945443"/>
              <a:ext cx="855367" cy="458749"/>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159CE5DE-85A4-1C74-C358-DCC41CFF283D}"/>
                </a:ext>
              </a:extLst>
            </p:cNvPr>
            <p:cNvCxnSpPr>
              <a:stCxn id="104" idx="6"/>
              <a:endCxn id="98" idx="2"/>
            </p:cNvCxnSpPr>
            <p:nvPr/>
          </p:nvCxnSpPr>
          <p:spPr>
            <a:xfrm>
              <a:off x="9261052" y="4299705"/>
              <a:ext cx="855367" cy="10448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0EBF7D4C-B935-D821-5A99-27E1F422662C}"/>
                </a:ext>
              </a:extLst>
            </p:cNvPr>
            <p:cNvCxnSpPr>
              <a:stCxn id="105" idx="6"/>
              <a:endCxn id="98" idx="2"/>
            </p:cNvCxnSpPr>
            <p:nvPr/>
          </p:nvCxnSpPr>
          <p:spPr>
            <a:xfrm flipV="1">
              <a:off x="9261052" y="4404192"/>
              <a:ext cx="855367" cy="24977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B1749902-64D8-4AD4-21A0-10BDC206A713}"/>
                </a:ext>
              </a:extLst>
            </p:cNvPr>
            <p:cNvCxnSpPr>
              <a:stCxn id="106" idx="6"/>
              <a:endCxn id="98" idx="2"/>
            </p:cNvCxnSpPr>
            <p:nvPr/>
          </p:nvCxnSpPr>
          <p:spPr>
            <a:xfrm flipV="1">
              <a:off x="9256135" y="4404192"/>
              <a:ext cx="860284" cy="958302"/>
            </a:xfrm>
            <a:prstGeom prst="line">
              <a:avLst/>
            </a:prstGeom>
            <a:ln/>
          </p:spPr>
          <p:style>
            <a:lnRef idx="2">
              <a:schemeClr val="accent1"/>
            </a:lnRef>
            <a:fillRef idx="0">
              <a:schemeClr val="accent1"/>
            </a:fillRef>
            <a:effectRef idx="1">
              <a:schemeClr val="accent1"/>
            </a:effectRef>
            <a:fontRef idx="minor">
              <a:schemeClr val="tx1"/>
            </a:fontRef>
          </p:style>
        </p:cxnSp>
      </p:grpSp>
      <p:grpSp>
        <p:nvGrpSpPr>
          <p:cNvPr id="115" name="Group 114">
            <a:extLst>
              <a:ext uri="{FF2B5EF4-FFF2-40B4-BE49-F238E27FC236}">
                <a16:creationId xmlns:a16="http://schemas.microsoft.com/office/drawing/2014/main" id="{0E1ED519-A669-AF63-3DD2-C4F5B2FEFA9E}"/>
              </a:ext>
            </a:extLst>
          </p:cNvPr>
          <p:cNvGrpSpPr/>
          <p:nvPr/>
        </p:nvGrpSpPr>
        <p:grpSpPr>
          <a:xfrm>
            <a:off x="9256135" y="3236919"/>
            <a:ext cx="860284" cy="2125575"/>
            <a:chOff x="9256135" y="3236919"/>
            <a:chExt cx="860284" cy="2125575"/>
          </a:xfrm>
        </p:grpSpPr>
        <p:cxnSp>
          <p:nvCxnSpPr>
            <p:cNvPr id="116" name="Straight Connector 115">
              <a:extLst>
                <a:ext uri="{FF2B5EF4-FFF2-40B4-BE49-F238E27FC236}">
                  <a16:creationId xmlns:a16="http://schemas.microsoft.com/office/drawing/2014/main" id="{FE2AA1F3-CF2B-8E1D-4BCC-72A43A464B37}"/>
                </a:ext>
              </a:extLst>
            </p:cNvPr>
            <p:cNvCxnSpPr>
              <a:stCxn id="101" idx="6"/>
              <a:endCxn id="97" idx="2"/>
            </p:cNvCxnSpPr>
            <p:nvPr/>
          </p:nvCxnSpPr>
          <p:spPr>
            <a:xfrm>
              <a:off x="9261052" y="3236919"/>
              <a:ext cx="855367" cy="8130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987E0F2-1538-8A86-1AC6-FC91239CC6B7}"/>
                </a:ext>
              </a:extLst>
            </p:cNvPr>
            <p:cNvCxnSpPr>
              <a:stCxn id="102" idx="6"/>
              <a:endCxn id="97" idx="2"/>
            </p:cNvCxnSpPr>
            <p:nvPr/>
          </p:nvCxnSpPr>
          <p:spPr>
            <a:xfrm>
              <a:off x="9261052" y="3591181"/>
              <a:ext cx="855367" cy="4587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AC9A27F9-531E-0058-BE40-BAAC85780332}"/>
                </a:ext>
              </a:extLst>
            </p:cNvPr>
            <p:cNvCxnSpPr>
              <a:stCxn id="103" idx="6"/>
              <a:endCxn id="97" idx="2"/>
            </p:cNvCxnSpPr>
            <p:nvPr/>
          </p:nvCxnSpPr>
          <p:spPr>
            <a:xfrm>
              <a:off x="9261052" y="3945443"/>
              <a:ext cx="855367" cy="10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D7D72AD2-6A80-FC1F-C20A-6256E3299499}"/>
                </a:ext>
              </a:extLst>
            </p:cNvPr>
            <p:cNvCxnSpPr>
              <a:stCxn id="104" idx="6"/>
              <a:endCxn id="97" idx="2"/>
            </p:cNvCxnSpPr>
            <p:nvPr/>
          </p:nvCxnSpPr>
          <p:spPr>
            <a:xfrm flipV="1">
              <a:off x="9261052" y="4049929"/>
              <a:ext cx="855367" cy="249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B782B056-C1B4-70B6-96E8-2B6E81AEDE70}"/>
                </a:ext>
              </a:extLst>
            </p:cNvPr>
            <p:cNvCxnSpPr>
              <a:cxnSpLocks/>
              <a:stCxn id="105" idx="6"/>
              <a:endCxn id="97" idx="2"/>
            </p:cNvCxnSpPr>
            <p:nvPr/>
          </p:nvCxnSpPr>
          <p:spPr>
            <a:xfrm flipV="1">
              <a:off x="9261052" y="4049929"/>
              <a:ext cx="855367" cy="6040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AA3C98A5-6C85-2E7C-CF20-B9D176C7CD07}"/>
                </a:ext>
              </a:extLst>
            </p:cNvPr>
            <p:cNvCxnSpPr>
              <a:stCxn id="106" idx="6"/>
              <a:endCxn id="97" idx="2"/>
            </p:cNvCxnSpPr>
            <p:nvPr/>
          </p:nvCxnSpPr>
          <p:spPr>
            <a:xfrm flipV="1">
              <a:off x="9256135" y="4049929"/>
              <a:ext cx="860284" cy="131256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2" name="Group 121">
            <a:extLst>
              <a:ext uri="{FF2B5EF4-FFF2-40B4-BE49-F238E27FC236}">
                <a16:creationId xmlns:a16="http://schemas.microsoft.com/office/drawing/2014/main" id="{076AF6AC-57E3-110E-7CDA-6D32BDD3CDA1}"/>
              </a:ext>
            </a:extLst>
          </p:cNvPr>
          <p:cNvGrpSpPr/>
          <p:nvPr/>
        </p:nvGrpSpPr>
        <p:grpSpPr>
          <a:xfrm>
            <a:off x="10374048" y="4049929"/>
            <a:ext cx="510129" cy="354263"/>
            <a:chOff x="10374048" y="4049929"/>
            <a:chExt cx="510129" cy="354263"/>
          </a:xfrm>
        </p:grpSpPr>
        <p:cxnSp>
          <p:nvCxnSpPr>
            <p:cNvPr id="123" name="Straight Connector 122">
              <a:extLst>
                <a:ext uri="{FF2B5EF4-FFF2-40B4-BE49-F238E27FC236}">
                  <a16:creationId xmlns:a16="http://schemas.microsoft.com/office/drawing/2014/main" id="{629B5C8C-F5E7-70F7-5E2B-BB6A0445BC97}"/>
                </a:ext>
              </a:extLst>
            </p:cNvPr>
            <p:cNvCxnSpPr>
              <a:stCxn id="97" idx="6"/>
              <a:endCxn id="99" idx="2"/>
            </p:cNvCxnSpPr>
            <p:nvPr/>
          </p:nvCxnSpPr>
          <p:spPr>
            <a:xfrm>
              <a:off x="10374048" y="4049929"/>
              <a:ext cx="510129" cy="193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70C811D2-F9D2-C0F3-15E5-D42ED309D551}"/>
                </a:ext>
              </a:extLst>
            </p:cNvPr>
            <p:cNvCxnSpPr>
              <a:stCxn id="98" idx="6"/>
              <a:endCxn id="99" idx="2"/>
            </p:cNvCxnSpPr>
            <p:nvPr/>
          </p:nvCxnSpPr>
          <p:spPr>
            <a:xfrm flipV="1">
              <a:off x="10374048" y="4243772"/>
              <a:ext cx="510129" cy="16042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5" name="Group 124">
            <a:extLst>
              <a:ext uri="{FF2B5EF4-FFF2-40B4-BE49-F238E27FC236}">
                <a16:creationId xmlns:a16="http://schemas.microsoft.com/office/drawing/2014/main" id="{4AD355B8-18AE-935C-B080-6540E8CB76AA}"/>
              </a:ext>
            </a:extLst>
          </p:cNvPr>
          <p:cNvGrpSpPr/>
          <p:nvPr/>
        </p:nvGrpSpPr>
        <p:grpSpPr>
          <a:xfrm>
            <a:off x="9255481" y="3236916"/>
            <a:ext cx="860284" cy="2125575"/>
            <a:chOff x="8819255" y="3808571"/>
            <a:chExt cx="860284" cy="2125575"/>
          </a:xfrm>
        </p:grpSpPr>
        <p:cxnSp>
          <p:nvCxnSpPr>
            <p:cNvPr id="126" name="Straight Connector 125">
              <a:extLst>
                <a:ext uri="{FF2B5EF4-FFF2-40B4-BE49-F238E27FC236}">
                  <a16:creationId xmlns:a16="http://schemas.microsoft.com/office/drawing/2014/main" id="{39F71B79-4A65-C8DF-3466-A9C4937C99E1}"/>
                </a:ext>
              </a:extLst>
            </p:cNvPr>
            <p:cNvCxnSpPr/>
            <p:nvPr/>
          </p:nvCxnSpPr>
          <p:spPr>
            <a:xfrm>
              <a:off x="8824172" y="3808571"/>
              <a:ext cx="855367" cy="813010"/>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393AACE-CFDC-255C-E490-9E94303A0802}"/>
                </a:ext>
              </a:extLst>
            </p:cNvPr>
            <p:cNvCxnSpPr/>
            <p:nvPr/>
          </p:nvCxnSpPr>
          <p:spPr>
            <a:xfrm>
              <a:off x="8824172" y="4162833"/>
              <a:ext cx="855367" cy="458748"/>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AEC1F433-7C43-7666-C810-E88DF97F88FB}"/>
                </a:ext>
              </a:extLst>
            </p:cNvPr>
            <p:cNvCxnSpPr/>
            <p:nvPr/>
          </p:nvCxnSpPr>
          <p:spPr>
            <a:xfrm>
              <a:off x="8824172" y="4517095"/>
              <a:ext cx="855367" cy="104486"/>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F6A937C9-325E-7006-825F-1864CCF480F6}"/>
                </a:ext>
              </a:extLst>
            </p:cNvPr>
            <p:cNvCxnSpPr/>
            <p:nvPr/>
          </p:nvCxnSpPr>
          <p:spPr>
            <a:xfrm flipV="1">
              <a:off x="8824172" y="4621581"/>
              <a:ext cx="855367" cy="249776"/>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A23E3CAA-4EF0-8B15-1E21-16BB03018C10}"/>
                </a:ext>
              </a:extLst>
            </p:cNvPr>
            <p:cNvCxnSpPr>
              <a:cxnSpLocks/>
            </p:cNvCxnSpPr>
            <p:nvPr/>
          </p:nvCxnSpPr>
          <p:spPr>
            <a:xfrm flipV="1">
              <a:off x="8824172" y="4621581"/>
              <a:ext cx="855367" cy="604039"/>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46806E34-5E97-0448-B26D-30FC65167966}"/>
                </a:ext>
              </a:extLst>
            </p:cNvPr>
            <p:cNvCxnSpPr/>
            <p:nvPr/>
          </p:nvCxnSpPr>
          <p:spPr>
            <a:xfrm flipV="1">
              <a:off x="8819255" y="4621581"/>
              <a:ext cx="860284" cy="1312565"/>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grpSp>
      <p:grpSp>
        <p:nvGrpSpPr>
          <p:cNvPr id="132" name="Group 131">
            <a:extLst>
              <a:ext uri="{FF2B5EF4-FFF2-40B4-BE49-F238E27FC236}">
                <a16:creationId xmlns:a16="http://schemas.microsoft.com/office/drawing/2014/main" id="{B1AD0B43-173C-0A43-AAED-8C8510A948D0}"/>
              </a:ext>
            </a:extLst>
          </p:cNvPr>
          <p:cNvGrpSpPr/>
          <p:nvPr/>
        </p:nvGrpSpPr>
        <p:grpSpPr>
          <a:xfrm>
            <a:off x="9255808" y="3236918"/>
            <a:ext cx="860284" cy="2125575"/>
            <a:chOff x="8819255" y="3808571"/>
            <a:chExt cx="860284" cy="2125575"/>
          </a:xfrm>
        </p:grpSpPr>
        <p:cxnSp>
          <p:nvCxnSpPr>
            <p:cNvPr id="133" name="Straight Connector 132">
              <a:extLst>
                <a:ext uri="{FF2B5EF4-FFF2-40B4-BE49-F238E27FC236}">
                  <a16:creationId xmlns:a16="http://schemas.microsoft.com/office/drawing/2014/main" id="{6A1DE512-5DFF-4692-C049-21F20E51C39F}"/>
                </a:ext>
              </a:extLst>
            </p:cNvPr>
            <p:cNvCxnSpPr/>
            <p:nvPr/>
          </p:nvCxnSpPr>
          <p:spPr>
            <a:xfrm>
              <a:off x="8824172" y="3808571"/>
              <a:ext cx="855367" cy="1167273"/>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4" name="Straight Connector 133">
              <a:extLst>
                <a:ext uri="{FF2B5EF4-FFF2-40B4-BE49-F238E27FC236}">
                  <a16:creationId xmlns:a16="http://schemas.microsoft.com/office/drawing/2014/main" id="{B94C7C64-EE03-5336-2311-31712E44BCA5}"/>
                </a:ext>
              </a:extLst>
            </p:cNvPr>
            <p:cNvCxnSpPr/>
            <p:nvPr/>
          </p:nvCxnSpPr>
          <p:spPr>
            <a:xfrm>
              <a:off x="8824172" y="4162833"/>
              <a:ext cx="855367" cy="813011"/>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5" name="Straight Connector 134">
              <a:extLst>
                <a:ext uri="{FF2B5EF4-FFF2-40B4-BE49-F238E27FC236}">
                  <a16:creationId xmlns:a16="http://schemas.microsoft.com/office/drawing/2014/main" id="{8A682636-4D3F-B3B5-7297-E5B269482BE5}"/>
                </a:ext>
              </a:extLst>
            </p:cNvPr>
            <p:cNvCxnSpPr/>
            <p:nvPr/>
          </p:nvCxnSpPr>
          <p:spPr>
            <a:xfrm>
              <a:off x="8824172" y="4517095"/>
              <a:ext cx="855367" cy="458749"/>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6" name="Straight Connector 135">
              <a:extLst>
                <a:ext uri="{FF2B5EF4-FFF2-40B4-BE49-F238E27FC236}">
                  <a16:creationId xmlns:a16="http://schemas.microsoft.com/office/drawing/2014/main" id="{DB83FE23-8ED4-3B39-99F7-0AED755D00C4}"/>
                </a:ext>
              </a:extLst>
            </p:cNvPr>
            <p:cNvCxnSpPr/>
            <p:nvPr/>
          </p:nvCxnSpPr>
          <p:spPr>
            <a:xfrm>
              <a:off x="8824172" y="4871357"/>
              <a:ext cx="855367" cy="104487"/>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7" name="Straight Connector 136">
              <a:extLst>
                <a:ext uri="{FF2B5EF4-FFF2-40B4-BE49-F238E27FC236}">
                  <a16:creationId xmlns:a16="http://schemas.microsoft.com/office/drawing/2014/main" id="{749C8E6A-13B2-F967-76D9-09EEC31877BD}"/>
                </a:ext>
              </a:extLst>
            </p:cNvPr>
            <p:cNvCxnSpPr/>
            <p:nvPr/>
          </p:nvCxnSpPr>
          <p:spPr>
            <a:xfrm flipV="1">
              <a:off x="8824172" y="4975844"/>
              <a:ext cx="855367" cy="249776"/>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8" name="Straight Connector 137">
              <a:extLst>
                <a:ext uri="{FF2B5EF4-FFF2-40B4-BE49-F238E27FC236}">
                  <a16:creationId xmlns:a16="http://schemas.microsoft.com/office/drawing/2014/main" id="{3ADD0D49-29FB-F286-FECD-F05C341BD406}"/>
                </a:ext>
              </a:extLst>
            </p:cNvPr>
            <p:cNvCxnSpPr/>
            <p:nvPr/>
          </p:nvCxnSpPr>
          <p:spPr>
            <a:xfrm flipV="1">
              <a:off x="8819255" y="4975844"/>
              <a:ext cx="860284" cy="958302"/>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139" name="Group 138">
            <a:extLst>
              <a:ext uri="{FF2B5EF4-FFF2-40B4-BE49-F238E27FC236}">
                <a16:creationId xmlns:a16="http://schemas.microsoft.com/office/drawing/2014/main" id="{64988BF0-C84C-4F68-FC4C-929B8C22CA89}"/>
              </a:ext>
            </a:extLst>
          </p:cNvPr>
          <p:cNvGrpSpPr/>
          <p:nvPr/>
        </p:nvGrpSpPr>
        <p:grpSpPr>
          <a:xfrm>
            <a:off x="10387269" y="4049928"/>
            <a:ext cx="510129" cy="354263"/>
            <a:chOff x="9937168" y="4621581"/>
            <a:chExt cx="510129" cy="354263"/>
          </a:xfrm>
        </p:grpSpPr>
        <p:cxnSp>
          <p:nvCxnSpPr>
            <p:cNvPr id="140" name="Straight Connector 139">
              <a:extLst>
                <a:ext uri="{FF2B5EF4-FFF2-40B4-BE49-F238E27FC236}">
                  <a16:creationId xmlns:a16="http://schemas.microsoft.com/office/drawing/2014/main" id="{0A918D80-E984-568A-68AF-0E0CB063D25A}"/>
                </a:ext>
              </a:extLst>
            </p:cNvPr>
            <p:cNvCxnSpPr/>
            <p:nvPr/>
          </p:nvCxnSpPr>
          <p:spPr>
            <a:xfrm>
              <a:off x="9937168" y="4621581"/>
              <a:ext cx="510129" cy="193843"/>
            </a:xfrm>
            <a:prstGeom prst="line">
              <a:avLst/>
            </a:prstGeom>
            <a:ln>
              <a:solidFill>
                <a:srgbClr val="F586FE"/>
              </a:solidFill>
            </a:ln>
          </p:spPr>
          <p:style>
            <a:lnRef idx="2">
              <a:schemeClr val="accent4"/>
            </a:lnRef>
            <a:fillRef idx="0">
              <a:schemeClr val="accent4"/>
            </a:fillRef>
            <a:effectRef idx="1">
              <a:schemeClr val="accent4"/>
            </a:effectRef>
            <a:fontRef idx="minor">
              <a:schemeClr val="tx1"/>
            </a:fontRef>
          </p:style>
        </p:cxnSp>
        <p:cxnSp>
          <p:nvCxnSpPr>
            <p:cNvPr id="141" name="Straight Connector 140">
              <a:extLst>
                <a:ext uri="{FF2B5EF4-FFF2-40B4-BE49-F238E27FC236}">
                  <a16:creationId xmlns:a16="http://schemas.microsoft.com/office/drawing/2014/main" id="{13BCC1FF-1063-80B1-5ACD-503EBE39677A}"/>
                </a:ext>
              </a:extLst>
            </p:cNvPr>
            <p:cNvCxnSpPr/>
            <p:nvPr/>
          </p:nvCxnSpPr>
          <p:spPr>
            <a:xfrm flipV="1">
              <a:off x="9937168" y="4815424"/>
              <a:ext cx="510129" cy="160420"/>
            </a:xfrm>
            <a:prstGeom prst="line">
              <a:avLst/>
            </a:prstGeom>
            <a:ln>
              <a:solidFill>
                <a:srgbClr val="F586FE"/>
              </a:solidFill>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247410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left)">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500"/>
                                        <p:tgtEl>
                                          <p:spTgt spid="142"/>
                                        </p:tgtEl>
                                      </p:cBhvr>
                                    </p:animEffect>
                                  </p:childTnLst>
                                </p:cTn>
                              </p:par>
                              <p:par>
                                <p:cTn id="11" presetID="22" presetClass="entr" presetSubtype="8"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animEffect transition="in" filter="wipe(left)">
                                      <p:cBhvr>
                                        <p:cTn id="13" dur="500"/>
                                        <p:tgtEl>
                                          <p:spTgt spid="132"/>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wipe(left)">
                                      <p:cBhvr>
                                        <p:cTn id="17" dur="500"/>
                                        <p:tgtEl>
                                          <p:spTgt spid="139"/>
                                        </p:tgtEl>
                                      </p:cBhvr>
                                    </p:animEffect>
                                  </p:childTnLst>
                                </p:cTn>
                              </p:par>
                              <p:par>
                                <p:cTn id="18" presetID="22" presetClass="exit" presetSubtype="8" fill="hold" nodeType="withEffect">
                                  <p:stCondLst>
                                    <p:cond delay="0"/>
                                  </p:stCondLst>
                                  <p:childTnLst>
                                    <p:animEffect transition="out" filter="wipe(left)">
                                      <p:cBhvr>
                                        <p:cTn id="19" dur="500"/>
                                        <p:tgtEl>
                                          <p:spTgt spid="125"/>
                                        </p:tgtEl>
                                      </p:cBhvr>
                                    </p:animEffect>
                                    <p:set>
                                      <p:cBhvr>
                                        <p:cTn id="20" dur="1" fill="hold">
                                          <p:stCondLst>
                                            <p:cond delay="499"/>
                                          </p:stCondLst>
                                        </p:cTn>
                                        <p:tgtEl>
                                          <p:spTgt spid="125"/>
                                        </p:tgtEl>
                                        <p:attrNameLst>
                                          <p:attrName>style.visibility</p:attrName>
                                        </p:attrNameLst>
                                      </p:cBhvr>
                                      <p:to>
                                        <p:strVal val="hidden"/>
                                      </p:to>
                                    </p:set>
                                  </p:childTnLst>
                                </p:cTn>
                              </p:par>
                              <p:par>
                                <p:cTn id="21" presetID="22" presetClass="exit" presetSubtype="8" fill="hold" nodeType="withEffect">
                                  <p:stCondLst>
                                    <p:cond delay="0"/>
                                  </p:stCondLst>
                                  <p:childTnLst>
                                    <p:animEffect transition="out" filter="wipe(left)">
                                      <p:cBhvr>
                                        <p:cTn id="22" dur="500"/>
                                        <p:tgtEl>
                                          <p:spTgt spid="132"/>
                                        </p:tgtEl>
                                      </p:cBhvr>
                                    </p:animEffect>
                                    <p:set>
                                      <p:cBhvr>
                                        <p:cTn id="23" dur="1" fill="hold">
                                          <p:stCondLst>
                                            <p:cond delay="499"/>
                                          </p:stCondLst>
                                        </p:cTn>
                                        <p:tgtEl>
                                          <p:spTgt spid="132"/>
                                        </p:tgtEl>
                                        <p:attrNameLst>
                                          <p:attrName>style.visibility</p:attrName>
                                        </p:attrNameLst>
                                      </p:cBhvr>
                                      <p:to>
                                        <p:strVal val="hidden"/>
                                      </p:to>
                                    </p:set>
                                  </p:childTnLst>
                                </p:cTn>
                              </p:par>
                            </p:childTnLst>
                          </p:cTn>
                        </p:par>
                        <p:par>
                          <p:cTn id="24" fill="hold">
                            <p:stCondLst>
                              <p:cond delay="1000"/>
                            </p:stCondLst>
                            <p:childTnLst>
                              <p:par>
                                <p:cTn id="25" presetID="22" presetClass="exit" presetSubtype="8" fill="hold" nodeType="afterEffect">
                                  <p:stCondLst>
                                    <p:cond delay="0"/>
                                  </p:stCondLst>
                                  <p:childTnLst>
                                    <p:animEffect transition="out" filter="wipe(left)">
                                      <p:cBhvr>
                                        <p:cTn id="26" dur="500"/>
                                        <p:tgtEl>
                                          <p:spTgt spid="139"/>
                                        </p:tgtEl>
                                      </p:cBhvr>
                                    </p:animEffect>
                                    <p:set>
                                      <p:cBhvr>
                                        <p:cTn id="27" dur="1" fill="hold">
                                          <p:stCondLst>
                                            <p:cond delay="499"/>
                                          </p:stCondLst>
                                        </p:cTn>
                                        <p:tgtEl>
                                          <p:spTgt spid="13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wipe(right)">
                                      <p:cBhvr>
                                        <p:cTn id="32" dur="500"/>
                                        <p:tgtEl>
                                          <p:spTgt spid="1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fade">
                                      <p:cBhvr>
                                        <p:cTn id="35" dur="500"/>
                                        <p:tgtEl>
                                          <p:spTgt spid="143"/>
                                        </p:tgtEl>
                                      </p:cBhvr>
                                    </p:animEffect>
                                  </p:childTnLst>
                                </p:cTn>
                              </p:par>
                              <p:par>
                                <p:cTn id="36" presetID="10" presetClass="exit" presetSubtype="0" fill="hold" grpId="1" nodeType="withEffect">
                                  <p:stCondLst>
                                    <p:cond delay="0"/>
                                  </p:stCondLst>
                                  <p:childTnLst>
                                    <p:animEffect transition="out" filter="fade">
                                      <p:cBhvr>
                                        <p:cTn id="37" dur="500"/>
                                        <p:tgtEl>
                                          <p:spTgt spid="142"/>
                                        </p:tgtEl>
                                      </p:cBhvr>
                                    </p:animEffect>
                                    <p:set>
                                      <p:cBhvr>
                                        <p:cTn id="38" dur="1" fill="hold">
                                          <p:stCondLst>
                                            <p:cond delay="499"/>
                                          </p:stCondLst>
                                        </p:cTn>
                                        <p:tgtEl>
                                          <p:spTgt spid="142"/>
                                        </p:tgtEl>
                                        <p:attrNameLst>
                                          <p:attrName>style.visibility</p:attrName>
                                        </p:attrNameLst>
                                      </p:cBhvr>
                                      <p:to>
                                        <p:strVal val="hidden"/>
                                      </p:to>
                                    </p:se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wipe(right)">
                                      <p:cBhvr>
                                        <p:cTn id="42" dur="500"/>
                                        <p:tgtEl>
                                          <p:spTgt spid="132"/>
                                        </p:tgtEl>
                                      </p:cBhvr>
                                    </p:animEffect>
                                  </p:childTnLst>
                                </p:cTn>
                              </p:par>
                              <p:par>
                                <p:cTn id="43" presetID="22" presetClass="entr" presetSubtype="2" fill="hold" nodeType="with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wipe(right)">
                                      <p:cBhvr>
                                        <p:cTn id="45" dur="500"/>
                                        <p:tgtEl>
                                          <p:spTgt spid="125"/>
                                        </p:tgtEl>
                                      </p:cBhvr>
                                    </p:animEffect>
                                  </p:childTnLst>
                                </p:cTn>
                              </p:par>
                              <p:par>
                                <p:cTn id="46" presetID="22" presetClass="exit" presetSubtype="2" fill="hold" nodeType="withEffect">
                                  <p:stCondLst>
                                    <p:cond delay="0"/>
                                  </p:stCondLst>
                                  <p:childTnLst>
                                    <p:animEffect transition="out" filter="wipe(right)">
                                      <p:cBhvr>
                                        <p:cTn id="47" dur="500"/>
                                        <p:tgtEl>
                                          <p:spTgt spid="139"/>
                                        </p:tgtEl>
                                      </p:cBhvr>
                                    </p:animEffect>
                                    <p:set>
                                      <p:cBhvr>
                                        <p:cTn id="48" dur="1" fill="hold">
                                          <p:stCondLst>
                                            <p:cond delay="499"/>
                                          </p:stCondLst>
                                        </p:cTn>
                                        <p:tgtEl>
                                          <p:spTgt spid="139"/>
                                        </p:tgtEl>
                                        <p:attrNameLst>
                                          <p:attrName>style.visibility</p:attrName>
                                        </p:attrNameLst>
                                      </p:cBhvr>
                                      <p:to>
                                        <p:strVal val="hidden"/>
                                      </p:to>
                                    </p:set>
                                  </p:childTnLst>
                                </p:cTn>
                              </p:par>
                            </p:childTnLst>
                          </p:cTn>
                        </p:par>
                        <p:par>
                          <p:cTn id="49" fill="hold">
                            <p:stCondLst>
                              <p:cond delay="1000"/>
                            </p:stCondLst>
                            <p:childTnLst>
                              <p:par>
                                <p:cTn id="50" presetID="22" presetClass="exit" presetSubtype="2" fill="hold" nodeType="afterEffect">
                                  <p:stCondLst>
                                    <p:cond delay="0"/>
                                  </p:stCondLst>
                                  <p:childTnLst>
                                    <p:animEffect transition="out" filter="wipe(right)">
                                      <p:cBhvr>
                                        <p:cTn id="51" dur="500"/>
                                        <p:tgtEl>
                                          <p:spTgt spid="132"/>
                                        </p:tgtEl>
                                      </p:cBhvr>
                                    </p:animEffect>
                                    <p:set>
                                      <p:cBhvr>
                                        <p:cTn id="52" dur="1" fill="hold">
                                          <p:stCondLst>
                                            <p:cond delay="499"/>
                                          </p:stCondLst>
                                        </p:cTn>
                                        <p:tgtEl>
                                          <p:spTgt spid="132"/>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500"/>
                                        <p:tgtEl>
                                          <p:spTgt spid="125"/>
                                        </p:tgtEl>
                                      </p:cBhvr>
                                    </p:animEffect>
                                    <p:set>
                                      <p:cBhvr>
                                        <p:cTn id="55" dur="1" fill="hold">
                                          <p:stCondLst>
                                            <p:cond delay="499"/>
                                          </p:stCondLst>
                                        </p:cTn>
                                        <p:tgtEl>
                                          <p:spTgt spid="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2" grpId="0" animBg="1"/>
      <p:bldP spid="14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pic>
        <p:nvPicPr>
          <p:cNvPr id="2" name="Picture 1" descr="Text&#10;&#10;Description automatically generated">
            <a:extLst>
              <a:ext uri="{FF2B5EF4-FFF2-40B4-BE49-F238E27FC236}">
                <a16:creationId xmlns:a16="http://schemas.microsoft.com/office/drawing/2014/main" id="{0B5D28FB-FABE-244C-FCAA-5AC570BC6DB9}"/>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85356" r="5642" b="5056"/>
          <a:stretch/>
        </p:blipFill>
        <p:spPr>
          <a:xfrm>
            <a:off x="607008" y="874206"/>
            <a:ext cx="9862099" cy="1909186"/>
          </a:xfrm>
          <a:prstGeom prst="rect">
            <a:avLst/>
          </a:prstGeom>
        </p:spPr>
      </p:pic>
    </p:spTree>
    <p:extLst>
      <p:ext uri="{BB962C8B-B14F-4D97-AF65-F5344CB8AC3E}">
        <p14:creationId xmlns:p14="http://schemas.microsoft.com/office/powerpoint/2010/main" val="274438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Training</a:t>
            </a:r>
            <a:endParaRPr lang="zh-Hans-HK" altLang="en-US" sz="3600">
              <a:solidFill>
                <a:schemeClr val="bg1"/>
              </a:solidFill>
              <a:latin typeface="Poppins" panose="00000500000000000000" pitchFamily="50" charset="0"/>
              <a:cs typeface="Poppins" panose="00000500000000000000" pitchFamily="50" charset="0"/>
            </a:endParaRPr>
          </a:p>
        </p:txBody>
      </p:sp>
      <p:pic>
        <p:nvPicPr>
          <p:cNvPr id="3" name="Picture 2" descr="Text&#10;&#10;Description automatically generated">
            <a:extLst>
              <a:ext uri="{FF2B5EF4-FFF2-40B4-BE49-F238E27FC236}">
                <a16:creationId xmlns:a16="http://schemas.microsoft.com/office/drawing/2014/main" id="{DF22F87B-DC6D-7C34-D0F7-40221F4F342A}"/>
              </a:ext>
            </a:extLst>
          </p:cNvPr>
          <p:cNvPicPr>
            <a:picLocks noChangeAspect="1"/>
          </p:cNvPicPr>
          <p:nvPr/>
        </p:nvPicPr>
        <p:blipFill rotWithShape="1">
          <a:blip r:embed="rId4"/>
          <a:srcRect l="11301" t="14276" r="11789" b="15347"/>
          <a:stretch/>
        </p:blipFill>
        <p:spPr>
          <a:xfrm>
            <a:off x="580103" y="1600200"/>
            <a:ext cx="9413496" cy="3841054"/>
          </a:xfrm>
          <a:prstGeom prst="rect">
            <a:avLst/>
          </a:prstGeom>
        </p:spPr>
      </p:pic>
      <p:cxnSp>
        <p:nvCxnSpPr>
          <p:cNvPr id="9" name="Straight Connector 8">
            <a:extLst>
              <a:ext uri="{FF2B5EF4-FFF2-40B4-BE49-F238E27FC236}">
                <a16:creationId xmlns:a16="http://schemas.microsoft.com/office/drawing/2014/main" id="{8AE8809D-496D-B844-D913-5C5DE1B28275}"/>
              </a:ext>
            </a:extLst>
          </p:cNvPr>
          <p:cNvCxnSpPr>
            <a:cxnSpLocks/>
          </p:cNvCxnSpPr>
          <p:nvPr/>
        </p:nvCxnSpPr>
        <p:spPr>
          <a:xfrm>
            <a:off x="1778000" y="4018280"/>
            <a:ext cx="4032308" cy="0"/>
          </a:xfrm>
          <a:prstGeom prst="line">
            <a:avLst/>
          </a:prstGeom>
          <a:ln w="28575" cap="rnd" cmpd="sng">
            <a:gradFill>
              <a:gsLst>
                <a:gs pos="0">
                  <a:srgbClr val="F879EA">
                    <a:lumMod val="100000"/>
                  </a:srgbClr>
                </a:gs>
                <a:gs pos="55000">
                  <a:srgbClr val="AFA6F0"/>
                </a:gs>
                <a:gs pos="100000">
                  <a:srgbClr val="3E9E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66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Widescreen</PresentationFormat>
  <Paragraphs>90</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Helvetica</vt:lpstr>
      <vt:lpstr>Poppins</vt:lpstr>
      <vt:lpstr>Office Theme</vt:lpstr>
      <vt:lpstr>Classification of 2D Ising Model Phases Using Neural Network</vt:lpstr>
      <vt:lpstr>PowerPoint Presentation</vt:lpstr>
      <vt:lpstr>Python Codes</vt:lpstr>
      <vt:lpstr>PowerPoint Presentation</vt:lpstr>
      <vt:lpstr>Class</vt:lpstr>
      <vt:lpstr>PowerPoint Presentation</vt:lpstr>
      <vt:lpstr>PowerPoint Presentation</vt:lpstr>
      <vt:lpstr>PowerPoint Presentation</vt:lpstr>
      <vt:lpstr>Training</vt:lpstr>
      <vt:lpstr>PowerPoint Presentation</vt:lpstr>
      <vt:lpstr>Training Cost</vt:lpstr>
      <vt:lpstr>Accuracies</vt:lpstr>
      <vt:lpstr>Model Evaluation</vt:lpstr>
      <vt:lpstr>Comparison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u3576731@connect.hku.hk</dc:creator>
  <cp:lastModifiedBy>u3576731@connect.hku.hk</cp:lastModifiedBy>
  <cp:revision>1</cp:revision>
  <dcterms:created xsi:type="dcterms:W3CDTF">2023-03-09T10:12:28Z</dcterms:created>
  <dcterms:modified xsi:type="dcterms:W3CDTF">2023-05-18T03:43:26Z</dcterms:modified>
</cp:coreProperties>
</file>