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7"/>
  </p:notesMasterIdLst>
  <p:sldIdLst>
    <p:sldId id="256" r:id="rId2"/>
    <p:sldId id="258" r:id="rId3"/>
    <p:sldId id="273" r:id="rId4"/>
    <p:sldId id="259" r:id="rId5"/>
    <p:sldId id="260" r:id="rId6"/>
    <p:sldId id="262" r:id="rId7"/>
    <p:sldId id="261" r:id="rId8"/>
    <p:sldId id="272" r:id="rId9"/>
    <p:sldId id="265" r:id="rId10"/>
    <p:sldId id="263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 clashes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A6D-4F3C-A8F6-5957B64BD4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A6D-4F3C-A8F6-5957B64BD4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Hoja1!$A$2:$B$2</c:f>
              <c:strCache>
                <c:ptCount val="2"/>
                <c:pt idx="0">
                  <c:v>TP</c:v>
                </c:pt>
                <c:pt idx="1">
                  <c:v>FP</c:v>
                </c:pt>
              </c:strCache>
            </c:strRef>
          </c:cat>
          <c:val>
            <c:numRef>
              <c:f>Hoja1!$A$3:$B$3</c:f>
              <c:numCache>
                <c:formatCode>General</c:formatCode>
                <c:ptCount val="2"/>
                <c:pt idx="0">
                  <c:v>6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6D-4F3C-A8F6-5957B64BD4F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530415315732594"/>
          <c:y val="9.3659237687350433E-2"/>
          <c:w val="0.17429346147907979"/>
          <c:h val="8.4276146785195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Histidine predicted protonation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1-451A-837F-16D2D66C37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1-451A-837F-16D2D66C37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1-451A-837F-16D2D66C37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Hoja1!$A$7:$C$7</c:f>
              <c:strCache>
                <c:ptCount val="3"/>
                <c:pt idx="0">
                  <c:v>TP</c:v>
                </c:pt>
                <c:pt idx="1">
                  <c:v>FP</c:v>
                </c:pt>
                <c:pt idx="2">
                  <c:v>N/A</c:v>
                </c:pt>
              </c:strCache>
            </c:strRef>
          </c:cat>
          <c:val>
            <c:numRef>
              <c:f>Hoja1!$A$8:$C$8</c:f>
              <c:numCache>
                <c:formatCode>General</c:formatCode>
                <c:ptCount val="3"/>
                <c:pt idx="0">
                  <c:v>25</c:v>
                </c:pt>
                <c:pt idx="1">
                  <c:v>12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21-451A-837F-16D2D66C376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5A82D-B8EB-45A5-89A7-00F81F65D8E8}" type="doc">
      <dgm:prSet loTypeId="urn:microsoft.com/office/officeart/2005/8/layout/hierarchy2" loCatId="hierarchy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6D0FB1B8-24F0-4822-8B88-F59DC9A05404}">
      <dgm:prSet phldrT="[Texto]"/>
      <dgm:spPr/>
      <dgm:t>
        <a:bodyPr/>
        <a:lstStyle/>
        <a:p>
          <a:r>
            <a:rPr lang="es-ES" dirty="0" err="1"/>
            <a:t>Histidine</a:t>
          </a:r>
          <a:r>
            <a:rPr lang="es-ES" dirty="0"/>
            <a:t>: HIP, HID, HIE</a:t>
          </a:r>
        </a:p>
      </dgm:t>
    </dgm:pt>
    <dgm:pt modelId="{6B1CE9FF-D2BE-43FF-8474-2BDA9DEA9964}" type="parTrans" cxnId="{51DF9BA9-0E5B-4E72-8A8B-9252A07EBFC6}">
      <dgm:prSet/>
      <dgm:spPr/>
      <dgm:t>
        <a:bodyPr/>
        <a:lstStyle/>
        <a:p>
          <a:endParaRPr lang="es-ES"/>
        </a:p>
      </dgm:t>
    </dgm:pt>
    <dgm:pt modelId="{00EAB0FF-F97E-4CB1-A944-3277296C0FE4}" type="sibTrans" cxnId="{51DF9BA9-0E5B-4E72-8A8B-9252A07EBFC6}">
      <dgm:prSet/>
      <dgm:spPr/>
      <dgm:t>
        <a:bodyPr/>
        <a:lstStyle/>
        <a:p>
          <a:endParaRPr lang="es-ES"/>
        </a:p>
      </dgm:t>
    </dgm:pt>
    <dgm:pt modelId="{113FACCA-67F2-4138-9958-CA3A343A90A2}">
      <dgm:prSet phldrT="[Texto]"/>
      <dgm:spPr/>
      <dgm:t>
        <a:bodyPr/>
        <a:lstStyle/>
        <a:p>
          <a:r>
            <a:rPr lang="es-ES" dirty="0"/>
            <a:t>ND1</a:t>
          </a:r>
        </a:p>
      </dgm:t>
    </dgm:pt>
    <dgm:pt modelId="{E55A817B-E3A5-4CF8-9010-2E010CDAEB27}" type="parTrans" cxnId="{E2D0804E-000E-4725-BA23-13FE443ACE6F}">
      <dgm:prSet/>
      <dgm:spPr/>
      <dgm:t>
        <a:bodyPr/>
        <a:lstStyle/>
        <a:p>
          <a:endParaRPr lang="es-ES"/>
        </a:p>
      </dgm:t>
    </dgm:pt>
    <dgm:pt modelId="{B4DFE208-7A3A-45E0-AB41-655E7053D8AF}" type="sibTrans" cxnId="{E2D0804E-000E-4725-BA23-13FE443ACE6F}">
      <dgm:prSet/>
      <dgm:spPr/>
      <dgm:t>
        <a:bodyPr/>
        <a:lstStyle/>
        <a:p>
          <a:endParaRPr lang="es-ES"/>
        </a:p>
      </dgm:t>
    </dgm:pt>
    <dgm:pt modelId="{80863393-89F5-4DE5-B57E-841103C7DBFA}">
      <dgm:prSet phldrT="[Texto]"/>
      <dgm:spPr/>
      <dgm:t>
        <a:bodyPr/>
        <a:lstStyle/>
        <a:p>
          <a:r>
            <a:rPr lang="es-ES" dirty="0"/>
            <a:t>ND1a</a:t>
          </a:r>
        </a:p>
      </dgm:t>
    </dgm:pt>
    <dgm:pt modelId="{98505042-F949-4B70-A33F-1887C243003B}" type="parTrans" cxnId="{C7D6DBD0-7327-46E8-BF86-FFAEF2AE0864}">
      <dgm:prSet/>
      <dgm:spPr/>
      <dgm:t>
        <a:bodyPr/>
        <a:lstStyle/>
        <a:p>
          <a:endParaRPr lang="es-ES"/>
        </a:p>
      </dgm:t>
    </dgm:pt>
    <dgm:pt modelId="{A7E8B000-03A4-4B9B-B7CE-DD3EDA007BC7}" type="sibTrans" cxnId="{C7D6DBD0-7327-46E8-BF86-FFAEF2AE0864}">
      <dgm:prSet/>
      <dgm:spPr/>
      <dgm:t>
        <a:bodyPr/>
        <a:lstStyle/>
        <a:p>
          <a:endParaRPr lang="es-ES"/>
        </a:p>
      </dgm:t>
    </dgm:pt>
    <dgm:pt modelId="{60BF85F3-3E0D-499F-A0F5-E719757044D0}">
      <dgm:prSet phldrT="[Texto]"/>
      <dgm:spPr/>
      <dgm:t>
        <a:bodyPr/>
        <a:lstStyle/>
        <a:p>
          <a:r>
            <a:rPr lang="es-ES" dirty="0"/>
            <a:t>ND1d</a:t>
          </a:r>
        </a:p>
      </dgm:t>
    </dgm:pt>
    <dgm:pt modelId="{80D6028F-0B15-408E-8EE5-290D033A9F6D}" type="parTrans" cxnId="{988A089D-B775-4AFE-9F50-56AAF7036C88}">
      <dgm:prSet/>
      <dgm:spPr/>
      <dgm:t>
        <a:bodyPr/>
        <a:lstStyle/>
        <a:p>
          <a:endParaRPr lang="es-ES"/>
        </a:p>
      </dgm:t>
    </dgm:pt>
    <dgm:pt modelId="{F28EC928-3E9E-4C93-A57B-8A0DA54B7CE6}" type="sibTrans" cxnId="{988A089D-B775-4AFE-9F50-56AAF7036C88}">
      <dgm:prSet/>
      <dgm:spPr/>
      <dgm:t>
        <a:bodyPr/>
        <a:lstStyle/>
        <a:p>
          <a:endParaRPr lang="es-ES"/>
        </a:p>
      </dgm:t>
    </dgm:pt>
    <dgm:pt modelId="{7259B9DD-10ED-4410-8145-041778FECD98}">
      <dgm:prSet phldrT="[Texto]"/>
      <dgm:spPr/>
      <dgm:t>
        <a:bodyPr/>
        <a:lstStyle/>
        <a:p>
          <a:r>
            <a:rPr lang="es-ES" dirty="0"/>
            <a:t>NE2</a:t>
          </a:r>
        </a:p>
      </dgm:t>
    </dgm:pt>
    <dgm:pt modelId="{57765F95-7886-4FB7-AE9B-0B68A8EF23C2}" type="parTrans" cxnId="{F4D1D9D6-D63B-48EE-AE1B-B242D926DD67}">
      <dgm:prSet/>
      <dgm:spPr/>
      <dgm:t>
        <a:bodyPr/>
        <a:lstStyle/>
        <a:p>
          <a:endParaRPr lang="es-ES"/>
        </a:p>
      </dgm:t>
    </dgm:pt>
    <dgm:pt modelId="{E7BE010A-B6D7-4793-958F-60559C20013B}" type="sibTrans" cxnId="{F4D1D9D6-D63B-48EE-AE1B-B242D926DD67}">
      <dgm:prSet/>
      <dgm:spPr/>
      <dgm:t>
        <a:bodyPr/>
        <a:lstStyle/>
        <a:p>
          <a:endParaRPr lang="es-ES"/>
        </a:p>
      </dgm:t>
    </dgm:pt>
    <dgm:pt modelId="{ABC98C4E-34FE-47AC-B6F0-3D6648CF63C9}">
      <dgm:prSet phldrT="[Texto]"/>
      <dgm:spPr/>
      <dgm:t>
        <a:bodyPr/>
        <a:lstStyle/>
        <a:p>
          <a:r>
            <a:rPr lang="es-ES" dirty="0"/>
            <a:t>NE2a</a:t>
          </a:r>
        </a:p>
      </dgm:t>
    </dgm:pt>
    <dgm:pt modelId="{4EE7B5D5-AEBC-450C-BAC8-30D78B14F155}" type="parTrans" cxnId="{1ADD8470-A149-44A2-9CF8-8C7938D26C34}">
      <dgm:prSet/>
      <dgm:spPr/>
      <dgm:t>
        <a:bodyPr/>
        <a:lstStyle/>
        <a:p>
          <a:endParaRPr lang="es-ES"/>
        </a:p>
      </dgm:t>
    </dgm:pt>
    <dgm:pt modelId="{A3D70D9E-BFBA-4A7C-BE88-12981AD76B34}" type="sibTrans" cxnId="{1ADD8470-A149-44A2-9CF8-8C7938D26C34}">
      <dgm:prSet/>
      <dgm:spPr/>
      <dgm:t>
        <a:bodyPr/>
        <a:lstStyle/>
        <a:p>
          <a:endParaRPr lang="es-ES"/>
        </a:p>
      </dgm:t>
    </dgm:pt>
    <dgm:pt modelId="{D13D71FC-F8FF-45AE-969A-A87A66D3EFEA}">
      <dgm:prSet phldrT="[Texto]"/>
      <dgm:spPr/>
      <dgm:t>
        <a:bodyPr/>
        <a:lstStyle/>
        <a:p>
          <a:r>
            <a:rPr lang="es-ES" dirty="0"/>
            <a:t>NE2d</a:t>
          </a:r>
        </a:p>
      </dgm:t>
    </dgm:pt>
    <dgm:pt modelId="{F070EBCB-4A5F-489F-8F0E-CB6780AC7B40}" type="parTrans" cxnId="{B5839889-6530-48E5-9EEF-CE809A4B3D5E}">
      <dgm:prSet/>
      <dgm:spPr/>
      <dgm:t>
        <a:bodyPr/>
        <a:lstStyle/>
        <a:p>
          <a:endParaRPr lang="es-ES"/>
        </a:p>
      </dgm:t>
    </dgm:pt>
    <dgm:pt modelId="{D1F0DBC8-07BD-4C66-8D5F-BD4D2349FB96}" type="sibTrans" cxnId="{B5839889-6530-48E5-9EEF-CE809A4B3D5E}">
      <dgm:prSet/>
      <dgm:spPr/>
      <dgm:t>
        <a:bodyPr/>
        <a:lstStyle/>
        <a:p>
          <a:endParaRPr lang="es-ES"/>
        </a:p>
      </dgm:t>
    </dgm:pt>
    <dgm:pt modelId="{53F039B4-0EE7-48B6-A388-495E7D455FDC}" type="pres">
      <dgm:prSet presAssocID="{C6A5A82D-B8EB-45A5-89A7-00F81F65D8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D9BAD6-FE41-4F1A-A232-38B2598142BE}" type="pres">
      <dgm:prSet presAssocID="{6D0FB1B8-24F0-4822-8B88-F59DC9A05404}" presName="root1" presStyleCnt="0"/>
      <dgm:spPr/>
    </dgm:pt>
    <dgm:pt modelId="{734EDF7E-66E3-428E-83AD-6148922845CD}" type="pres">
      <dgm:prSet presAssocID="{6D0FB1B8-24F0-4822-8B88-F59DC9A05404}" presName="LevelOneTextNode" presStyleLbl="node0" presStyleIdx="0" presStyleCnt="1">
        <dgm:presLayoutVars>
          <dgm:chPref val="3"/>
        </dgm:presLayoutVars>
      </dgm:prSet>
      <dgm:spPr/>
    </dgm:pt>
    <dgm:pt modelId="{94369BF7-6BC0-4993-B0B1-444E16806F86}" type="pres">
      <dgm:prSet presAssocID="{6D0FB1B8-24F0-4822-8B88-F59DC9A05404}" presName="level2hierChild" presStyleCnt="0"/>
      <dgm:spPr/>
    </dgm:pt>
    <dgm:pt modelId="{67F1436A-A437-48DF-BEAF-85433F0596BF}" type="pres">
      <dgm:prSet presAssocID="{E55A817B-E3A5-4CF8-9010-2E010CDAEB27}" presName="conn2-1" presStyleLbl="parChTrans1D2" presStyleIdx="0" presStyleCnt="2"/>
      <dgm:spPr/>
    </dgm:pt>
    <dgm:pt modelId="{3F4EDA32-4CA8-4540-9E66-927554542602}" type="pres">
      <dgm:prSet presAssocID="{E55A817B-E3A5-4CF8-9010-2E010CDAEB27}" presName="connTx" presStyleLbl="parChTrans1D2" presStyleIdx="0" presStyleCnt="2"/>
      <dgm:spPr/>
    </dgm:pt>
    <dgm:pt modelId="{11033E14-D57D-4BCB-B3D5-7F23AEF0016C}" type="pres">
      <dgm:prSet presAssocID="{113FACCA-67F2-4138-9958-CA3A343A90A2}" presName="root2" presStyleCnt="0"/>
      <dgm:spPr/>
    </dgm:pt>
    <dgm:pt modelId="{138427A2-3F31-47A9-A7DF-6E9679F9FEDF}" type="pres">
      <dgm:prSet presAssocID="{113FACCA-67F2-4138-9958-CA3A343A90A2}" presName="LevelTwoTextNode" presStyleLbl="node2" presStyleIdx="0" presStyleCnt="2">
        <dgm:presLayoutVars>
          <dgm:chPref val="3"/>
        </dgm:presLayoutVars>
      </dgm:prSet>
      <dgm:spPr/>
    </dgm:pt>
    <dgm:pt modelId="{D0F2807C-71EB-4D4E-B855-F02A1E5B08B8}" type="pres">
      <dgm:prSet presAssocID="{113FACCA-67F2-4138-9958-CA3A343A90A2}" presName="level3hierChild" presStyleCnt="0"/>
      <dgm:spPr/>
    </dgm:pt>
    <dgm:pt modelId="{F8B84F9F-CEC4-41D4-906B-29EEF5586FFE}" type="pres">
      <dgm:prSet presAssocID="{98505042-F949-4B70-A33F-1887C243003B}" presName="conn2-1" presStyleLbl="parChTrans1D3" presStyleIdx="0" presStyleCnt="4"/>
      <dgm:spPr/>
    </dgm:pt>
    <dgm:pt modelId="{60FC2767-96BC-4473-B16E-909429FE3B52}" type="pres">
      <dgm:prSet presAssocID="{98505042-F949-4B70-A33F-1887C243003B}" presName="connTx" presStyleLbl="parChTrans1D3" presStyleIdx="0" presStyleCnt="4"/>
      <dgm:spPr/>
    </dgm:pt>
    <dgm:pt modelId="{E7042914-A68C-40EE-93FA-659D34AF4D74}" type="pres">
      <dgm:prSet presAssocID="{80863393-89F5-4DE5-B57E-841103C7DBFA}" presName="root2" presStyleCnt="0"/>
      <dgm:spPr/>
    </dgm:pt>
    <dgm:pt modelId="{218384F7-58FC-46F8-8980-65622A29BED1}" type="pres">
      <dgm:prSet presAssocID="{80863393-89F5-4DE5-B57E-841103C7DBFA}" presName="LevelTwoTextNode" presStyleLbl="node3" presStyleIdx="0" presStyleCnt="4">
        <dgm:presLayoutVars>
          <dgm:chPref val="3"/>
        </dgm:presLayoutVars>
      </dgm:prSet>
      <dgm:spPr/>
    </dgm:pt>
    <dgm:pt modelId="{CB2361DD-3905-4855-8580-C8F2F0ACE9AE}" type="pres">
      <dgm:prSet presAssocID="{80863393-89F5-4DE5-B57E-841103C7DBFA}" presName="level3hierChild" presStyleCnt="0"/>
      <dgm:spPr/>
    </dgm:pt>
    <dgm:pt modelId="{E3B8D153-6D17-4650-A8D3-09DF6C646F96}" type="pres">
      <dgm:prSet presAssocID="{80D6028F-0B15-408E-8EE5-290D033A9F6D}" presName="conn2-1" presStyleLbl="parChTrans1D3" presStyleIdx="1" presStyleCnt="4"/>
      <dgm:spPr/>
    </dgm:pt>
    <dgm:pt modelId="{55518145-1A52-43E6-9A1F-8596927D439A}" type="pres">
      <dgm:prSet presAssocID="{80D6028F-0B15-408E-8EE5-290D033A9F6D}" presName="connTx" presStyleLbl="parChTrans1D3" presStyleIdx="1" presStyleCnt="4"/>
      <dgm:spPr/>
    </dgm:pt>
    <dgm:pt modelId="{BAA8E104-67CC-4986-B4F2-5AC20E7A237D}" type="pres">
      <dgm:prSet presAssocID="{60BF85F3-3E0D-499F-A0F5-E719757044D0}" presName="root2" presStyleCnt="0"/>
      <dgm:spPr/>
    </dgm:pt>
    <dgm:pt modelId="{ABAA423F-9B1A-4217-A510-5ED37A6EC53F}" type="pres">
      <dgm:prSet presAssocID="{60BF85F3-3E0D-499F-A0F5-E719757044D0}" presName="LevelTwoTextNode" presStyleLbl="node3" presStyleIdx="1" presStyleCnt="4">
        <dgm:presLayoutVars>
          <dgm:chPref val="3"/>
        </dgm:presLayoutVars>
      </dgm:prSet>
      <dgm:spPr/>
    </dgm:pt>
    <dgm:pt modelId="{21A76052-7EBA-480A-8148-5B0B2A86B8E0}" type="pres">
      <dgm:prSet presAssocID="{60BF85F3-3E0D-499F-A0F5-E719757044D0}" presName="level3hierChild" presStyleCnt="0"/>
      <dgm:spPr/>
    </dgm:pt>
    <dgm:pt modelId="{1B1DCB04-02E2-4EC8-8C4D-358A591063A5}" type="pres">
      <dgm:prSet presAssocID="{57765F95-7886-4FB7-AE9B-0B68A8EF23C2}" presName="conn2-1" presStyleLbl="parChTrans1D2" presStyleIdx="1" presStyleCnt="2"/>
      <dgm:spPr/>
    </dgm:pt>
    <dgm:pt modelId="{4A7799AC-E736-455F-9885-F9B276528344}" type="pres">
      <dgm:prSet presAssocID="{57765F95-7886-4FB7-AE9B-0B68A8EF23C2}" presName="connTx" presStyleLbl="parChTrans1D2" presStyleIdx="1" presStyleCnt="2"/>
      <dgm:spPr/>
    </dgm:pt>
    <dgm:pt modelId="{36845AA1-D85C-4C61-81C7-A57BFA396FEE}" type="pres">
      <dgm:prSet presAssocID="{7259B9DD-10ED-4410-8145-041778FECD98}" presName="root2" presStyleCnt="0"/>
      <dgm:spPr/>
    </dgm:pt>
    <dgm:pt modelId="{6BEC0411-A551-4291-BD98-25D0EA24AE9D}" type="pres">
      <dgm:prSet presAssocID="{7259B9DD-10ED-4410-8145-041778FECD98}" presName="LevelTwoTextNode" presStyleLbl="node2" presStyleIdx="1" presStyleCnt="2">
        <dgm:presLayoutVars>
          <dgm:chPref val="3"/>
        </dgm:presLayoutVars>
      </dgm:prSet>
      <dgm:spPr/>
    </dgm:pt>
    <dgm:pt modelId="{6A88DCB1-771C-4E32-8A62-6AD06DA7672A}" type="pres">
      <dgm:prSet presAssocID="{7259B9DD-10ED-4410-8145-041778FECD98}" presName="level3hierChild" presStyleCnt="0"/>
      <dgm:spPr/>
    </dgm:pt>
    <dgm:pt modelId="{27475F4E-B312-43D1-847B-65E5A0C7CA6C}" type="pres">
      <dgm:prSet presAssocID="{4EE7B5D5-AEBC-450C-BAC8-30D78B14F155}" presName="conn2-1" presStyleLbl="parChTrans1D3" presStyleIdx="2" presStyleCnt="4"/>
      <dgm:spPr/>
    </dgm:pt>
    <dgm:pt modelId="{E15BF11A-F469-43A7-A01E-FFF4787BFEB0}" type="pres">
      <dgm:prSet presAssocID="{4EE7B5D5-AEBC-450C-BAC8-30D78B14F155}" presName="connTx" presStyleLbl="parChTrans1D3" presStyleIdx="2" presStyleCnt="4"/>
      <dgm:spPr/>
    </dgm:pt>
    <dgm:pt modelId="{B1C61870-C424-4276-B3A2-C567D3F50CF7}" type="pres">
      <dgm:prSet presAssocID="{ABC98C4E-34FE-47AC-B6F0-3D6648CF63C9}" presName="root2" presStyleCnt="0"/>
      <dgm:spPr/>
    </dgm:pt>
    <dgm:pt modelId="{858B5213-9B92-4291-A2A2-27C0C3EE37A2}" type="pres">
      <dgm:prSet presAssocID="{ABC98C4E-34FE-47AC-B6F0-3D6648CF63C9}" presName="LevelTwoTextNode" presStyleLbl="node3" presStyleIdx="2" presStyleCnt="4">
        <dgm:presLayoutVars>
          <dgm:chPref val="3"/>
        </dgm:presLayoutVars>
      </dgm:prSet>
      <dgm:spPr/>
    </dgm:pt>
    <dgm:pt modelId="{1E59FEF4-BCFA-4826-8DC3-901B345C3278}" type="pres">
      <dgm:prSet presAssocID="{ABC98C4E-34FE-47AC-B6F0-3D6648CF63C9}" presName="level3hierChild" presStyleCnt="0"/>
      <dgm:spPr/>
    </dgm:pt>
    <dgm:pt modelId="{74789603-FC72-4958-93A1-3087EBE64F5B}" type="pres">
      <dgm:prSet presAssocID="{F070EBCB-4A5F-489F-8F0E-CB6780AC7B40}" presName="conn2-1" presStyleLbl="parChTrans1D3" presStyleIdx="3" presStyleCnt="4"/>
      <dgm:spPr/>
    </dgm:pt>
    <dgm:pt modelId="{3DF90945-C297-40FD-A9AB-A93540F773CF}" type="pres">
      <dgm:prSet presAssocID="{F070EBCB-4A5F-489F-8F0E-CB6780AC7B40}" presName="connTx" presStyleLbl="parChTrans1D3" presStyleIdx="3" presStyleCnt="4"/>
      <dgm:spPr/>
    </dgm:pt>
    <dgm:pt modelId="{D85C6719-9F4D-453F-A4FE-AD8B32048AD3}" type="pres">
      <dgm:prSet presAssocID="{D13D71FC-F8FF-45AE-969A-A87A66D3EFEA}" presName="root2" presStyleCnt="0"/>
      <dgm:spPr/>
    </dgm:pt>
    <dgm:pt modelId="{D1FBAE3B-52E5-4E9B-A28A-5905C1EA41FB}" type="pres">
      <dgm:prSet presAssocID="{D13D71FC-F8FF-45AE-969A-A87A66D3EFEA}" presName="LevelTwoTextNode" presStyleLbl="node3" presStyleIdx="3" presStyleCnt="4">
        <dgm:presLayoutVars>
          <dgm:chPref val="3"/>
        </dgm:presLayoutVars>
      </dgm:prSet>
      <dgm:spPr/>
    </dgm:pt>
    <dgm:pt modelId="{F9A5CCF7-C3F7-42D3-8FBA-EDB6570414F3}" type="pres">
      <dgm:prSet presAssocID="{D13D71FC-F8FF-45AE-969A-A87A66D3EFEA}" presName="level3hierChild" presStyleCnt="0"/>
      <dgm:spPr/>
    </dgm:pt>
  </dgm:ptLst>
  <dgm:cxnLst>
    <dgm:cxn modelId="{07702C0B-72D7-4FD5-99ED-FF28F9E2B4DC}" type="presOf" srcId="{98505042-F949-4B70-A33F-1887C243003B}" destId="{60FC2767-96BC-4473-B16E-909429FE3B52}" srcOrd="1" destOrd="0" presId="urn:microsoft.com/office/officeart/2005/8/layout/hierarchy2"/>
    <dgm:cxn modelId="{C099D413-DAFC-4A96-8333-22F7BF1C5E33}" type="presOf" srcId="{E55A817B-E3A5-4CF8-9010-2E010CDAEB27}" destId="{67F1436A-A437-48DF-BEAF-85433F0596BF}" srcOrd="0" destOrd="0" presId="urn:microsoft.com/office/officeart/2005/8/layout/hierarchy2"/>
    <dgm:cxn modelId="{E2B1A014-8DC4-49B1-A5D3-EF48ADA50FE5}" type="presOf" srcId="{E55A817B-E3A5-4CF8-9010-2E010CDAEB27}" destId="{3F4EDA32-4CA8-4540-9E66-927554542602}" srcOrd="1" destOrd="0" presId="urn:microsoft.com/office/officeart/2005/8/layout/hierarchy2"/>
    <dgm:cxn modelId="{FB47D920-C15F-44DA-9A64-677D029EE707}" type="presOf" srcId="{57765F95-7886-4FB7-AE9B-0B68A8EF23C2}" destId="{1B1DCB04-02E2-4EC8-8C4D-358A591063A5}" srcOrd="0" destOrd="0" presId="urn:microsoft.com/office/officeart/2005/8/layout/hierarchy2"/>
    <dgm:cxn modelId="{1F607226-25A5-4DC0-AE5D-10B6AF313958}" type="presOf" srcId="{113FACCA-67F2-4138-9958-CA3A343A90A2}" destId="{138427A2-3F31-47A9-A7DF-6E9679F9FEDF}" srcOrd="0" destOrd="0" presId="urn:microsoft.com/office/officeart/2005/8/layout/hierarchy2"/>
    <dgm:cxn modelId="{17BE1A2D-F780-4CBC-B4C8-B7F80AA9CF82}" type="presOf" srcId="{80D6028F-0B15-408E-8EE5-290D033A9F6D}" destId="{55518145-1A52-43E6-9A1F-8596927D439A}" srcOrd="1" destOrd="0" presId="urn:microsoft.com/office/officeart/2005/8/layout/hierarchy2"/>
    <dgm:cxn modelId="{8B16674A-B95B-4142-8DD4-F0FD0744E347}" type="presOf" srcId="{4EE7B5D5-AEBC-450C-BAC8-30D78B14F155}" destId="{27475F4E-B312-43D1-847B-65E5A0C7CA6C}" srcOrd="0" destOrd="0" presId="urn:microsoft.com/office/officeart/2005/8/layout/hierarchy2"/>
    <dgm:cxn modelId="{2191866C-CB77-44FD-B4C7-81F6397B0483}" type="presOf" srcId="{F070EBCB-4A5F-489F-8F0E-CB6780AC7B40}" destId="{3DF90945-C297-40FD-A9AB-A93540F773CF}" srcOrd="1" destOrd="0" presId="urn:microsoft.com/office/officeart/2005/8/layout/hierarchy2"/>
    <dgm:cxn modelId="{E2D0804E-000E-4725-BA23-13FE443ACE6F}" srcId="{6D0FB1B8-24F0-4822-8B88-F59DC9A05404}" destId="{113FACCA-67F2-4138-9958-CA3A343A90A2}" srcOrd="0" destOrd="0" parTransId="{E55A817B-E3A5-4CF8-9010-2E010CDAEB27}" sibTransId="{B4DFE208-7A3A-45E0-AB41-655E7053D8AF}"/>
    <dgm:cxn modelId="{1ADD8470-A149-44A2-9CF8-8C7938D26C34}" srcId="{7259B9DD-10ED-4410-8145-041778FECD98}" destId="{ABC98C4E-34FE-47AC-B6F0-3D6648CF63C9}" srcOrd="0" destOrd="0" parTransId="{4EE7B5D5-AEBC-450C-BAC8-30D78B14F155}" sibTransId="{A3D70D9E-BFBA-4A7C-BE88-12981AD76B34}"/>
    <dgm:cxn modelId="{B8169352-AD88-495E-B03C-B7550669A7F4}" type="presOf" srcId="{98505042-F949-4B70-A33F-1887C243003B}" destId="{F8B84F9F-CEC4-41D4-906B-29EEF5586FFE}" srcOrd="0" destOrd="0" presId="urn:microsoft.com/office/officeart/2005/8/layout/hierarchy2"/>
    <dgm:cxn modelId="{615BB087-2E77-4EC2-8B6B-EA78D5678618}" type="presOf" srcId="{80863393-89F5-4DE5-B57E-841103C7DBFA}" destId="{218384F7-58FC-46F8-8980-65622A29BED1}" srcOrd="0" destOrd="0" presId="urn:microsoft.com/office/officeart/2005/8/layout/hierarchy2"/>
    <dgm:cxn modelId="{B5839889-6530-48E5-9EEF-CE809A4B3D5E}" srcId="{7259B9DD-10ED-4410-8145-041778FECD98}" destId="{D13D71FC-F8FF-45AE-969A-A87A66D3EFEA}" srcOrd="1" destOrd="0" parTransId="{F070EBCB-4A5F-489F-8F0E-CB6780AC7B40}" sibTransId="{D1F0DBC8-07BD-4C66-8D5F-BD4D2349FB96}"/>
    <dgm:cxn modelId="{6E16038A-8BDF-41B4-B18C-770C1F0EDB05}" type="presOf" srcId="{80D6028F-0B15-408E-8EE5-290D033A9F6D}" destId="{E3B8D153-6D17-4650-A8D3-09DF6C646F96}" srcOrd="0" destOrd="0" presId="urn:microsoft.com/office/officeart/2005/8/layout/hierarchy2"/>
    <dgm:cxn modelId="{1B12D992-F8A5-49AD-A155-149694D6F2FE}" type="presOf" srcId="{4EE7B5D5-AEBC-450C-BAC8-30D78B14F155}" destId="{E15BF11A-F469-43A7-A01E-FFF4787BFEB0}" srcOrd="1" destOrd="0" presId="urn:microsoft.com/office/officeart/2005/8/layout/hierarchy2"/>
    <dgm:cxn modelId="{0DB5AE98-FA90-4318-A5DF-EB79A92CC6EA}" type="presOf" srcId="{F070EBCB-4A5F-489F-8F0E-CB6780AC7B40}" destId="{74789603-FC72-4958-93A1-3087EBE64F5B}" srcOrd="0" destOrd="0" presId="urn:microsoft.com/office/officeart/2005/8/layout/hierarchy2"/>
    <dgm:cxn modelId="{988A089D-B775-4AFE-9F50-56AAF7036C88}" srcId="{113FACCA-67F2-4138-9958-CA3A343A90A2}" destId="{60BF85F3-3E0D-499F-A0F5-E719757044D0}" srcOrd="1" destOrd="0" parTransId="{80D6028F-0B15-408E-8EE5-290D033A9F6D}" sibTransId="{F28EC928-3E9E-4C93-A57B-8A0DA54B7CE6}"/>
    <dgm:cxn modelId="{F6C9379F-AE40-4A3E-B309-8755CA8A4863}" type="presOf" srcId="{60BF85F3-3E0D-499F-A0F5-E719757044D0}" destId="{ABAA423F-9B1A-4217-A510-5ED37A6EC53F}" srcOrd="0" destOrd="0" presId="urn:microsoft.com/office/officeart/2005/8/layout/hierarchy2"/>
    <dgm:cxn modelId="{51DF9BA9-0E5B-4E72-8A8B-9252A07EBFC6}" srcId="{C6A5A82D-B8EB-45A5-89A7-00F81F65D8E8}" destId="{6D0FB1B8-24F0-4822-8B88-F59DC9A05404}" srcOrd="0" destOrd="0" parTransId="{6B1CE9FF-D2BE-43FF-8474-2BDA9DEA9964}" sibTransId="{00EAB0FF-F97E-4CB1-A944-3277296C0FE4}"/>
    <dgm:cxn modelId="{1AAAE3B4-54DE-4914-941E-39DC08C7594A}" type="presOf" srcId="{D13D71FC-F8FF-45AE-969A-A87A66D3EFEA}" destId="{D1FBAE3B-52E5-4E9B-A28A-5905C1EA41FB}" srcOrd="0" destOrd="0" presId="urn:microsoft.com/office/officeart/2005/8/layout/hierarchy2"/>
    <dgm:cxn modelId="{1FEF7DBB-D9B6-406D-A630-674EA33488A1}" type="presOf" srcId="{57765F95-7886-4FB7-AE9B-0B68A8EF23C2}" destId="{4A7799AC-E736-455F-9885-F9B276528344}" srcOrd="1" destOrd="0" presId="urn:microsoft.com/office/officeart/2005/8/layout/hierarchy2"/>
    <dgm:cxn modelId="{93028CC5-0E56-4891-AD6F-736C7E02326D}" type="presOf" srcId="{7259B9DD-10ED-4410-8145-041778FECD98}" destId="{6BEC0411-A551-4291-BD98-25D0EA24AE9D}" srcOrd="0" destOrd="0" presId="urn:microsoft.com/office/officeart/2005/8/layout/hierarchy2"/>
    <dgm:cxn modelId="{1DFF08C8-D8D1-48C8-8481-513E635191DD}" type="presOf" srcId="{C6A5A82D-B8EB-45A5-89A7-00F81F65D8E8}" destId="{53F039B4-0EE7-48B6-A388-495E7D455FDC}" srcOrd="0" destOrd="0" presId="urn:microsoft.com/office/officeart/2005/8/layout/hierarchy2"/>
    <dgm:cxn modelId="{57D712CB-FEE0-4649-87C4-B1F64EF2A097}" type="presOf" srcId="{6D0FB1B8-24F0-4822-8B88-F59DC9A05404}" destId="{734EDF7E-66E3-428E-83AD-6148922845CD}" srcOrd="0" destOrd="0" presId="urn:microsoft.com/office/officeart/2005/8/layout/hierarchy2"/>
    <dgm:cxn modelId="{C7D6DBD0-7327-46E8-BF86-FFAEF2AE0864}" srcId="{113FACCA-67F2-4138-9958-CA3A343A90A2}" destId="{80863393-89F5-4DE5-B57E-841103C7DBFA}" srcOrd="0" destOrd="0" parTransId="{98505042-F949-4B70-A33F-1887C243003B}" sibTransId="{A7E8B000-03A4-4B9B-B7CE-DD3EDA007BC7}"/>
    <dgm:cxn modelId="{F4D1D9D6-D63B-48EE-AE1B-B242D926DD67}" srcId="{6D0FB1B8-24F0-4822-8B88-F59DC9A05404}" destId="{7259B9DD-10ED-4410-8145-041778FECD98}" srcOrd="1" destOrd="0" parTransId="{57765F95-7886-4FB7-AE9B-0B68A8EF23C2}" sibTransId="{E7BE010A-B6D7-4793-958F-60559C20013B}"/>
    <dgm:cxn modelId="{B65B6FE6-BA18-4048-8547-954026CC8329}" type="presOf" srcId="{ABC98C4E-34FE-47AC-B6F0-3D6648CF63C9}" destId="{858B5213-9B92-4291-A2A2-27C0C3EE37A2}" srcOrd="0" destOrd="0" presId="urn:microsoft.com/office/officeart/2005/8/layout/hierarchy2"/>
    <dgm:cxn modelId="{47DF6804-D30D-40F4-8FAE-B15929298CD2}" type="presParOf" srcId="{53F039B4-0EE7-48B6-A388-495E7D455FDC}" destId="{4AD9BAD6-FE41-4F1A-A232-38B2598142BE}" srcOrd="0" destOrd="0" presId="urn:microsoft.com/office/officeart/2005/8/layout/hierarchy2"/>
    <dgm:cxn modelId="{89911C8E-F67C-4245-8F5F-64287F6C40B8}" type="presParOf" srcId="{4AD9BAD6-FE41-4F1A-A232-38B2598142BE}" destId="{734EDF7E-66E3-428E-83AD-6148922845CD}" srcOrd="0" destOrd="0" presId="urn:microsoft.com/office/officeart/2005/8/layout/hierarchy2"/>
    <dgm:cxn modelId="{10AC969A-66E4-43A7-88E3-0CE0BB938C34}" type="presParOf" srcId="{4AD9BAD6-FE41-4F1A-A232-38B2598142BE}" destId="{94369BF7-6BC0-4993-B0B1-444E16806F86}" srcOrd="1" destOrd="0" presId="urn:microsoft.com/office/officeart/2005/8/layout/hierarchy2"/>
    <dgm:cxn modelId="{BE90A25E-8ED4-4A33-938E-F6576425E3DF}" type="presParOf" srcId="{94369BF7-6BC0-4993-B0B1-444E16806F86}" destId="{67F1436A-A437-48DF-BEAF-85433F0596BF}" srcOrd="0" destOrd="0" presId="urn:microsoft.com/office/officeart/2005/8/layout/hierarchy2"/>
    <dgm:cxn modelId="{B67650D3-5E50-42D9-AAE4-A48AB5FE4C61}" type="presParOf" srcId="{67F1436A-A437-48DF-BEAF-85433F0596BF}" destId="{3F4EDA32-4CA8-4540-9E66-927554542602}" srcOrd="0" destOrd="0" presId="urn:microsoft.com/office/officeart/2005/8/layout/hierarchy2"/>
    <dgm:cxn modelId="{44304842-58A5-4569-A97A-D33AD1B7A15F}" type="presParOf" srcId="{94369BF7-6BC0-4993-B0B1-444E16806F86}" destId="{11033E14-D57D-4BCB-B3D5-7F23AEF0016C}" srcOrd="1" destOrd="0" presId="urn:microsoft.com/office/officeart/2005/8/layout/hierarchy2"/>
    <dgm:cxn modelId="{BC96ED0D-E5EC-43F8-ABB3-87C746E133C6}" type="presParOf" srcId="{11033E14-D57D-4BCB-B3D5-7F23AEF0016C}" destId="{138427A2-3F31-47A9-A7DF-6E9679F9FEDF}" srcOrd="0" destOrd="0" presId="urn:microsoft.com/office/officeart/2005/8/layout/hierarchy2"/>
    <dgm:cxn modelId="{41ED8836-23B2-4358-87F6-9F73C8652FD0}" type="presParOf" srcId="{11033E14-D57D-4BCB-B3D5-7F23AEF0016C}" destId="{D0F2807C-71EB-4D4E-B855-F02A1E5B08B8}" srcOrd="1" destOrd="0" presId="urn:microsoft.com/office/officeart/2005/8/layout/hierarchy2"/>
    <dgm:cxn modelId="{CCCCF2F1-4D7B-4165-80B7-C1AFBF967352}" type="presParOf" srcId="{D0F2807C-71EB-4D4E-B855-F02A1E5B08B8}" destId="{F8B84F9F-CEC4-41D4-906B-29EEF5586FFE}" srcOrd="0" destOrd="0" presId="urn:microsoft.com/office/officeart/2005/8/layout/hierarchy2"/>
    <dgm:cxn modelId="{06848598-3D2E-4F58-A881-7D4706068D4D}" type="presParOf" srcId="{F8B84F9F-CEC4-41D4-906B-29EEF5586FFE}" destId="{60FC2767-96BC-4473-B16E-909429FE3B52}" srcOrd="0" destOrd="0" presId="urn:microsoft.com/office/officeart/2005/8/layout/hierarchy2"/>
    <dgm:cxn modelId="{B594E682-78CA-4EEE-A178-7CCFFAFB2BAC}" type="presParOf" srcId="{D0F2807C-71EB-4D4E-B855-F02A1E5B08B8}" destId="{E7042914-A68C-40EE-93FA-659D34AF4D74}" srcOrd="1" destOrd="0" presId="urn:microsoft.com/office/officeart/2005/8/layout/hierarchy2"/>
    <dgm:cxn modelId="{B4851E7B-8A35-47E0-8289-408CFF28686D}" type="presParOf" srcId="{E7042914-A68C-40EE-93FA-659D34AF4D74}" destId="{218384F7-58FC-46F8-8980-65622A29BED1}" srcOrd="0" destOrd="0" presId="urn:microsoft.com/office/officeart/2005/8/layout/hierarchy2"/>
    <dgm:cxn modelId="{C152F047-B64E-4C00-921D-B4624E46A938}" type="presParOf" srcId="{E7042914-A68C-40EE-93FA-659D34AF4D74}" destId="{CB2361DD-3905-4855-8580-C8F2F0ACE9AE}" srcOrd="1" destOrd="0" presId="urn:microsoft.com/office/officeart/2005/8/layout/hierarchy2"/>
    <dgm:cxn modelId="{74DDA986-095A-42E2-84F9-7502782F658C}" type="presParOf" srcId="{D0F2807C-71EB-4D4E-B855-F02A1E5B08B8}" destId="{E3B8D153-6D17-4650-A8D3-09DF6C646F96}" srcOrd="2" destOrd="0" presId="urn:microsoft.com/office/officeart/2005/8/layout/hierarchy2"/>
    <dgm:cxn modelId="{C866723F-996F-4813-8C88-07F03CE6B349}" type="presParOf" srcId="{E3B8D153-6D17-4650-A8D3-09DF6C646F96}" destId="{55518145-1A52-43E6-9A1F-8596927D439A}" srcOrd="0" destOrd="0" presId="urn:microsoft.com/office/officeart/2005/8/layout/hierarchy2"/>
    <dgm:cxn modelId="{EB631CA9-4512-43CE-B5AC-612D92816BB7}" type="presParOf" srcId="{D0F2807C-71EB-4D4E-B855-F02A1E5B08B8}" destId="{BAA8E104-67CC-4986-B4F2-5AC20E7A237D}" srcOrd="3" destOrd="0" presId="urn:microsoft.com/office/officeart/2005/8/layout/hierarchy2"/>
    <dgm:cxn modelId="{64CF5EF6-0FC2-4AA7-9634-128BE801EF7C}" type="presParOf" srcId="{BAA8E104-67CC-4986-B4F2-5AC20E7A237D}" destId="{ABAA423F-9B1A-4217-A510-5ED37A6EC53F}" srcOrd="0" destOrd="0" presId="urn:microsoft.com/office/officeart/2005/8/layout/hierarchy2"/>
    <dgm:cxn modelId="{C63E96B0-2041-4529-81E5-FA12372614DB}" type="presParOf" srcId="{BAA8E104-67CC-4986-B4F2-5AC20E7A237D}" destId="{21A76052-7EBA-480A-8148-5B0B2A86B8E0}" srcOrd="1" destOrd="0" presId="urn:microsoft.com/office/officeart/2005/8/layout/hierarchy2"/>
    <dgm:cxn modelId="{B2A55F8F-5228-40A3-BA49-ED0ABAB327E2}" type="presParOf" srcId="{94369BF7-6BC0-4993-B0B1-444E16806F86}" destId="{1B1DCB04-02E2-4EC8-8C4D-358A591063A5}" srcOrd="2" destOrd="0" presId="urn:microsoft.com/office/officeart/2005/8/layout/hierarchy2"/>
    <dgm:cxn modelId="{F6E25974-C10E-4C6A-8035-48C753783702}" type="presParOf" srcId="{1B1DCB04-02E2-4EC8-8C4D-358A591063A5}" destId="{4A7799AC-E736-455F-9885-F9B276528344}" srcOrd="0" destOrd="0" presId="urn:microsoft.com/office/officeart/2005/8/layout/hierarchy2"/>
    <dgm:cxn modelId="{417F5DD5-9536-45DD-97BC-70877B88AF1C}" type="presParOf" srcId="{94369BF7-6BC0-4993-B0B1-444E16806F86}" destId="{36845AA1-D85C-4C61-81C7-A57BFA396FEE}" srcOrd="3" destOrd="0" presId="urn:microsoft.com/office/officeart/2005/8/layout/hierarchy2"/>
    <dgm:cxn modelId="{09E37F9F-5215-4345-9355-48DDCE003A8A}" type="presParOf" srcId="{36845AA1-D85C-4C61-81C7-A57BFA396FEE}" destId="{6BEC0411-A551-4291-BD98-25D0EA24AE9D}" srcOrd="0" destOrd="0" presId="urn:microsoft.com/office/officeart/2005/8/layout/hierarchy2"/>
    <dgm:cxn modelId="{11AFBDB8-4E0D-462C-86A9-B4523A4ABA8D}" type="presParOf" srcId="{36845AA1-D85C-4C61-81C7-A57BFA396FEE}" destId="{6A88DCB1-771C-4E32-8A62-6AD06DA7672A}" srcOrd="1" destOrd="0" presId="urn:microsoft.com/office/officeart/2005/8/layout/hierarchy2"/>
    <dgm:cxn modelId="{11491693-AABE-406F-8CE8-62722AA3E19C}" type="presParOf" srcId="{6A88DCB1-771C-4E32-8A62-6AD06DA7672A}" destId="{27475F4E-B312-43D1-847B-65E5A0C7CA6C}" srcOrd="0" destOrd="0" presId="urn:microsoft.com/office/officeart/2005/8/layout/hierarchy2"/>
    <dgm:cxn modelId="{47ED571B-B451-41EB-9A38-1201B9E58BD0}" type="presParOf" srcId="{27475F4E-B312-43D1-847B-65E5A0C7CA6C}" destId="{E15BF11A-F469-43A7-A01E-FFF4787BFEB0}" srcOrd="0" destOrd="0" presId="urn:microsoft.com/office/officeart/2005/8/layout/hierarchy2"/>
    <dgm:cxn modelId="{D67E0181-1117-4E63-8483-3F42043FFF9F}" type="presParOf" srcId="{6A88DCB1-771C-4E32-8A62-6AD06DA7672A}" destId="{B1C61870-C424-4276-B3A2-C567D3F50CF7}" srcOrd="1" destOrd="0" presId="urn:microsoft.com/office/officeart/2005/8/layout/hierarchy2"/>
    <dgm:cxn modelId="{DCDFB08A-0959-44C5-92E9-4C934770EA01}" type="presParOf" srcId="{B1C61870-C424-4276-B3A2-C567D3F50CF7}" destId="{858B5213-9B92-4291-A2A2-27C0C3EE37A2}" srcOrd="0" destOrd="0" presId="urn:microsoft.com/office/officeart/2005/8/layout/hierarchy2"/>
    <dgm:cxn modelId="{C782F2C1-20B9-4063-801C-BBD80870CCF6}" type="presParOf" srcId="{B1C61870-C424-4276-B3A2-C567D3F50CF7}" destId="{1E59FEF4-BCFA-4826-8DC3-901B345C3278}" srcOrd="1" destOrd="0" presId="urn:microsoft.com/office/officeart/2005/8/layout/hierarchy2"/>
    <dgm:cxn modelId="{6E56F99D-B0D6-4FFA-A96F-E60CBB1C3F86}" type="presParOf" srcId="{6A88DCB1-771C-4E32-8A62-6AD06DA7672A}" destId="{74789603-FC72-4958-93A1-3087EBE64F5B}" srcOrd="2" destOrd="0" presId="urn:microsoft.com/office/officeart/2005/8/layout/hierarchy2"/>
    <dgm:cxn modelId="{1643D8C1-5AF6-42E8-80BF-EBDE1A55DBC3}" type="presParOf" srcId="{74789603-FC72-4958-93A1-3087EBE64F5B}" destId="{3DF90945-C297-40FD-A9AB-A93540F773CF}" srcOrd="0" destOrd="0" presId="urn:microsoft.com/office/officeart/2005/8/layout/hierarchy2"/>
    <dgm:cxn modelId="{7D5CB863-EB6E-4F06-9F29-264E1E1EF498}" type="presParOf" srcId="{6A88DCB1-771C-4E32-8A62-6AD06DA7672A}" destId="{D85C6719-9F4D-453F-A4FE-AD8B32048AD3}" srcOrd="3" destOrd="0" presId="urn:microsoft.com/office/officeart/2005/8/layout/hierarchy2"/>
    <dgm:cxn modelId="{8E545C73-9F56-44C4-8C75-786130628661}" type="presParOf" srcId="{D85C6719-9F4D-453F-A4FE-AD8B32048AD3}" destId="{D1FBAE3B-52E5-4E9B-A28A-5905C1EA41FB}" srcOrd="0" destOrd="0" presId="urn:microsoft.com/office/officeart/2005/8/layout/hierarchy2"/>
    <dgm:cxn modelId="{5E3A686B-0EB5-4712-A448-B24A8E6278AB}" type="presParOf" srcId="{D85C6719-9F4D-453F-A4FE-AD8B32048AD3}" destId="{F9A5CCF7-C3F7-42D3-8FBA-EDB6570414F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AB80D-E88F-4E17-B1DA-C6700C859EB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a-ES"/>
        </a:p>
      </dgm:t>
    </dgm:pt>
    <dgm:pt modelId="{60C815E8-89BB-40B9-B885-A30A1FE69896}">
      <dgm:prSet phldrT="[Texto]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s-ES" dirty="0" err="1"/>
            <a:t>Contactome</a:t>
          </a:r>
          <a:endParaRPr lang="ca-ES" dirty="0"/>
        </a:p>
      </dgm:t>
    </dgm:pt>
    <dgm:pt modelId="{6DE90445-4310-449C-95E9-F8E02ED56988}" type="parTrans" cxnId="{57820C0F-AC9B-4A62-9516-A3B8D8518F87}">
      <dgm:prSet/>
      <dgm:spPr/>
      <dgm:t>
        <a:bodyPr/>
        <a:lstStyle/>
        <a:p>
          <a:endParaRPr lang="ca-ES"/>
        </a:p>
      </dgm:t>
    </dgm:pt>
    <dgm:pt modelId="{D345B8DD-EAEE-4C48-B0AA-DEBC24A48CA8}" type="sibTrans" cxnId="{57820C0F-AC9B-4A62-9516-A3B8D8518F87}">
      <dgm:prSet/>
      <dgm:spPr/>
      <dgm:t>
        <a:bodyPr/>
        <a:lstStyle/>
        <a:p>
          <a:endParaRPr lang="ca-ES"/>
        </a:p>
      </dgm:t>
    </dgm:pt>
    <dgm:pt modelId="{90E8ADE7-43E7-48C3-B267-81C3295518C9}">
      <dgm:prSet phldrT="[Texto]"/>
      <dgm:spPr/>
      <dgm:t>
        <a:bodyPr/>
        <a:lstStyle/>
        <a:p>
          <a:r>
            <a:rPr lang="es-ES" dirty="0" err="1"/>
            <a:t>His_test</a:t>
          </a:r>
          <a:r>
            <a:rPr lang="es-ES" dirty="0"/>
            <a:t>()</a:t>
          </a:r>
          <a:endParaRPr lang="ca-ES" dirty="0"/>
        </a:p>
      </dgm:t>
    </dgm:pt>
    <dgm:pt modelId="{5F5B1AEA-F417-49C2-865F-2911848C21C6}" type="parTrans" cxnId="{B40C25A7-6D71-4A59-8193-C8F016439DE7}">
      <dgm:prSet/>
      <dgm:spPr/>
      <dgm:t>
        <a:bodyPr/>
        <a:lstStyle/>
        <a:p>
          <a:endParaRPr lang="ca-ES"/>
        </a:p>
      </dgm:t>
    </dgm:pt>
    <dgm:pt modelId="{09D23880-BF65-437D-823E-3F2E4CE05519}" type="sibTrans" cxnId="{B40C25A7-6D71-4A59-8193-C8F016439DE7}">
      <dgm:prSet/>
      <dgm:spPr/>
      <dgm:t>
        <a:bodyPr/>
        <a:lstStyle/>
        <a:p>
          <a:endParaRPr lang="ca-ES"/>
        </a:p>
      </dgm:t>
    </dgm:pt>
    <dgm:pt modelId="{5E667F0A-EBA5-45C8-9482-AF7C8616F5F2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ES" dirty="0" err="1"/>
            <a:t>His_judge</a:t>
          </a:r>
          <a:r>
            <a:rPr lang="es-ES" dirty="0"/>
            <a:t>()</a:t>
          </a:r>
          <a:endParaRPr lang="ca-ES" dirty="0"/>
        </a:p>
      </dgm:t>
    </dgm:pt>
    <dgm:pt modelId="{6D4AFE51-F14C-4566-8F3E-00E6858356C6}" type="parTrans" cxnId="{B2379ED5-0986-4659-82DE-D9C374CE2298}">
      <dgm:prSet/>
      <dgm:spPr/>
      <dgm:t>
        <a:bodyPr/>
        <a:lstStyle/>
        <a:p>
          <a:endParaRPr lang="ca-ES"/>
        </a:p>
      </dgm:t>
    </dgm:pt>
    <dgm:pt modelId="{E59E9338-B1A6-4320-A371-9E774C633125}" type="sibTrans" cxnId="{B2379ED5-0986-4659-82DE-D9C374CE2298}">
      <dgm:prSet/>
      <dgm:spPr/>
      <dgm:t>
        <a:bodyPr/>
        <a:lstStyle/>
        <a:p>
          <a:endParaRPr lang="ca-ES"/>
        </a:p>
      </dgm:t>
    </dgm:pt>
    <dgm:pt modelId="{6011CE89-A1A1-4621-8B1E-AB0A01AAF933}" type="pres">
      <dgm:prSet presAssocID="{790AB80D-E88F-4E17-B1DA-C6700C859EBD}" presName="Name0" presStyleCnt="0">
        <dgm:presLayoutVars>
          <dgm:dir/>
          <dgm:animLvl val="lvl"/>
          <dgm:resizeHandles val="exact"/>
        </dgm:presLayoutVars>
      </dgm:prSet>
      <dgm:spPr/>
    </dgm:pt>
    <dgm:pt modelId="{AECD78D0-DD17-474F-BA51-589A0DC5CFB7}" type="pres">
      <dgm:prSet presAssocID="{60C815E8-89BB-40B9-B885-A30A1FE6989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30BC904-EACA-4A2E-B6D7-25416C2187DD}" type="pres">
      <dgm:prSet presAssocID="{D345B8DD-EAEE-4C48-B0AA-DEBC24A48CA8}" presName="parTxOnlySpace" presStyleCnt="0"/>
      <dgm:spPr/>
    </dgm:pt>
    <dgm:pt modelId="{845D71D8-F1D5-4EF7-9CB1-3B95FF808334}" type="pres">
      <dgm:prSet presAssocID="{90E8ADE7-43E7-48C3-B267-81C3295518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84BA2B2-CF26-445E-8036-034DB49ADB2F}" type="pres">
      <dgm:prSet presAssocID="{09D23880-BF65-437D-823E-3F2E4CE05519}" presName="parTxOnlySpace" presStyleCnt="0"/>
      <dgm:spPr/>
    </dgm:pt>
    <dgm:pt modelId="{B7C1EEE4-65D1-4BDA-A46D-EE2987FE178A}" type="pres">
      <dgm:prSet presAssocID="{5E667F0A-EBA5-45C8-9482-AF7C8616F5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FFF504-C93F-4EE0-9FF1-7D35DC006838}" type="presOf" srcId="{5E667F0A-EBA5-45C8-9482-AF7C8616F5F2}" destId="{B7C1EEE4-65D1-4BDA-A46D-EE2987FE178A}" srcOrd="0" destOrd="0" presId="urn:microsoft.com/office/officeart/2005/8/layout/chevron1"/>
    <dgm:cxn modelId="{57820C0F-AC9B-4A62-9516-A3B8D8518F87}" srcId="{790AB80D-E88F-4E17-B1DA-C6700C859EBD}" destId="{60C815E8-89BB-40B9-B885-A30A1FE69896}" srcOrd="0" destOrd="0" parTransId="{6DE90445-4310-449C-95E9-F8E02ED56988}" sibTransId="{D345B8DD-EAEE-4C48-B0AA-DEBC24A48CA8}"/>
    <dgm:cxn modelId="{085F1832-3BE7-466C-8CFD-D978CDEF40EC}" type="presOf" srcId="{90E8ADE7-43E7-48C3-B267-81C3295518C9}" destId="{845D71D8-F1D5-4EF7-9CB1-3B95FF808334}" srcOrd="0" destOrd="0" presId="urn:microsoft.com/office/officeart/2005/8/layout/chevron1"/>
    <dgm:cxn modelId="{61C3F84E-A56E-4A68-9CF5-6D0BF2831D77}" type="presOf" srcId="{790AB80D-E88F-4E17-B1DA-C6700C859EBD}" destId="{6011CE89-A1A1-4621-8B1E-AB0A01AAF933}" srcOrd="0" destOrd="0" presId="urn:microsoft.com/office/officeart/2005/8/layout/chevron1"/>
    <dgm:cxn modelId="{9EC35D4F-168F-4D5D-8CA8-22A364EEA81D}" type="presOf" srcId="{60C815E8-89BB-40B9-B885-A30A1FE69896}" destId="{AECD78D0-DD17-474F-BA51-589A0DC5CFB7}" srcOrd="0" destOrd="0" presId="urn:microsoft.com/office/officeart/2005/8/layout/chevron1"/>
    <dgm:cxn modelId="{B40C25A7-6D71-4A59-8193-C8F016439DE7}" srcId="{790AB80D-E88F-4E17-B1DA-C6700C859EBD}" destId="{90E8ADE7-43E7-48C3-B267-81C3295518C9}" srcOrd="1" destOrd="0" parTransId="{5F5B1AEA-F417-49C2-865F-2911848C21C6}" sibTransId="{09D23880-BF65-437D-823E-3F2E4CE05519}"/>
    <dgm:cxn modelId="{B2379ED5-0986-4659-82DE-D9C374CE2298}" srcId="{790AB80D-E88F-4E17-B1DA-C6700C859EBD}" destId="{5E667F0A-EBA5-45C8-9482-AF7C8616F5F2}" srcOrd="2" destOrd="0" parTransId="{6D4AFE51-F14C-4566-8F3E-00E6858356C6}" sibTransId="{E59E9338-B1A6-4320-A371-9E774C633125}"/>
    <dgm:cxn modelId="{20F192B0-E8E8-45E4-BCE6-731DDBB29DEE}" type="presParOf" srcId="{6011CE89-A1A1-4621-8B1E-AB0A01AAF933}" destId="{AECD78D0-DD17-474F-BA51-589A0DC5CFB7}" srcOrd="0" destOrd="0" presId="urn:microsoft.com/office/officeart/2005/8/layout/chevron1"/>
    <dgm:cxn modelId="{D100DE6C-81B1-4911-9485-7A9774F6E67C}" type="presParOf" srcId="{6011CE89-A1A1-4621-8B1E-AB0A01AAF933}" destId="{B30BC904-EACA-4A2E-B6D7-25416C2187DD}" srcOrd="1" destOrd="0" presId="urn:microsoft.com/office/officeart/2005/8/layout/chevron1"/>
    <dgm:cxn modelId="{FCF944D1-3E64-4C7D-993F-7CEC91DA62FE}" type="presParOf" srcId="{6011CE89-A1A1-4621-8B1E-AB0A01AAF933}" destId="{845D71D8-F1D5-4EF7-9CB1-3B95FF808334}" srcOrd="2" destOrd="0" presId="urn:microsoft.com/office/officeart/2005/8/layout/chevron1"/>
    <dgm:cxn modelId="{82CF326F-5ABC-41D7-8083-4FB67D9555A1}" type="presParOf" srcId="{6011CE89-A1A1-4621-8B1E-AB0A01AAF933}" destId="{C84BA2B2-CF26-445E-8036-034DB49ADB2F}" srcOrd="3" destOrd="0" presId="urn:microsoft.com/office/officeart/2005/8/layout/chevron1"/>
    <dgm:cxn modelId="{BAEEF7ED-6310-46D4-8652-B35F64FF2A1A}" type="presParOf" srcId="{6011CE89-A1A1-4621-8B1E-AB0A01AAF933}" destId="{B7C1EEE4-65D1-4BDA-A46D-EE2987FE17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0AB80D-E88F-4E17-B1DA-C6700C859EB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a-ES"/>
        </a:p>
      </dgm:t>
    </dgm:pt>
    <dgm:pt modelId="{60C815E8-89BB-40B9-B885-A30A1FE69896}">
      <dgm:prSet phldrT="[Texto]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s-ES" dirty="0" err="1"/>
            <a:t>Contactome</a:t>
          </a:r>
          <a:endParaRPr lang="ca-ES" dirty="0"/>
        </a:p>
      </dgm:t>
    </dgm:pt>
    <dgm:pt modelId="{6DE90445-4310-449C-95E9-F8E02ED56988}" type="parTrans" cxnId="{57820C0F-AC9B-4A62-9516-A3B8D8518F87}">
      <dgm:prSet/>
      <dgm:spPr/>
      <dgm:t>
        <a:bodyPr/>
        <a:lstStyle/>
        <a:p>
          <a:endParaRPr lang="ca-ES"/>
        </a:p>
      </dgm:t>
    </dgm:pt>
    <dgm:pt modelId="{D345B8DD-EAEE-4C48-B0AA-DEBC24A48CA8}" type="sibTrans" cxnId="{57820C0F-AC9B-4A62-9516-A3B8D8518F87}">
      <dgm:prSet/>
      <dgm:spPr/>
      <dgm:t>
        <a:bodyPr/>
        <a:lstStyle/>
        <a:p>
          <a:endParaRPr lang="ca-ES"/>
        </a:p>
      </dgm:t>
    </dgm:pt>
    <dgm:pt modelId="{90E8ADE7-43E7-48C3-B267-81C3295518C9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ES" dirty="0" err="1"/>
            <a:t>His_test</a:t>
          </a:r>
          <a:r>
            <a:rPr lang="es-ES" dirty="0"/>
            <a:t>()</a:t>
          </a:r>
          <a:endParaRPr lang="ca-ES" dirty="0"/>
        </a:p>
      </dgm:t>
    </dgm:pt>
    <dgm:pt modelId="{5F5B1AEA-F417-49C2-865F-2911848C21C6}" type="parTrans" cxnId="{B40C25A7-6D71-4A59-8193-C8F016439DE7}">
      <dgm:prSet/>
      <dgm:spPr/>
      <dgm:t>
        <a:bodyPr/>
        <a:lstStyle/>
        <a:p>
          <a:endParaRPr lang="ca-ES"/>
        </a:p>
      </dgm:t>
    </dgm:pt>
    <dgm:pt modelId="{09D23880-BF65-437D-823E-3F2E4CE05519}" type="sibTrans" cxnId="{B40C25A7-6D71-4A59-8193-C8F016439DE7}">
      <dgm:prSet/>
      <dgm:spPr/>
      <dgm:t>
        <a:bodyPr/>
        <a:lstStyle/>
        <a:p>
          <a:endParaRPr lang="ca-ES"/>
        </a:p>
      </dgm:t>
    </dgm:pt>
    <dgm:pt modelId="{5E667F0A-EBA5-45C8-9482-AF7C8616F5F2}">
      <dgm:prSet phldrT="[Texto]"/>
      <dgm:spPr>
        <a:solidFill>
          <a:schemeClr val="accent1"/>
        </a:solidFill>
      </dgm:spPr>
      <dgm:t>
        <a:bodyPr/>
        <a:lstStyle/>
        <a:p>
          <a:r>
            <a:rPr lang="es-ES" dirty="0" err="1"/>
            <a:t>His_judge</a:t>
          </a:r>
          <a:r>
            <a:rPr lang="es-ES" dirty="0"/>
            <a:t>()</a:t>
          </a:r>
          <a:endParaRPr lang="ca-ES" dirty="0"/>
        </a:p>
      </dgm:t>
    </dgm:pt>
    <dgm:pt modelId="{6D4AFE51-F14C-4566-8F3E-00E6858356C6}" type="parTrans" cxnId="{B2379ED5-0986-4659-82DE-D9C374CE2298}">
      <dgm:prSet/>
      <dgm:spPr/>
      <dgm:t>
        <a:bodyPr/>
        <a:lstStyle/>
        <a:p>
          <a:endParaRPr lang="ca-ES"/>
        </a:p>
      </dgm:t>
    </dgm:pt>
    <dgm:pt modelId="{E59E9338-B1A6-4320-A371-9E774C633125}" type="sibTrans" cxnId="{B2379ED5-0986-4659-82DE-D9C374CE2298}">
      <dgm:prSet/>
      <dgm:spPr/>
      <dgm:t>
        <a:bodyPr/>
        <a:lstStyle/>
        <a:p>
          <a:endParaRPr lang="ca-ES"/>
        </a:p>
      </dgm:t>
    </dgm:pt>
    <dgm:pt modelId="{6011CE89-A1A1-4621-8B1E-AB0A01AAF933}" type="pres">
      <dgm:prSet presAssocID="{790AB80D-E88F-4E17-B1DA-C6700C859EBD}" presName="Name0" presStyleCnt="0">
        <dgm:presLayoutVars>
          <dgm:dir/>
          <dgm:animLvl val="lvl"/>
          <dgm:resizeHandles val="exact"/>
        </dgm:presLayoutVars>
      </dgm:prSet>
      <dgm:spPr/>
    </dgm:pt>
    <dgm:pt modelId="{AECD78D0-DD17-474F-BA51-589A0DC5CFB7}" type="pres">
      <dgm:prSet presAssocID="{60C815E8-89BB-40B9-B885-A30A1FE6989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30BC904-EACA-4A2E-B6D7-25416C2187DD}" type="pres">
      <dgm:prSet presAssocID="{D345B8DD-EAEE-4C48-B0AA-DEBC24A48CA8}" presName="parTxOnlySpace" presStyleCnt="0"/>
      <dgm:spPr/>
    </dgm:pt>
    <dgm:pt modelId="{845D71D8-F1D5-4EF7-9CB1-3B95FF808334}" type="pres">
      <dgm:prSet presAssocID="{90E8ADE7-43E7-48C3-B267-81C3295518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84BA2B2-CF26-445E-8036-034DB49ADB2F}" type="pres">
      <dgm:prSet presAssocID="{09D23880-BF65-437D-823E-3F2E4CE05519}" presName="parTxOnlySpace" presStyleCnt="0"/>
      <dgm:spPr/>
    </dgm:pt>
    <dgm:pt modelId="{B7C1EEE4-65D1-4BDA-A46D-EE2987FE178A}" type="pres">
      <dgm:prSet presAssocID="{5E667F0A-EBA5-45C8-9482-AF7C8616F5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4904400-8303-4773-9433-716E75A5A885}" type="presOf" srcId="{60C815E8-89BB-40B9-B885-A30A1FE69896}" destId="{AECD78D0-DD17-474F-BA51-589A0DC5CFB7}" srcOrd="0" destOrd="0" presId="urn:microsoft.com/office/officeart/2005/8/layout/chevron1"/>
    <dgm:cxn modelId="{57820C0F-AC9B-4A62-9516-A3B8D8518F87}" srcId="{790AB80D-E88F-4E17-B1DA-C6700C859EBD}" destId="{60C815E8-89BB-40B9-B885-A30A1FE69896}" srcOrd="0" destOrd="0" parTransId="{6DE90445-4310-449C-95E9-F8E02ED56988}" sibTransId="{D345B8DD-EAEE-4C48-B0AA-DEBC24A48CA8}"/>
    <dgm:cxn modelId="{685DA021-ABE8-4416-A4DF-47CB4E2CE185}" type="presOf" srcId="{790AB80D-E88F-4E17-B1DA-C6700C859EBD}" destId="{6011CE89-A1A1-4621-8B1E-AB0A01AAF933}" srcOrd="0" destOrd="0" presId="urn:microsoft.com/office/officeart/2005/8/layout/chevron1"/>
    <dgm:cxn modelId="{1EDFADA6-022E-46A4-8DAB-A4339B827138}" type="presOf" srcId="{5E667F0A-EBA5-45C8-9482-AF7C8616F5F2}" destId="{B7C1EEE4-65D1-4BDA-A46D-EE2987FE178A}" srcOrd="0" destOrd="0" presId="urn:microsoft.com/office/officeart/2005/8/layout/chevron1"/>
    <dgm:cxn modelId="{B40C25A7-6D71-4A59-8193-C8F016439DE7}" srcId="{790AB80D-E88F-4E17-B1DA-C6700C859EBD}" destId="{90E8ADE7-43E7-48C3-B267-81C3295518C9}" srcOrd="1" destOrd="0" parTransId="{5F5B1AEA-F417-49C2-865F-2911848C21C6}" sibTransId="{09D23880-BF65-437D-823E-3F2E4CE05519}"/>
    <dgm:cxn modelId="{B2379ED5-0986-4659-82DE-D9C374CE2298}" srcId="{790AB80D-E88F-4E17-B1DA-C6700C859EBD}" destId="{5E667F0A-EBA5-45C8-9482-AF7C8616F5F2}" srcOrd="2" destOrd="0" parTransId="{6D4AFE51-F14C-4566-8F3E-00E6858356C6}" sibTransId="{E59E9338-B1A6-4320-A371-9E774C633125}"/>
    <dgm:cxn modelId="{C55FAFF4-8876-4D54-B54E-EC0C3DD1FAE1}" type="presOf" srcId="{90E8ADE7-43E7-48C3-B267-81C3295518C9}" destId="{845D71D8-F1D5-4EF7-9CB1-3B95FF808334}" srcOrd="0" destOrd="0" presId="urn:microsoft.com/office/officeart/2005/8/layout/chevron1"/>
    <dgm:cxn modelId="{417AED2B-F24F-47FE-918A-5A639AB751D3}" type="presParOf" srcId="{6011CE89-A1A1-4621-8B1E-AB0A01AAF933}" destId="{AECD78D0-DD17-474F-BA51-589A0DC5CFB7}" srcOrd="0" destOrd="0" presId="urn:microsoft.com/office/officeart/2005/8/layout/chevron1"/>
    <dgm:cxn modelId="{CAF13FD2-EE6F-4614-B8E4-AE6E8986CDFE}" type="presParOf" srcId="{6011CE89-A1A1-4621-8B1E-AB0A01AAF933}" destId="{B30BC904-EACA-4A2E-B6D7-25416C2187DD}" srcOrd="1" destOrd="0" presId="urn:microsoft.com/office/officeart/2005/8/layout/chevron1"/>
    <dgm:cxn modelId="{729B9B94-EBE9-4B46-9E8C-591FE34BD9B5}" type="presParOf" srcId="{6011CE89-A1A1-4621-8B1E-AB0A01AAF933}" destId="{845D71D8-F1D5-4EF7-9CB1-3B95FF808334}" srcOrd="2" destOrd="0" presId="urn:microsoft.com/office/officeart/2005/8/layout/chevron1"/>
    <dgm:cxn modelId="{AD946E19-350C-452E-B66B-EF14999C4026}" type="presParOf" srcId="{6011CE89-A1A1-4621-8B1E-AB0A01AAF933}" destId="{C84BA2B2-CF26-445E-8036-034DB49ADB2F}" srcOrd="3" destOrd="0" presId="urn:microsoft.com/office/officeart/2005/8/layout/chevron1"/>
    <dgm:cxn modelId="{C61CA056-F80D-4B6A-B141-10999A7498FC}" type="presParOf" srcId="{6011CE89-A1A1-4621-8B1E-AB0A01AAF933}" destId="{B7C1EEE4-65D1-4BDA-A46D-EE2987FE17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EDF7E-66E3-428E-83AD-6148922845CD}">
      <dsp:nvSpPr>
        <dsp:cNvPr id="0" name=""/>
        <dsp:cNvSpPr/>
      </dsp:nvSpPr>
      <dsp:spPr>
        <a:xfrm>
          <a:off x="104229" y="1686993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 err="1"/>
            <a:t>Histidine</a:t>
          </a:r>
          <a:r>
            <a:rPr lang="es-ES" sz="2900" kern="1200" dirty="0"/>
            <a:t>: HIP, HID, HIE</a:t>
          </a:r>
        </a:p>
      </dsp:txBody>
      <dsp:txXfrm>
        <a:off x="132855" y="1715619"/>
        <a:ext cx="1897450" cy="920099"/>
      </dsp:txXfrm>
    </dsp:sp>
    <dsp:sp modelId="{67F1436A-A437-48DF-BEAF-85433F0596BF}">
      <dsp:nvSpPr>
        <dsp:cNvPr id="0" name=""/>
        <dsp:cNvSpPr/>
      </dsp:nvSpPr>
      <dsp:spPr>
        <a:xfrm rot="18289469">
          <a:off x="1765290" y="1593477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415643" y="1579462"/>
        <a:ext cx="68458" cy="68458"/>
      </dsp:txXfrm>
    </dsp:sp>
    <dsp:sp modelId="{138427A2-3F31-47A9-A7DF-6E9679F9FEDF}">
      <dsp:nvSpPr>
        <dsp:cNvPr id="0" name=""/>
        <dsp:cNvSpPr/>
      </dsp:nvSpPr>
      <dsp:spPr>
        <a:xfrm>
          <a:off x="2840813" y="563039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ND1</a:t>
          </a:r>
        </a:p>
      </dsp:txBody>
      <dsp:txXfrm>
        <a:off x="2869439" y="591665"/>
        <a:ext cx="1897450" cy="920099"/>
      </dsp:txXfrm>
    </dsp:sp>
    <dsp:sp modelId="{F8B84F9F-CEC4-41D4-906B-29EEF5586FFE}">
      <dsp:nvSpPr>
        <dsp:cNvPr id="0" name=""/>
        <dsp:cNvSpPr/>
      </dsp:nvSpPr>
      <dsp:spPr>
        <a:xfrm rot="19457599">
          <a:off x="4705011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162384" y="746654"/>
        <a:ext cx="48144" cy="48144"/>
      </dsp:txXfrm>
    </dsp:sp>
    <dsp:sp modelId="{218384F7-58FC-46F8-8980-65622A29BED1}">
      <dsp:nvSpPr>
        <dsp:cNvPr id="0" name=""/>
        <dsp:cNvSpPr/>
      </dsp:nvSpPr>
      <dsp:spPr>
        <a:xfrm>
          <a:off x="5577396" y="1062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ND1a</a:t>
          </a:r>
        </a:p>
      </dsp:txBody>
      <dsp:txXfrm>
        <a:off x="5606022" y="29688"/>
        <a:ext cx="1897450" cy="920099"/>
      </dsp:txXfrm>
    </dsp:sp>
    <dsp:sp modelId="{E3B8D153-6D17-4650-A8D3-09DF6C646F96}">
      <dsp:nvSpPr>
        <dsp:cNvPr id="0" name=""/>
        <dsp:cNvSpPr/>
      </dsp:nvSpPr>
      <dsp:spPr>
        <a:xfrm rot="2142401">
          <a:off x="4705011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162384" y="1308631"/>
        <a:ext cx="48144" cy="48144"/>
      </dsp:txXfrm>
    </dsp:sp>
    <dsp:sp modelId="{ABAA423F-9B1A-4217-A510-5ED37A6EC53F}">
      <dsp:nvSpPr>
        <dsp:cNvPr id="0" name=""/>
        <dsp:cNvSpPr/>
      </dsp:nvSpPr>
      <dsp:spPr>
        <a:xfrm>
          <a:off x="5577396" y="112501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ND1d</a:t>
          </a:r>
        </a:p>
      </dsp:txBody>
      <dsp:txXfrm>
        <a:off x="5606022" y="1153642"/>
        <a:ext cx="1897450" cy="920099"/>
      </dsp:txXfrm>
    </dsp:sp>
    <dsp:sp modelId="{1B1DCB04-02E2-4EC8-8C4D-358A591063A5}">
      <dsp:nvSpPr>
        <dsp:cNvPr id="0" name=""/>
        <dsp:cNvSpPr/>
      </dsp:nvSpPr>
      <dsp:spPr>
        <a:xfrm rot="3310531">
          <a:off x="1765290" y="2717431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415643" y="2703416"/>
        <a:ext cx="68458" cy="68458"/>
      </dsp:txXfrm>
    </dsp:sp>
    <dsp:sp modelId="{6BEC0411-A551-4291-BD98-25D0EA24AE9D}">
      <dsp:nvSpPr>
        <dsp:cNvPr id="0" name=""/>
        <dsp:cNvSpPr/>
      </dsp:nvSpPr>
      <dsp:spPr>
        <a:xfrm>
          <a:off x="2840813" y="2810947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NE2</a:t>
          </a:r>
        </a:p>
      </dsp:txBody>
      <dsp:txXfrm>
        <a:off x="2869439" y="2839573"/>
        <a:ext cx="1897450" cy="920099"/>
      </dsp:txXfrm>
    </dsp:sp>
    <dsp:sp modelId="{27475F4E-B312-43D1-847B-65E5A0C7CA6C}">
      <dsp:nvSpPr>
        <dsp:cNvPr id="0" name=""/>
        <dsp:cNvSpPr/>
      </dsp:nvSpPr>
      <dsp:spPr>
        <a:xfrm rot="19457599">
          <a:off x="4705011" y="2998419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162384" y="2994562"/>
        <a:ext cx="48144" cy="48144"/>
      </dsp:txXfrm>
    </dsp:sp>
    <dsp:sp modelId="{858B5213-9B92-4291-A2A2-27C0C3EE37A2}">
      <dsp:nvSpPr>
        <dsp:cNvPr id="0" name=""/>
        <dsp:cNvSpPr/>
      </dsp:nvSpPr>
      <dsp:spPr>
        <a:xfrm>
          <a:off x="5577396" y="2248970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NE2a</a:t>
          </a:r>
        </a:p>
      </dsp:txBody>
      <dsp:txXfrm>
        <a:off x="5606022" y="2277596"/>
        <a:ext cx="1897450" cy="920099"/>
      </dsp:txXfrm>
    </dsp:sp>
    <dsp:sp modelId="{74789603-FC72-4958-93A1-3087EBE64F5B}">
      <dsp:nvSpPr>
        <dsp:cNvPr id="0" name=""/>
        <dsp:cNvSpPr/>
      </dsp:nvSpPr>
      <dsp:spPr>
        <a:xfrm rot="2142401">
          <a:off x="4705011" y="3560396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162384" y="3556539"/>
        <a:ext cx="48144" cy="48144"/>
      </dsp:txXfrm>
    </dsp:sp>
    <dsp:sp modelId="{D1FBAE3B-52E5-4E9B-A28A-5905C1EA41FB}">
      <dsp:nvSpPr>
        <dsp:cNvPr id="0" name=""/>
        <dsp:cNvSpPr/>
      </dsp:nvSpPr>
      <dsp:spPr>
        <a:xfrm>
          <a:off x="5577396" y="3372924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NE2d</a:t>
          </a:r>
        </a:p>
      </dsp:txBody>
      <dsp:txXfrm>
        <a:off x="5606022" y="3401550"/>
        <a:ext cx="1897450" cy="920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D78D0-DD17-474F-BA51-589A0DC5CFB7}">
      <dsp:nvSpPr>
        <dsp:cNvPr id="0" name=""/>
        <dsp:cNvSpPr/>
      </dsp:nvSpPr>
      <dsp:spPr>
        <a:xfrm>
          <a:off x="1578" y="0"/>
          <a:ext cx="1923413" cy="616766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Contactome</a:t>
          </a:r>
          <a:endParaRPr lang="ca-ES" sz="1900" kern="1200" dirty="0"/>
        </a:p>
      </dsp:txBody>
      <dsp:txXfrm>
        <a:off x="309961" y="0"/>
        <a:ext cx="1306647" cy="616766"/>
      </dsp:txXfrm>
    </dsp:sp>
    <dsp:sp modelId="{845D71D8-F1D5-4EF7-9CB1-3B95FF808334}">
      <dsp:nvSpPr>
        <dsp:cNvPr id="0" name=""/>
        <dsp:cNvSpPr/>
      </dsp:nvSpPr>
      <dsp:spPr>
        <a:xfrm>
          <a:off x="1732650" y="0"/>
          <a:ext cx="1923413" cy="616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His_test</a:t>
          </a:r>
          <a:r>
            <a:rPr lang="es-ES" sz="1900" kern="1200" dirty="0"/>
            <a:t>()</a:t>
          </a:r>
          <a:endParaRPr lang="ca-ES" sz="1900" kern="1200" dirty="0"/>
        </a:p>
      </dsp:txBody>
      <dsp:txXfrm>
        <a:off x="2041033" y="0"/>
        <a:ext cx="1306647" cy="616766"/>
      </dsp:txXfrm>
    </dsp:sp>
    <dsp:sp modelId="{B7C1EEE4-65D1-4BDA-A46D-EE2987FE178A}">
      <dsp:nvSpPr>
        <dsp:cNvPr id="0" name=""/>
        <dsp:cNvSpPr/>
      </dsp:nvSpPr>
      <dsp:spPr>
        <a:xfrm>
          <a:off x="3463722" y="0"/>
          <a:ext cx="1923413" cy="616766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His_judge</a:t>
          </a:r>
          <a:r>
            <a:rPr lang="es-ES" sz="1900" kern="1200" dirty="0"/>
            <a:t>()</a:t>
          </a:r>
          <a:endParaRPr lang="ca-ES" sz="1900" kern="1200" dirty="0"/>
        </a:p>
      </dsp:txBody>
      <dsp:txXfrm>
        <a:off x="3772105" y="0"/>
        <a:ext cx="1306647" cy="616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D78D0-DD17-474F-BA51-589A0DC5CFB7}">
      <dsp:nvSpPr>
        <dsp:cNvPr id="0" name=""/>
        <dsp:cNvSpPr/>
      </dsp:nvSpPr>
      <dsp:spPr>
        <a:xfrm>
          <a:off x="1149" y="0"/>
          <a:ext cx="1400368" cy="46436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Contactome</a:t>
          </a:r>
          <a:endParaRPr lang="ca-ES" sz="1300" kern="1200" dirty="0"/>
        </a:p>
      </dsp:txBody>
      <dsp:txXfrm>
        <a:off x="233332" y="0"/>
        <a:ext cx="936003" cy="464365"/>
      </dsp:txXfrm>
    </dsp:sp>
    <dsp:sp modelId="{845D71D8-F1D5-4EF7-9CB1-3B95FF808334}">
      <dsp:nvSpPr>
        <dsp:cNvPr id="0" name=""/>
        <dsp:cNvSpPr/>
      </dsp:nvSpPr>
      <dsp:spPr>
        <a:xfrm>
          <a:off x="1261481" y="0"/>
          <a:ext cx="1400368" cy="46436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His_test</a:t>
          </a:r>
          <a:r>
            <a:rPr lang="es-ES" sz="1300" kern="1200" dirty="0"/>
            <a:t>()</a:t>
          </a:r>
          <a:endParaRPr lang="ca-ES" sz="1300" kern="1200" dirty="0"/>
        </a:p>
      </dsp:txBody>
      <dsp:txXfrm>
        <a:off x="1493664" y="0"/>
        <a:ext cx="936003" cy="464365"/>
      </dsp:txXfrm>
    </dsp:sp>
    <dsp:sp modelId="{B7C1EEE4-65D1-4BDA-A46D-EE2987FE178A}">
      <dsp:nvSpPr>
        <dsp:cNvPr id="0" name=""/>
        <dsp:cNvSpPr/>
      </dsp:nvSpPr>
      <dsp:spPr>
        <a:xfrm>
          <a:off x="2521812" y="0"/>
          <a:ext cx="1400368" cy="46436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His_judge</a:t>
          </a:r>
          <a:r>
            <a:rPr lang="es-ES" sz="1300" kern="1200" dirty="0"/>
            <a:t>()</a:t>
          </a:r>
          <a:endParaRPr lang="ca-ES" sz="1300" kern="1200" dirty="0"/>
        </a:p>
      </dsp:txBody>
      <dsp:txXfrm>
        <a:off x="2753995" y="0"/>
        <a:ext cx="936003" cy="46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282FF-FD9D-4DF1-B1A3-28BAB8BF264F}" type="datetimeFigureOut">
              <a:rPr lang="ca-ES" smtClean="0"/>
              <a:t>20/6/2017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97A1F-0654-4F29-BFF3-E5A13F9BBE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7169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D6983-A5CA-4FE5-8775-5F91E73B64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4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S'equivoca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perquè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detecta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oxigen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està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línia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recta ni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molt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l'hipotètic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 que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li falta</a:t>
            </a:r>
          </a:p>
          <a:p>
            <a:pPr rtl="0"/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D'aquests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només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reportat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FP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exagerats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 eren tan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exagerats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donat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(TP)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que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tampoc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tinguessin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orientació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bona</a:t>
            </a:r>
          </a:p>
          <a:p>
            <a:pPr rtl="0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 les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aigües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fan que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s'equivoqui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força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aigua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també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tractat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TP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perquè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aigües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solien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estar ben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orientades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concluiria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si en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l'algoritme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tinguessin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d'angles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factibles,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s'afinaria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més</a:t>
            </a:r>
            <a:b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D6983-A5CA-4FE5-8775-5F91E73B64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35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628B-659A-4798-A73C-3183E40F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B1EE27-1BF9-4F84-8A5F-681F09B72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1B714C-AEBD-4923-BD2B-30D8B6F7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585B2-3743-4A47-B98E-89A1C0F3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B2E50-48B1-4DAF-9BA4-45704A72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04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F61CD-52E2-4E0E-ABD9-E9472AF8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3412B9-8BF1-49FF-AEB7-0F22E2AC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7F292-5410-48A0-9A82-4ADFDC51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90305A-4A77-4A54-9CD0-4C6F8965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6B65C-E0D7-4769-927C-BEFBCAE1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01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B10C55-07E5-4344-99ED-DBEFCC6B6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6C31A-707E-44E6-9799-132293DA1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67F488-380E-462C-83AF-42E35C99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DFC30-1632-45A4-A39E-696FC6DC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74BC5-5A72-4859-8C62-41226FCB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04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55FBA-3D55-4189-A5D5-E92C2458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68F0D-8961-43DD-A0CE-24DB080F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A8039-A8CC-4EC0-815A-FB4E6EA5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1FA51-EC13-43C4-9145-51B00F64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1A593-C7B0-4156-9F81-2512777C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59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18D5-A48E-4516-AA5C-3BC4C6CC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39726-DA9A-43A4-81BA-0E8483C2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45252-A52B-4E18-9C75-2AB4499A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0C095-1564-4A70-8B53-B161AEF4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05FCB-AB89-4242-9B15-D24D36A7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8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195C0-1190-4995-B0BE-CC8F55BD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8BE18-528F-435F-9CD6-3D96775FA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B6644E-9989-499A-954D-FA3FA5B94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09D56-1D73-4B93-B30F-B4929E35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986774-3836-4CF7-A699-49762D00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86D57-E469-4BE7-8D03-6C84EFB8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89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19FE7-D0C7-45C9-B951-50CDE63F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38129A-161A-4AD4-BEF6-EABA5AF51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BE0E8B-CBDC-437A-B2B1-3C4BC070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449FA6-9234-4A4B-B524-AAD353E7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D03202-FFBA-4C74-9BE8-95C3C054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97221D-C4E1-4329-B149-C9F3AED1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F6E64D-C6A5-4ED7-A839-649B22AB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524F17-62B5-4EFD-B018-90E198C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40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660A1-3BFD-46DA-BC34-7BEF30E0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D777FE-AEC2-4B15-99D4-957A6BD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C48E3F-4113-4D23-A96A-A6DB6FC9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4D46C2-FDDA-434A-AE3F-C520EAD4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12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2D3B1-D80C-4B68-8C26-3B490967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5126EA-E677-492B-B80D-64C77104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3686F0-620D-47EC-9056-ABFB4ED8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14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2D2C0-8EFC-4826-AD54-3C6E5BA7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8EEF4-DD84-41DD-8997-09A2715C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5A1F2E-8F1B-48D8-95F0-1CEF27F66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DC613A-57AA-4C16-9BE3-2EC4CFB4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F1AC8B-4510-4F51-9FB3-D4907331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59731-5E58-4BCD-BE1D-BE57D4D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2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5DA3-1240-49B7-8DCB-FB56E2FC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9754E8-FFA8-4149-BD86-F16BAD1E2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1A6436-7658-47A4-8AD4-371EAD69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FF18FA-0D7E-4886-9E68-EE736F72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E013A6-3F2E-4884-B382-1DAED986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B2A9FF-7187-4949-B6C8-F24CF3FB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9E80C3-2E1C-402F-8108-8E71B776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10511-1552-4A87-97E6-68C41113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B7E70-DF5B-41FA-B49A-C0FD1B433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4090-CC94-4E32-A7D6-05DD3418E7A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6EBAA-F599-405E-A5D5-AF44D5144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041FF4-4ACF-48FA-923F-678E6214A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5F85-97A6-460F-99C6-52D21F38E3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59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Assessment of protein preparations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s-ES" sz="1800"/>
              <a:t>Adrià Fernández, Luis Jordà, Marina Miñarro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2004289-7CC0-47C6-9D95-0D3062558ED8}"/>
              </a:ext>
            </a:extLst>
          </p:cNvPr>
          <p:cNvSpPr txBox="1">
            <a:spLocks/>
          </p:cNvSpPr>
          <p:nvPr/>
        </p:nvSpPr>
        <p:spPr>
          <a:xfrm>
            <a:off x="1524000" y="3715657"/>
            <a:ext cx="9144000" cy="145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err="1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es-ES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3200" i="1" dirty="0" err="1">
                <a:solidFill>
                  <a:schemeClr val="accent5">
                    <a:lumMod val="50000"/>
                  </a:schemeClr>
                </a:solidFill>
              </a:rPr>
              <a:t>contactome</a:t>
            </a:r>
            <a:r>
              <a:rPr lang="es-ES" sz="3200" dirty="0">
                <a:solidFill>
                  <a:schemeClr val="accent5">
                    <a:lumMod val="50000"/>
                  </a:schemeClr>
                </a:solidFill>
              </a:rPr>
              <a:t> of amino </a:t>
            </a:r>
            <a:r>
              <a:rPr lang="es-ES" sz="3200" dirty="0" err="1">
                <a:solidFill>
                  <a:schemeClr val="accent5">
                    <a:lumMod val="50000"/>
                  </a:schemeClr>
                </a:solidFill>
              </a:rPr>
              <a:t>acids</a:t>
            </a:r>
            <a:r>
              <a:rPr lang="es-ES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3200" dirty="0" err="1">
                <a:solidFill>
                  <a:schemeClr val="accent5">
                    <a:lumMod val="50000"/>
                  </a:schemeClr>
                </a:solidFill>
              </a:rPr>
              <a:t>forming</a:t>
            </a:r>
            <a:r>
              <a:rPr lang="es-ES" sz="3200" dirty="0">
                <a:solidFill>
                  <a:schemeClr val="accent5">
                    <a:lumMod val="50000"/>
                  </a:schemeClr>
                </a:solidFill>
              </a:rPr>
              <a:t> H-</a:t>
            </a:r>
            <a:r>
              <a:rPr lang="es-ES" sz="3200" dirty="0" err="1">
                <a:solidFill>
                  <a:schemeClr val="accent5">
                    <a:lumMod val="50000"/>
                  </a:schemeClr>
                </a:solidFill>
              </a:rPr>
              <a:t>bonds</a:t>
            </a:r>
            <a:r>
              <a:rPr lang="es-ES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650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Assessing charge clashes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/>
              <a:t>For each carboxyl group of Asp and </a:t>
            </a:r>
            <a:r>
              <a:rPr lang="en-US" dirty="0" err="1"/>
              <a:t>Glu</a:t>
            </a:r>
            <a:r>
              <a:rPr lang="en-US" dirty="0"/>
              <a:t> (negatively charged) in the </a:t>
            </a:r>
            <a:r>
              <a:rPr lang="en-US" i="1" dirty="0" err="1"/>
              <a:t>contactome</a:t>
            </a:r>
            <a:r>
              <a:rPr lang="en-US" dirty="0"/>
              <a:t>, capture any other carboxyl groups from Asp and </a:t>
            </a:r>
            <a:r>
              <a:rPr lang="en-US" dirty="0" err="1"/>
              <a:t>Glu</a:t>
            </a:r>
            <a:r>
              <a:rPr lang="en-US" dirty="0"/>
              <a:t> within 3.5 Å (default cutoff).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Discard the clash only if there is an ‘exogenous’ </a:t>
            </a:r>
            <a:r>
              <a:rPr lang="en-US" dirty="0" err="1"/>
              <a:t>cation</a:t>
            </a:r>
            <a:r>
              <a:rPr lang="en-US" dirty="0"/>
              <a:t> stabilizing the area (</a:t>
            </a:r>
            <a:r>
              <a:rPr lang="en-US" dirty="0" err="1"/>
              <a:t>i.e</a:t>
            </a:r>
            <a:r>
              <a:rPr lang="en-US" dirty="0"/>
              <a:t>, within 3.5 Å of both carboxyl groups).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Apply the steps 1 and 2 for the complementary case of groups of positively charged amino acids (Lys, </a:t>
            </a:r>
            <a:r>
              <a:rPr lang="en-US" dirty="0" err="1"/>
              <a:t>Arg</a:t>
            </a:r>
            <a:r>
              <a:rPr lang="en-US" dirty="0"/>
              <a:t> and His) and ‘exogenous’ anions.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Report found clashes.</a:t>
            </a:r>
          </a:p>
          <a:p>
            <a:pPr marL="514350" indent="-514350" algn="just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3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D74C3B-8EC7-40D5-9AD4-663C4163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1016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800" dirty="0" err="1">
                <a:solidFill>
                  <a:schemeClr val="accent5">
                    <a:lumMod val="50000"/>
                  </a:schemeClr>
                </a:solidFill>
              </a:rPr>
              <a:t>Histidine</a:t>
            </a:r>
            <a:r>
              <a:rPr lang="es-ES" sz="4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dirty="0" err="1">
                <a:solidFill>
                  <a:schemeClr val="accent5">
                    <a:lumMod val="50000"/>
                  </a:schemeClr>
                </a:solidFill>
              </a:rPr>
              <a:t>detection</a:t>
            </a:r>
            <a:endParaRPr lang="es-E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417DE51-C81C-453C-B508-9522B3738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554394"/>
              </p:ext>
            </p:extLst>
          </p:nvPr>
        </p:nvGraphicFramePr>
        <p:xfrm>
          <a:off x="1491342" y="1841953"/>
          <a:ext cx="763632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://4.bp.blogspot.com/-RmyyiotHrZo/TbMKLXpRksI/AAAAAAAAAWU/Zt0ObNvpYzs/s1600/his01.png">
            <a:extLst>
              <a:ext uri="{FF2B5EF4-FFF2-40B4-BE49-F238E27FC236}">
                <a16:creationId xmlns:a16="http://schemas.microsoft.com/office/drawing/2014/main" id="{166FB75C-BE6F-4BAE-ACA5-4620D31D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6" y="1291300"/>
            <a:ext cx="3471182" cy="18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6735DDAA-4E59-4F4D-B6DE-D5D202F00587}"/>
              </a:ext>
            </a:extLst>
          </p:cNvPr>
          <p:cNvSpPr/>
          <p:nvPr/>
        </p:nvSpPr>
        <p:spPr>
          <a:xfrm>
            <a:off x="9127671" y="5554639"/>
            <a:ext cx="685069" cy="27295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D8EF23D0-3D9D-4DEC-92D9-5FFB0AE1593F}"/>
              </a:ext>
            </a:extLst>
          </p:cNvPr>
          <p:cNvSpPr/>
          <p:nvPr/>
        </p:nvSpPr>
        <p:spPr>
          <a:xfrm>
            <a:off x="9127671" y="3349708"/>
            <a:ext cx="685069" cy="27295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91C8B034-7DF5-49B6-81FB-5A314DA8E1C0}"/>
              </a:ext>
            </a:extLst>
          </p:cNvPr>
          <p:cNvSpPr/>
          <p:nvPr/>
        </p:nvSpPr>
        <p:spPr>
          <a:xfrm>
            <a:off x="9127670" y="4452173"/>
            <a:ext cx="685069" cy="272955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B5786245-E79D-476B-ABE4-2B938E8A0989}"/>
              </a:ext>
            </a:extLst>
          </p:cNvPr>
          <p:cNvSpPr/>
          <p:nvPr/>
        </p:nvSpPr>
        <p:spPr>
          <a:xfrm>
            <a:off x="9127669" y="2205473"/>
            <a:ext cx="685069" cy="272955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AB9A8C7-ACEB-4DC6-9CE3-0AD52E654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4758"/>
              </p:ext>
            </p:extLst>
          </p:nvPr>
        </p:nvGraphicFramePr>
        <p:xfrm>
          <a:off x="9936402" y="777922"/>
          <a:ext cx="2005389" cy="54153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5389">
                  <a:extLst>
                    <a:ext uri="{9D8B030D-6E8A-4147-A177-3AD203B41FA5}">
                      <a16:colId xmlns:a16="http://schemas.microsoft.com/office/drawing/2014/main" val="967642140"/>
                    </a:ext>
                  </a:extLst>
                </a:gridCol>
              </a:tblGrid>
              <a:tr h="108307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We Look for…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135772"/>
                  </a:ext>
                </a:extLst>
              </a:tr>
              <a:tr h="108307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Donors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399403"/>
                  </a:ext>
                </a:extLst>
              </a:tr>
              <a:tr h="108307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Acceptors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8870"/>
                  </a:ext>
                </a:extLst>
              </a:tr>
              <a:tr h="108307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Donors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282284"/>
                  </a:ext>
                </a:extLst>
              </a:tr>
              <a:tr h="108307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Acceptors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182789"/>
                  </a:ext>
                </a:extLst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3446585" y="1219199"/>
            <a:ext cx="25789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+</a:t>
            </a:r>
            <a:endParaRPr lang="ca-ES" sz="1600" dirty="0"/>
          </a:p>
        </p:txBody>
      </p:sp>
      <p:sp>
        <p:nvSpPr>
          <p:cNvPr id="3" name="2 Elipse"/>
          <p:cNvSpPr/>
          <p:nvPr/>
        </p:nvSpPr>
        <p:spPr>
          <a:xfrm>
            <a:off x="3470017" y="1266090"/>
            <a:ext cx="234462" cy="234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9979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34E40-4B4B-4912-B95A-0A6B6A3A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29" y="33016"/>
            <a:ext cx="10515600" cy="1325563"/>
          </a:xfrm>
        </p:spPr>
        <p:txBody>
          <a:bodyPr/>
          <a:lstStyle/>
          <a:p>
            <a:pPr algn="ctr"/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Histidine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detection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FDAE1-FA77-4820-A481-7152BAD5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69" y="1985510"/>
            <a:ext cx="11842077" cy="4298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we do not have any result: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array.append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(False)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we have one hit: check hit’s 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In the surroundings of the hit we only have the histidine: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array.append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(bond distance)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In the surroundings we have more than one residue: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/>
              <a:t>Histidine in first position and: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/>
              <a:t>More than 0.5  Å than the following hit: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array.append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(bond distance)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/>
              <a:t>Less than 0.5 Å than the following hit: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array.append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(1000)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/>
              <a:t>Histidine not in first position and: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/>
              <a:t>More than 0.5  Å than the following hit: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array.append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(5000)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/>
              <a:t>Less than 0.5 Å than the following hit: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array.append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(1000)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we have more than one hit: check environment for every hit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Creation of a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 decision array </a:t>
            </a:r>
            <a:r>
              <a:rPr lang="en-US" sz="1800" dirty="0"/>
              <a:t>and store all the values and select minimum for the final array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s-ES" sz="1800" dirty="0"/>
          </a:p>
          <a:p>
            <a:pPr marL="0" indent="0" algn="ctr">
              <a:buNone/>
            </a:pPr>
            <a:r>
              <a:rPr lang="en-GB" sz="1800" dirty="0"/>
              <a:t>	</a:t>
            </a:r>
            <a:endParaRPr lang="es-ES" sz="1800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686537375"/>
              </p:ext>
            </p:extLst>
          </p:nvPr>
        </p:nvGraphicFramePr>
        <p:xfrm>
          <a:off x="3403592" y="1141696"/>
          <a:ext cx="5388714" cy="616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54FDAE1-FA77-4820-A481-7152BAD5CA40}"/>
              </a:ext>
            </a:extLst>
          </p:cNvPr>
          <p:cNvSpPr txBox="1">
            <a:spLocks/>
          </p:cNvSpPr>
          <p:nvPr/>
        </p:nvSpPr>
        <p:spPr>
          <a:xfrm>
            <a:off x="202061" y="1868273"/>
            <a:ext cx="11842077" cy="828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each</a:t>
            </a:r>
            <a:r>
              <a:rPr lang="es-ES" sz="1800" dirty="0"/>
              <a:t> posible </a:t>
            </a:r>
            <a:r>
              <a:rPr lang="es-ES" sz="1800" dirty="0" err="1"/>
              <a:t>donor</a:t>
            </a:r>
            <a:r>
              <a:rPr lang="es-ES" sz="1800" dirty="0"/>
              <a:t>/</a:t>
            </a:r>
            <a:r>
              <a:rPr lang="es-ES" sz="1800" dirty="0" err="1"/>
              <a:t>acceptor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in </a:t>
            </a:r>
            <a:r>
              <a:rPr lang="es-ES" sz="1800" dirty="0" err="1"/>
              <a:t>each</a:t>
            </a:r>
            <a:r>
              <a:rPr lang="es-ES" sz="1800" dirty="0"/>
              <a:t> </a:t>
            </a:r>
            <a:r>
              <a:rPr lang="es-ES" sz="1800" dirty="0" err="1"/>
              <a:t>Histidine</a:t>
            </a:r>
            <a:r>
              <a:rPr lang="es-ES" sz="1800" dirty="0"/>
              <a:t> </a:t>
            </a:r>
            <a:r>
              <a:rPr lang="es-ES" sz="1800" dirty="0" err="1"/>
              <a:t>check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there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any</a:t>
            </a:r>
            <a:r>
              <a:rPr lang="es-ES" sz="1800" dirty="0"/>
              <a:t> </a:t>
            </a:r>
            <a:r>
              <a:rPr lang="es-ES" sz="1800" dirty="0" err="1"/>
              <a:t>donor</a:t>
            </a:r>
            <a:r>
              <a:rPr lang="es-ES" sz="1800" dirty="0"/>
              <a:t>/</a:t>
            </a:r>
            <a:r>
              <a:rPr lang="es-ES" sz="1800" dirty="0" err="1"/>
              <a:t>acceptor</a:t>
            </a:r>
            <a:r>
              <a:rPr lang="es-ES" sz="1800" dirty="0"/>
              <a:t> </a:t>
            </a:r>
            <a:r>
              <a:rPr lang="es-ES" sz="1800" dirty="0" err="1"/>
              <a:t>within</a:t>
            </a:r>
            <a:r>
              <a:rPr lang="es-ES" sz="1800" dirty="0"/>
              <a:t> 3.5</a:t>
            </a:r>
            <a:r>
              <a:rPr lang="en-US" sz="1800" dirty="0"/>
              <a:t> Å (default cutoff)</a:t>
            </a:r>
          </a:p>
          <a:p>
            <a:r>
              <a:rPr lang="en-US" sz="1800" b="1" dirty="0"/>
              <a:t>Objective: </a:t>
            </a:r>
            <a:r>
              <a:rPr lang="en-US" sz="1800" dirty="0"/>
              <a:t>Creation of </a:t>
            </a:r>
            <a:r>
              <a:rPr lang="en-US" sz="1800" u="sng" dirty="0"/>
              <a:t>an array</a:t>
            </a:r>
            <a:r>
              <a:rPr lang="en-US" sz="1800" dirty="0"/>
              <a:t> used in the </a:t>
            </a:r>
            <a:r>
              <a:rPr lang="en-US" sz="1800" dirty="0" err="1"/>
              <a:t>his_judge</a:t>
            </a:r>
            <a:r>
              <a:rPr lang="en-US" sz="1800" dirty="0"/>
              <a:t> function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</a:rPr>
              <a:t>(ND1a , ND1d, NE2a, NE2d)</a:t>
            </a:r>
            <a:endParaRPr lang="en-US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/>
              <a:t>	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460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F97C2-72F0-49B5-9ABE-DA60ACE6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Histidine decision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CC7A5-CDD0-4740-88EC-99676BB0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510008"/>
            <a:ext cx="11503742" cy="5347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(ND1a , ND1d, NE2a, NE2d)</a:t>
            </a:r>
          </a:p>
          <a:p>
            <a:pPr marL="0" indent="0" algn="ctr">
              <a:buNone/>
            </a:pPr>
            <a:endParaRPr lang="en-GB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GB" dirty="0"/>
              <a:t>Takes the smallest bond distance for both atoms (independently)</a:t>
            </a:r>
          </a:p>
          <a:p>
            <a:pPr marL="514350" indent="-514350">
              <a:buAutoNum type="arabicPeriod"/>
            </a:pPr>
            <a:r>
              <a:rPr lang="en-GB" dirty="0"/>
              <a:t>If both are donors: </a:t>
            </a:r>
            <a:r>
              <a:rPr lang="en-GB" b="1" dirty="0"/>
              <a:t>HIP</a:t>
            </a:r>
            <a:r>
              <a:rPr lang="en-GB" dirty="0"/>
              <a:t> ; If just one is donor: </a:t>
            </a:r>
            <a:r>
              <a:rPr lang="en-GB" b="1" dirty="0"/>
              <a:t>HID</a:t>
            </a:r>
            <a:r>
              <a:rPr lang="en-GB" dirty="0"/>
              <a:t>(ND1d) or </a:t>
            </a:r>
            <a:r>
              <a:rPr lang="en-GB" b="1" dirty="0"/>
              <a:t>HIE</a:t>
            </a:r>
            <a:r>
              <a:rPr lang="en-GB" dirty="0"/>
              <a:t>(NE2d) ;        If both are acceptors: the smallest bond distance wins.</a:t>
            </a:r>
          </a:p>
          <a:p>
            <a:pPr>
              <a:buFont typeface="Arial" charset="0"/>
              <a:buChar char="•"/>
            </a:pPr>
            <a:r>
              <a:rPr lang="en-GB" dirty="0"/>
              <a:t>If there are only information for one atom, the smallest bond will decide the outcome.</a:t>
            </a:r>
          </a:p>
          <a:p>
            <a:pPr>
              <a:buFont typeface="Arial" charset="0"/>
              <a:buChar char="•"/>
            </a:pPr>
            <a:r>
              <a:rPr lang="en-GB" dirty="0"/>
              <a:t>If there are only one outcome information for one of the atoms, this atom will have preference in draw cases (ex: if both are acceptors).</a:t>
            </a:r>
          </a:p>
          <a:p>
            <a:pPr>
              <a:buFont typeface="Arial" charset="0"/>
              <a:buChar char="•"/>
            </a:pPr>
            <a:r>
              <a:rPr lang="en-GB" dirty="0"/>
              <a:t> If there are the same distance for both outcomes, both outcomes are considered in the result.</a:t>
            </a:r>
          </a:p>
          <a:p>
            <a:pPr>
              <a:buFont typeface="Arial" charset="0"/>
              <a:buChar char="•"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591899997"/>
              </p:ext>
            </p:extLst>
          </p:nvPr>
        </p:nvGraphicFramePr>
        <p:xfrm>
          <a:off x="7975594" y="215574"/>
          <a:ext cx="3923331" cy="46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4.bp.blogspot.com/-RmyyiotHrZo/TbMKLXpRksI/AAAAAAAAAWU/Zt0ObNvpYzs/s1600/his01.png">
            <a:extLst>
              <a:ext uri="{FF2B5EF4-FFF2-40B4-BE49-F238E27FC236}">
                <a16:creationId xmlns:a16="http://schemas.microsoft.com/office/drawing/2014/main" id="{166FB75C-BE6F-4BAE-ACA5-4620D31D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9" y="212778"/>
            <a:ext cx="2996160" cy="158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942488" y="211362"/>
            <a:ext cx="25789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+</a:t>
            </a:r>
            <a:endParaRPr lang="ca-ES" sz="1600" dirty="0"/>
          </a:p>
        </p:txBody>
      </p:sp>
      <p:sp>
        <p:nvSpPr>
          <p:cNvPr id="7" name="6 Elipse"/>
          <p:cNvSpPr/>
          <p:nvPr/>
        </p:nvSpPr>
        <p:spPr>
          <a:xfrm>
            <a:off x="2989388" y="298578"/>
            <a:ext cx="187569" cy="169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1304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31504-4C47-4914-9E7E-6EB3A341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Results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Statistics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60367344-6483-4F9C-BE1B-1F409D67D7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5802549"/>
              </p:ext>
            </p:extLst>
          </p:nvPr>
        </p:nvGraphicFramePr>
        <p:xfrm>
          <a:off x="1957316" y="163945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97C8F04-93C0-4E64-B29E-04273C01C9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8652940"/>
              </p:ext>
            </p:extLst>
          </p:nvPr>
        </p:nvGraphicFramePr>
        <p:xfrm>
          <a:off x="6172200" y="1596877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25EEB313-05B6-420B-9D42-34E8608E662B}"/>
              </a:ext>
            </a:extLst>
          </p:cNvPr>
          <p:cNvSpPr txBox="1"/>
          <p:nvPr/>
        </p:nvSpPr>
        <p:spPr>
          <a:xfrm>
            <a:off x="285466" y="1624748"/>
            <a:ext cx="3316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20 </a:t>
            </a:r>
            <a:r>
              <a:rPr lang="en-GB" sz="2000" dirty="0" err="1"/>
              <a:t>pdb</a:t>
            </a:r>
            <a:r>
              <a:rPr lang="en-GB" sz="2000" dirty="0"/>
              <a:t>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7 cases of charge clashes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40 histidine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8D92B3-2B4B-412F-8C6D-1EA09DBE3D4D}"/>
              </a:ext>
            </a:extLst>
          </p:cNvPr>
          <p:cNvSpPr txBox="1"/>
          <p:nvPr/>
        </p:nvSpPr>
        <p:spPr>
          <a:xfrm>
            <a:off x="3601872" y="5990793"/>
            <a:ext cx="22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Precision: 86%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98917B-F80E-479F-AC7F-11975C510042}"/>
              </a:ext>
            </a:extLst>
          </p:cNvPr>
          <p:cNvSpPr txBox="1"/>
          <p:nvPr/>
        </p:nvSpPr>
        <p:spPr>
          <a:xfrm>
            <a:off x="8099377" y="5990793"/>
            <a:ext cx="22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Precision: 67,7%</a:t>
            </a:r>
          </a:p>
        </p:txBody>
      </p:sp>
    </p:spTree>
    <p:extLst>
      <p:ext uri="{BB962C8B-B14F-4D97-AF65-F5344CB8AC3E}">
        <p14:creationId xmlns:p14="http://schemas.microsoft.com/office/powerpoint/2010/main" val="258772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86" y="1561754"/>
            <a:ext cx="2818300" cy="122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670A20-A33B-4DEA-9A7B-9777A331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Problems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and posible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future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improvements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E0B67-5DC7-491B-B436-DBA84B27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Contactome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 </a:t>
            </a:r>
            <a:r>
              <a:rPr lang="es-ES" dirty="0" err="1"/>
              <a:t>ligands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Histidine</a:t>
            </a:r>
            <a:r>
              <a:rPr lang="es-ES" dirty="0"/>
              <a:t> </a:t>
            </a:r>
            <a:r>
              <a:rPr lang="es-ES" dirty="0" err="1"/>
              <a:t>protonation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100% </a:t>
            </a:r>
            <a:r>
              <a:rPr lang="es-ES" dirty="0" err="1"/>
              <a:t>accurate</a:t>
            </a:r>
            <a:r>
              <a:rPr lang="es-ES" dirty="0"/>
              <a:t>.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taking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interaction</a:t>
            </a:r>
            <a:r>
              <a:rPr lang="es-ES" dirty="0"/>
              <a:t> </a:t>
            </a:r>
            <a:r>
              <a:rPr lang="es-ES" dirty="0" err="1"/>
              <a:t>angles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deal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Atoms</a:t>
            </a:r>
            <a:r>
              <a:rPr lang="es-ES" dirty="0"/>
              <a:t> (</a:t>
            </a:r>
            <a:r>
              <a:rPr lang="es-ES" dirty="0">
                <a:solidFill>
                  <a:srgbClr val="FF0000"/>
                </a:solidFill>
              </a:rPr>
              <a:t>O,N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contactome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pqr</a:t>
            </a:r>
            <a:r>
              <a:rPr lang="es-ES" dirty="0"/>
              <a:t> file </a:t>
            </a:r>
            <a:r>
              <a:rPr lang="es-ES" dirty="0" err="1"/>
              <a:t>instead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PrepData</a:t>
            </a:r>
            <a:r>
              <a:rPr lang="es-ES" dirty="0"/>
              <a:t> variable.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1676400"/>
            <a:ext cx="5105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Context of our project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41600"/>
            <a:ext cx="10515600" cy="2495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/>
              <a:t>AMBIGUITIES</a:t>
            </a:r>
          </a:p>
          <a:p>
            <a:pPr lvl="1" algn="just"/>
            <a:r>
              <a:rPr lang="en-US" dirty="0"/>
              <a:t>Positions of hydrogen atoms have to be predicted</a:t>
            </a:r>
          </a:p>
          <a:p>
            <a:pPr lvl="1" algn="just"/>
            <a:r>
              <a:rPr lang="en-US" dirty="0"/>
              <a:t>Orientations of some amino acid side chains</a:t>
            </a:r>
          </a:p>
          <a:p>
            <a:pPr lvl="1" algn="just"/>
            <a:r>
              <a:rPr lang="en-US" dirty="0"/>
              <a:t>Lack of information from the physiologic environment: pH, saline concentrations, interactions with water…</a:t>
            </a:r>
          </a:p>
          <a:p>
            <a:pPr lvl="1" algn="just"/>
            <a:r>
              <a:rPr lang="en-US" dirty="0"/>
              <a:t>The inclusion of water molecules is not always helpful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72353" y="5230906"/>
            <a:ext cx="10784541" cy="1035423"/>
          </a:xfrm>
          <a:prstGeom prst="roundRect">
            <a:avLst/>
          </a:prstGeom>
          <a:solidFill>
            <a:schemeClr val="accent1">
              <a:alpha val="3600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Role fulfilled by protein preparation and energy minimization steps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1503903"/>
            <a:ext cx="3904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From X-ray diffraction </a:t>
            </a:r>
          </a:p>
          <a:p>
            <a:pPr algn="ctr"/>
            <a:r>
              <a:rPr lang="en-US" sz="2400" dirty="0"/>
              <a:t>(or NMR)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476360" y="1503903"/>
            <a:ext cx="498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 a reliable structural model</a:t>
            </a:r>
          </a:p>
        </p:txBody>
      </p:sp>
      <p:sp>
        <p:nvSpPr>
          <p:cNvPr id="10" name="Flecha derecha 9"/>
          <p:cNvSpPr/>
          <p:nvPr/>
        </p:nvSpPr>
        <p:spPr>
          <a:xfrm>
            <a:off x="4948410" y="1550598"/>
            <a:ext cx="1322081" cy="491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7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Aims of the project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3" indent="-4492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Provide support to the protein preparation step in order to avoid wrong (or large) energy minimization steps</a:t>
            </a:r>
          </a:p>
          <a:p>
            <a:pPr marL="449263" indent="-4492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Evaluate the results of protein preparations according to an heuristic approach</a:t>
            </a:r>
          </a:p>
          <a:p>
            <a:pPr marL="449263" indent="-4492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Test our own algorithm and propose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13699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Following an heuristic approach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Based on hydrogen bond distances in some amino acid side chains to solve ambiguity.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presence of an energetically significant hydrogen bond can be inferred when a probable donor and acceptor are within 3.5 Å of each other 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b="1" dirty="0"/>
          </a:p>
        </p:txBody>
      </p:sp>
      <p:grpSp>
        <p:nvGrpSpPr>
          <p:cNvPr id="10" name="Grupo 9"/>
          <p:cNvGrpSpPr/>
          <p:nvPr/>
        </p:nvGrpSpPr>
        <p:grpSpPr>
          <a:xfrm>
            <a:off x="4430135" y="2870994"/>
            <a:ext cx="3331730" cy="1693565"/>
            <a:chOff x="1924957" y="2769394"/>
            <a:chExt cx="3331730" cy="169356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28991" t="65288" r="12716" b="20716"/>
            <a:stretch/>
          </p:blipFill>
          <p:spPr>
            <a:xfrm>
              <a:off x="1924957" y="2769394"/>
              <a:ext cx="3331730" cy="1231900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2890157" y="4001294"/>
              <a:ext cx="1892300" cy="461665"/>
              <a:chOff x="7099300" y="5118100"/>
              <a:chExt cx="1892300" cy="461665"/>
            </a:xfrm>
          </p:grpSpPr>
          <p:cxnSp>
            <p:nvCxnSpPr>
              <p:cNvPr id="6" name="Conector recto 5"/>
              <p:cNvCxnSpPr/>
              <p:nvPr/>
            </p:nvCxnSpPr>
            <p:spPr>
              <a:xfrm>
                <a:off x="7099300" y="5118100"/>
                <a:ext cx="18923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uadroTexto 6"/>
              <p:cNvSpPr txBox="1"/>
              <p:nvPr/>
            </p:nvSpPr>
            <p:spPr>
              <a:xfrm>
                <a:off x="7099300" y="5118100"/>
                <a:ext cx="1892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/>
                  <a:t>2.2 – 4.0 Å </a:t>
                </a:r>
                <a:r>
                  <a:rPr lang="es-ES" sz="2400" baseline="30000" dirty="0"/>
                  <a:t>[1]</a:t>
                </a:r>
              </a:p>
            </p:txBody>
          </p:sp>
        </p:grpSp>
      </p:grpSp>
      <p:sp>
        <p:nvSpPr>
          <p:cNvPr id="8" name="CuadroTexto 7"/>
          <p:cNvSpPr txBox="1"/>
          <p:nvPr/>
        </p:nvSpPr>
        <p:spPr>
          <a:xfrm>
            <a:off x="781957" y="6244728"/>
            <a:ext cx="10628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baseline="30000" dirty="0"/>
              <a:t>1</a:t>
            </a:r>
            <a:r>
              <a:rPr lang="en-US" sz="1600" b="1" dirty="0"/>
              <a:t> An Introduction to Hydrogen Bonding (Jeffrey, George A.). </a:t>
            </a:r>
            <a:r>
              <a:rPr lang="en-US" sz="1600" dirty="0"/>
              <a:t>Michael J. Minch, </a:t>
            </a:r>
            <a:r>
              <a:rPr lang="en-US" sz="1600" i="1" dirty="0"/>
              <a:t>Journal of Chemical Education</a:t>
            </a:r>
            <a:r>
              <a:rPr lang="en-US" sz="1600" dirty="0"/>
              <a:t> </a:t>
            </a:r>
            <a:r>
              <a:rPr lang="en-US" sz="1600" b="1" dirty="0"/>
              <a:t>1999</a:t>
            </a:r>
            <a:r>
              <a:rPr lang="en-US" sz="1600" dirty="0"/>
              <a:t> </a:t>
            </a:r>
            <a:r>
              <a:rPr lang="en-US" sz="1600" i="1" dirty="0"/>
              <a:t>76</a:t>
            </a:r>
            <a:r>
              <a:rPr lang="en-US" sz="1600" dirty="0"/>
              <a:t> (6), 759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003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Following an heuristic approach (1)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80631"/>
            <a:ext cx="6273800" cy="514123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/>
              <a:t>Positively charged residues (</a:t>
            </a:r>
            <a:r>
              <a:rPr lang="en-US" dirty="0" err="1"/>
              <a:t>Arg</a:t>
            </a:r>
            <a:r>
              <a:rPr lang="en-US" dirty="0"/>
              <a:t>, Lys and His) remain protonated unless the side chain is directly within H-bond distance of another positive residue, in which case one of them may be neutral.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Negatively charged residues (Asp and </a:t>
            </a:r>
            <a:r>
              <a:rPr lang="en-US" dirty="0" err="1"/>
              <a:t>Glu</a:t>
            </a:r>
            <a:r>
              <a:rPr lang="en-US" dirty="0"/>
              <a:t>) remain deprotonated unless the side chain is directly within H-bond distance of another negative residue, in which case one of them may be neutral.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2" t="34000" r="18333" b="38571"/>
          <a:stretch/>
        </p:blipFill>
        <p:spPr>
          <a:xfrm>
            <a:off x="7416521" y="4004551"/>
            <a:ext cx="3628847" cy="2604756"/>
          </a:xfrm>
          <a:prstGeom prst="rect">
            <a:avLst/>
          </a:prstGeom>
        </p:spPr>
      </p:pic>
      <p:pic>
        <p:nvPicPr>
          <p:cNvPr id="7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0" t="41268" r="15238" b="2469"/>
          <a:stretch/>
        </p:blipFill>
        <p:spPr>
          <a:xfrm rot="5400000">
            <a:off x="7974723" y="843188"/>
            <a:ext cx="2510971" cy="36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Following an heuristic approach (2)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42146"/>
            <a:ext cx="5272314" cy="4351338"/>
          </a:xfrm>
        </p:spPr>
        <p:txBody>
          <a:bodyPr/>
          <a:lstStyle/>
          <a:p>
            <a:pPr marL="363538" indent="-363538" algn="just">
              <a:buNone/>
            </a:pPr>
            <a:r>
              <a:rPr lang="en-US" dirty="0"/>
              <a:t>3) Amino acids having a hydroxyl group (</a:t>
            </a:r>
            <a:r>
              <a:rPr lang="en-US" dirty="0" err="1"/>
              <a:t>Ser</a:t>
            </a:r>
            <a:r>
              <a:rPr lang="en-US" dirty="0"/>
              <a:t>, </a:t>
            </a:r>
            <a:r>
              <a:rPr lang="en-US" dirty="0" err="1"/>
              <a:t>Thr</a:t>
            </a:r>
            <a:r>
              <a:rPr lang="en-US" dirty="0"/>
              <a:t> and Tyr) can act as both H-bond acceptors and as H-bond donors, but they can only be one of each.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71" y="1509919"/>
            <a:ext cx="4905829" cy="49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0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Following an heuristic approach (3)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/>
          <a:lstStyle/>
          <a:p>
            <a:pPr marL="363538" indent="-363538" algn="just">
              <a:buNone/>
            </a:pPr>
            <a:r>
              <a:rPr lang="en-US" dirty="0"/>
              <a:t>4) Histidine should be protonated in one of its two nitrogen atoms (ND1 or NE2) or in both of them only when significant H-bond acceptors are found, and deprotonated when significant H-bond donors are found.</a:t>
            </a:r>
          </a:p>
          <a:p>
            <a:pPr algn="just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39" t="24986" r="73678" b="10791"/>
          <a:stretch/>
        </p:blipFill>
        <p:spPr>
          <a:xfrm>
            <a:off x="754226" y="3402162"/>
            <a:ext cx="3089484" cy="3002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5793" t="15380" b="1144"/>
          <a:stretch/>
        </p:blipFill>
        <p:spPr>
          <a:xfrm>
            <a:off x="7257143" y="2766282"/>
            <a:ext cx="4142776" cy="3638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4553" t="31296" r="41664" b="8962"/>
          <a:stretch/>
        </p:blipFill>
        <p:spPr>
          <a:xfrm>
            <a:off x="3889829" y="3402162"/>
            <a:ext cx="3321196" cy="3002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50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Code</a:t>
            </a:r>
            <a:endParaRPr lang="ca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Contactome</a:t>
            </a:r>
            <a:r>
              <a:rPr lang="es-ES" dirty="0"/>
              <a:t> </a:t>
            </a:r>
            <a:r>
              <a:rPr lang="es-ES" dirty="0" err="1"/>
              <a:t>creation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Contactome</a:t>
            </a:r>
            <a:r>
              <a:rPr lang="es-ES" dirty="0"/>
              <a:t> </a:t>
            </a:r>
            <a:r>
              <a:rPr lang="es-ES" dirty="0" err="1"/>
              <a:t>checking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Playing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  <a:endParaRPr lang="ca-ES" dirty="0"/>
          </a:p>
        </p:txBody>
      </p:sp>
      <p:sp>
        <p:nvSpPr>
          <p:cNvPr id="4" name="3 Cerrar llave"/>
          <p:cNvSpPr/>
          <p:nvPr/>
        </p:nvSpPr>
        <p:spPr>
          <a:xfrm>
            <a:off x="4630615" y="2426677"/>
            <a:ext cx="621323" cy="1395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Flecha a la derecha con bandas"/>
          <p:cNvSpPr/>
          <p:nvPr/>
        </p:nvSpPr>
        <p:spPr>
          <a:xfrm>
            <a:off x="4525108" y="4372707"/>
            <a:ext cx="808892" cy="5392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5 CuadroTexto"/>
          <p:cNvSpPr txBox="1"/>
          <p:nvPr/>
        </p:nvSpPr>
        <p:spPr>
          <a:xfrm>
            <a:off x="6119441" y="2520465"/>
            <a:ext cx="47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Atomatically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calling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contactome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ca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498123" y="4431324"/>
            <a:ext cx="556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Pandas.Dataframe</a:t>
            </a:r>
            <a:r>
              <a:rPr lang="es-ES" sz="2000" dirty="0"/>
              <a:t> </a:t>
            </a:r>
            <a:r>
              <a:rPr lang="es-ES" sz="2000" dirty="0" err="1"/>
              <a:t>tools</a:t>
            </a:r>
            <a:r>
              <a:rPr lang="es-ES" sz="2000" dirty="0"/>
              <a:t> + </a:t>
            </a:r>
            <a:r>
              <a:rPr lang="es-ES" sz="2000" dirty="0" err="1"/>
              <a:t>Contactome</a:t>
            </a:r>
            <a:r>
              <a:rPr lang="es-ES" sz="2000" dirty="0"/>
              <a:t> </a:t>
            </a:r>
            <a:r>
              <a:rPr lang="es-ES" sz="2000" dirty="0" err="1"/>
              <a:t>methods</a:t>
            </a:r>
            <a:endParaRPr lang="ca-ES" sz="2000" dirty="0"/>
          </a:p>
        </p:txBody>
      </p:sp>
      <p:pic>
        <p:nvPicPr>
          <p:cNvPr id="1026" name="Picture 2" descr="C:\Users\AdriFT\Downloads\19398843_1925178337507589_1125581400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78" y="2940510"/>
            <a:ext cx="6169271" cy="32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3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>
          <a:xfrm>
            <a:off x="3215680" y="1772816"/>
            <a:ext cx="8544949" cy="426514"/>
          </a:xfrm>
        </p:spPr>
        <p:txBody>
          <a:bodyPr>
            <a:normAutofit/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</a:rPr>
              <a:t>1) </a:t>
            </a:r>
            <a:r>
              <a:rPr lang="es-ES" sz="2000" dirty="0" err="1">
                <a:solidFill>
                  <a:schemeClr val="tx1"/>
                </a:solidFill>
              </a:rPr>
              <a:t>Iterating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through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the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DataFrame</a:t>
            </a:r>
            <a:r>
              <a:rPr lang="es-ES" sz="20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s-ES" sz="2000" dirty="0">
              <a:solidFill>
                <a:schemeClr val="tx1"/>
              </a:solidFill>
            </a:endParaRPr>
          </a:p>
          <a:p>
            <a:pPr algn="l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0" name="29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43339" y="6435682"/>
            <a:ext cx="6816757" cy="365125"/>
          </a:xfrm>
        </p:spPr>
        <p:txBody>
          <a:bodyPr/>
          <a:lstStyle/>
          <a:p>
            <a:pPr algn="l"/>
            <a:r>
              <a:rPr lang="es-ES" dirty="0"/>
              <a:t>*  </a:t>
            </a:r>
            <a:r>
              <a:rPr lang="es-ES" dirty="0" err="1"/>
              <a:t>Takes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heavy </a:t>
            </a:r>
            <a:r>
              <a:rPr lang="es-ES" dirty="0" err="1"/>
              <a:t>atoms</a:t>
            </a:r>
            <a:r>
              <a:rPr lang="es-ES" dirty="0"/>
              <a:t>. </a:t>
            </a:r>
            <a:r>
              <a:rPr lang="es-ES" dirty="0" err="1"/>
              <a:t>Besides</a:t>
            </a:r>
            <a:r>
              <a:rPr lang="es-ES" dirty="0"/>
              <a:t>, </a:t>
            </a:r>
            <a:r>
              <a:rPr lang="es-ES" dirty="0" err="1"/>
              <a:t>cations</a:t>
            </a:r>
            <a:r>
              <a:rPr lang="es-ES" dirty="0"/>
              <a:t> and </a:t>
            </a:r>
            <a:r>
              <a:rPr lang="es-ES" dirty="0" err="1"/>
              <a:t>anions</a:t>
            </a:r>
            <a:r>
              <a:rPr lang="es-ES" dirty="0"/>
              <a:t>  are </a:t>
            </a:r>
            <a:r>
              <a:rPr lang="es-ES" dirty="0" err="1"/>
              <a:t>taken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account</a:t>
            </a:r>
            <a:endParaRPr lang="es-ES" dirty="0"/>
          </a:p>
          <a:p>
            <a:pPr algn="l"/>
            <a:r>
              <a:rPr lang="es-ES" dirty="0"/>
              <a:t>**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preference</a:t>
            </a:r>
            <a:r>
              <a:rPr lang="es-ES" dirty="0"/>
              <a:t>. 3.5 </a:t>
            </a:r>
            <a:r>
              <a:rPr lang="en-US" dirty="0"/>
              <a:t>Å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default</a:t>
            </a:r>
          </a:p>
        </p:txBody>
      </p:sp>
      <p:sp>
        <p:nvSpPr>
          <p:cNvPr id="8" name="7 Forma"/>
          <p:cNvSpPr/>
          <p:nvPr/>
        </p:nvSpPr>
        <p:spPr>
          <a:xfrm>
            <a:off x="281354" y="2708920"/>
            <a:ext cx="2248301" cy="187915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11 Flecha circular"/>
          <p:cNvSpPr/>
          <p:nvPr/>
        </p:nvSpPr>
        <p:spPr>
          <a:xfrm>
            <a:off x="710523" y="1477838"/>
            <a:ext cx="2505157" cy="187915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15 Arco de bloque"/>
          <p:cNvSpPr/>
          <p:nvPr/>
        </p:nvSpPr>
        <p:spPr>
          <a:xfrm>
            <a:off x="958317" y="4127304"/>
            <a:ext cx="2152319" cy="161488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16 Grupo"/>
          <p:cNvGrpSpPr/>
          <p:nvPr/>
        </p:nvGrpSpPr>
        <p:grpSpPr>
          <a:xfrm>
            <a:off x="6305452" y="5415653"/>
            <a:ext cx="1607880" cy="521900"/>
            <a:chOff x="1422518" y="3982803"/>
            <a:chExt cx="1205910" cy="521900"/>
          </a:xfrm>
        </p:grpSpPr>
        <p:sp>
          <p:nvSpPr>
            <p:cNvPr id="18" name="17 Rectángulo"/>
            <p:cNvSpPr/>
            <p:nvPr/>
          </p:nvSpPr>
          <p:spPr>
            <a:xfrm>
              <a:off x="1422518" y="3982803"/>
              <a:ext cx="1205910" cy="5219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18 Rectángulo"/>
            <p:cNvSpPr/>
            <p:nvPr/>
          </p:nvSpPr>
          <p:spPr>
            <a:xfrm>
              <a:off x="1422518" y="3982803"/>
              <a:ext cx="1205910" cy="521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600" kern="1200" dirty="0"/>
            </a:p>
          </p:txBody>
        </p:sp>
      </p:grpSp>
      <p:sp>
        <p:nvSpPr>
          <p:cNvPr id="21" name="20 CuadroTexto"/>
          <p:cNvSpPr txBox="1"/>
          <p:nvPr/>
        </p:nvSpPr>
        <p:spPr>
          <a:xfrm>
            <a:off x="1103446" y="1988840"/>
            <a:ext cx="1771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600" b="1" dirty="0" err="1"/>
              <a:t>Protein</a:t>
            </a:r>
            <a:r>
              <a:rPr lang="es-ES" sz="1600" b="1" dirty="0"/>
              <a:t> </a:t>
            </a:r>
            <a:r>
              <a:rPr lang="es-ES" sz="1600" b="1" dirty="0" err="1"/>
              <a:t>preparation</a:t>
            </a:r>
            <a:r>
              <a:rPr lang="es-ES" sz="1600" b="1" dirty="0"/>
              <a:t> </a:t>
            </a:r>
            <a:r>
              <a:rPr lang="es-ES" sz="1600" b="1" dirty="0" err="1"/>
              <a:t>DataFrame</a:t>
            </a:r>
            <a:endParaRPr lang="es-ES" sz="1600" b="1" dirty="0"/>
          </a:p>
          <a:p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87691" y="3427330"/>
            <a:ext cx="15143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dirty="0" err="1"/>
              <a:t>Aa_wiki</a:t>
            </a:r>
            <a:r>
              <a:rPr lang="es-ES" sz="1600" b="1" dirty="0"/>
              <a:t>  </a:t>
            </a:r>
            <a:r>
              <a:rPr lang="es-ES" sz="1600" b="1" dirty="0" err="1"/>
              <a:t>object</a:t>
            </a:r>
            <a:endParaRPr lang="es-ES" sz="1600" b="1" dirty="0"/>
          </a:p>
          <a:p>
            <a:endParaRPr lang="es-ES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185507" y="4689975"/>
            <a:ext cx="1771757" cy="89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i="1" dirty="0" err="1"/>
              <a:t>Contactome</a:t>
            </a:r>
            <a:r>
              <a:rPr lang="es-ES" sz="1600" b="1" dirty="0"/>
              <a:t> </a:t>
            </a:r>
            <a:r>
              <a:rPr lang="es-ES" sz="1600" b="1" dirty="0" err="1"/>
              <a:t>object</a:t>
            </a:r>
            <a:endParaRPr lang="es-ES" sz="1600" b="1" dirty="0"/>
          </a:p>
          <a:p>
            <a:endParaRPr lang="es-ES" b="1" dirty="0"/>
          </a:p>
        </p:txBody>
      </p:sp>
      <p:sp>
        <p:nvSpPr>
          <p:cNvPr id="24" name="6 Subtítulo"/>
          <p:cNvSpPr txBox="1">
            <a:spLocks/>
          </p:cNvSpPr>
          <p:nvPr/>
        </p:nvSpPr>
        <p:spPr>
          <a:xfrm>
            <a:off x="3215680" y="2924944"/>
            <a:ext cx="6816757" cy="47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tx1"/>
                </a:solidFill>
              </a:rPr>
              <a:t>2) </a:t>
            </a:r>
            <a:r>
              <a:rPr lang="es-ES" sz="2000" dirty="0" err="1">
                <a:solidFill>
                  <a:schemeClr val="tx1"/>
                </a:solidFill>
              </a:rPr>
              <a:t>Creating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the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i="1" dirty="0" err="1">
                <a:solidFill>
                  <a:schemeClr val="tx1"/>
                </a:solidFill>
              </a:rPr>
              <a:t>contactome</a:t>
            </a:r>
            <a:r>
              <a:rPr lang="es-ES" sz="2000" i="1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for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each</a:t>
            </a:r>
            <a:r>
              <a:rPr lang="es-ES" sz="2000" dirty="0">
                <a:solidFill>
                  <a:schemeClr val="tx1"/>
                </a:solidFill>
              </a:rPr>
              <a:t> amino </a:t>
            </a:r>
            <a:r>
              <a:rPr lang="es-ES" sz="2000" dirty="0" err="1">
                <a:solidFill>
                  <a:schemeClr val="tx1"/>
                </a:solidFill>
              </a:rPr>
              <a:t>acid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 err="1">
                <a:solidFill>
                  <a:schemeClr val="tx1"/>
                </a:solidFill>
              </a:rPr>
              <a:t>aa</a:t>
            </a:r>
            <a:r>
              <a:rPr lang="es-ES" sz="2000" dirty="0">
                <a:solidFill>
                  <a:schemeClr val="tx1"/>
                </a:solidFill>
              </a:rPr>
              <a:t>).</a:t>
            </a:r>
          </a:p>
          <a:p>
            <a:pPr algn="l"/>
            <a:endParaRPr lang="es-ES" sz="2000" dirty="0">
              <a:solidFill>
                <a:schemeClr val="tx1"/>
              </a:solidFill>
            </a:endParaRPr>
          </a:p>
          <a:p>
            <a:pPr algn="l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25" name="6 Subtítulo"/>
          <p:cNvSpPr txBox="1">
            <a:spLocks/>
          </p:cNvSpPr>
          <p:nvPr/>
        </p:nvSpPr>
        <p:spPr>
          <a:xfrm>
            <a:off x="3695734" y="2132857"/>
            <a:ext cx="7104789" cy="73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 err="1">
                <a:solidFill>
                  <a:schemeClr val="tx1"/>
                </a:solidFill>
              </a:rPr>
              <a:t>If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an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aa</a:t>
            </a:r>
            <a:r>
              <a:rPr lang="es-ES" sz="1800" dirty="0">
                <a:solidFill>
                  <a:schemeClr val="tx1"/>
                </a:solidFill>
              </a:rPr>
              <a:t> of </a:t>
            </a:r>
            <a:r>
              <a:rPr lang="es-ES" sz="1800" dirty="0" err="1">
                <a:solidFill>
                  <a:schemeClr val="tx1"/>
                </a:solidFill>
              </a:rPr>
              <a:t>interest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is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found</a:t>
            </a:r>
            <a:r>
              <a:rPr lang="es-ES" sz="1800" dirty="0">
                <a:solidFill>
                  <a:schemeClr val="tx1"/>
                </a:solidFill>
              </a:rPr>
              <a:t>, </a:t>
            </a:r>
            <a:r>
              <a:rPr lang="es-ES" sz="1800" dirty="0" err="1">
                <a:solidFill>
                  <a:schemeClr val="tx1"/>
                </a:solidFill>
              </a:rPr>
              <a:t>it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creates</a:t>
            </a:r>
            <a:r>
              <a:rPr lang="es-ES" sz="1800" dirty="0">
                <a:solidFill>
                  <a:schemeClr val="tx1"/>
                </a:solidFill>
              </a:rPr>
              <a:t> a </a:t>
            </a:r>
            <a:r>
              <a:rPr lang="es-ES" sz="1800" dirty="0" err="1">
                <a:solidFill>
                  <a:schemeClr val="tx1"/>
                </a:solidFill>
              </a:rPr>
              <a:t>Aa</a:t>
            </a:r>
            <a:r>
              <a:rPr lang="es-ES" sz="1800" dirty="0">
                <a:solidFill>
                  <a:schemeClr val="tx1"/>
                </a:solidFill>
              </a:rPr>
              <a:t> _wiki </a:t>
            </a:r>
            <a:r>
              <a:rPr lang="es-ES" sz="1800" dirty="0" err="1">
                <a:solidFill>
                  <a:schemeClr val="tx1"/>
                </a:solidFill>
              </a:rPr>
              <a:t>object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with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chain</a:t>
            </a:r>
            <a:r>
              <a:rPr lang="es-ES" sz="1800" dirty="0">
                <a:solidFill>
                  <a:schemeClr val="tx1"/>
                </a:solidFill>
              </a:rPr>
              <a:t>, </a:t>
            </a:r>
            <a:r>
              <a:rPr lang="es-ES" sz="1800" dirty="0" err="1">
                <a:solidFill>
                  <a:schemeClr val="tx1"/>
                </a:solidFill>
              </a:rPr>
              <a:t>resid</a:t>
            </a:r>
            <a:r>
              <a:rPr lang="es-ES" sz="1800" dirty="0">
                <a:solidFill>
                  <a:schemeClr val="tx1"/>
                </a:solidFill>
              </a:rPr>
              <a:t> and </a:t>
            </a:r>
            <a:r>
              <a:rPr lang="es-ES" sz="1800" dirty="0" err="1">
                <a:solidFill>
                  <a:schemeClr val="tx1"/>
                </a:solidFill>
              </a:rPr>
              <a:t>protonation</a:t>
            </a:r>
            <a:r>
              <a:rPr lang="es-ES" sz="1800" dirty="0">
                <a:solidFill>
                  <a:schemeClr val="tx1"/>
                </a:solidFill>
              </a:rPr>
              <a:t>  </a:t>
            </a:r>
            <a:r>
              <a:rPr lang="es-ES" sz="1800" dirty="0" err="1">
                <a:solidFill>
                  <a:schemeClr val="tx1"/>
                </a:solidFill>
              </a:rPr>
              <a:t>name</a:t>
            </a:r>
            <a:r>
              <a:rPr lang="es-ES" sz="1800" dirty="0">
                <a:solidFill>
                  <a:schemeClr val="tx1"/>
                </a:solidFill>
              </a:rPr>
              <a:t> (</a:t>
            </a:r>
            <a:r>
              <a:rPr lang="es-ES" sz="1800" dirty="0" err="1">
                <a:solidFill>
                  <a:schemeClr val="tx1"/>
                </a:solidFill>
              </a:rPr>
              <a:t>resname</a:t>
            </a:r>
            <a:r>
              <a:rPr lang="es-ES" sz="18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s-ES" sz="1800" dirty="0">
              <a:solidFill>
                <a:schemeClr val="tx1"/>
              </a:solidFill>
            </a:endParaRPr>
          </a:p>
          <a:p>
            <a:pPr algn="l"/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26" name="6 Subtítulo"/>
          <p:cNvSpPr txBox="1">
            <a:spLocks/>
          </p:cNvSpPr>
          <p:nvPr/>
        </p:nvSpPr>
        <p:spPr>
          <a:xfrm>
            <a:off x="3695733" y="3356993"/>
            <a:ext cx="8160907" cy="191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>
                <a:solidFill>
                  <a:schemeClr val="tx1"/>
                </a:solidFill>
              </a:rPr>
              <a:t>2.1 – </a:t>
            </a:r>
            <a:r>
              <a:rPr lang="es-ES" sz="1800" dirty="0" err="1">
                <a:solidFill>
                  <a:schemeClr val="tx1"/>
                </a:solidFill>
              </a:rPr>
              <a:t>Looking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if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aa</a:t>
            </a:r>
            <a:r>
              <a:rPr lang="es-ES" sz="1800" dirty="0">
                <a:solidFill>
                  <a:schemeClr val="tx1"/>
                </a:solidFill>
              </a:rPr>
              <a:t> has a </a:t>
            </a:r>
            <a:r>
              <a:rPr lang="es-ES" sz="1800" dirty="0" err="1">
                <a:solidFill>
                  <a:schemeClr val="tx1"/>
                </a:solidFill>
              </a:rPr>
              <a:t>potential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donor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atom</a:t>
            </a:r>
            <a:r>
              <a:rPr lang="es-ES" sz="1800" dirty="0">
                <a:solidFill>
                  <a:schemeClr val="tx1"/>
                </a:solidFill>
              </a:rPr>
              <a:t>. </a:t>
            </a:r>
            <a:r>
              <a:rPr lang="es-ES" sz="1800" dirty="0" err="1">
                <a:solidFill>
                  <a:schemeClr val="tx1"/>
                </a:solidFill>
              </a:rPr>
              <a:t>If</a:t>
            </a:r>
            <a:r>
              <a:rPr lang="es-ES" sz="1800" dirty="0">
                <a:solidFill>
                  <a:schemeClr val="tx1"/>
                </a:solidFill>
              </a:rPr>
              <a:t> yes, </a:t>
            </a:r>
            <a:r>
              <a:rPr lang="es-ES" sz="1800" dirty="0" err="1">
                <a:solidFill>
                  <a:schemeClr val="tx1"/>
                </a:solidFill>
              </a:rPr>
              <a:t>it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takes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all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potential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acceptor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atoms</a:t>
            </a:r>
            <a:r>
              <a:rPr lang="es-ES" sz="1800" dirty="0">
                <a:solidFill>
                  <a:schemeClr val="tx1"/>
                </a:solidFill>
              </a:rPr>
              <a:t>* in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cutoff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distance</a:t>
            </a:r>
            <a:r>
              <a:rPr lang="es-ES" sz="1800" dirty="0">
                <a:solidFill>
                  <a:schemeClr val="tx1"/>
                </a:solidFill>
              </a:rPr>
              <a:t>**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2.2 – </a:t>
            </a:r>
            <a:r>
              <a:rPr lang="es-ES" sz="1800" dirty="0" err="1">
                <a:solidFill>
                  <a:schemeClr val="tx1"/>
                </a:solidFill>
              </a:rPr>
              <a:t>Looking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if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aa</a:t>
            </a:r>
            <a:r>
              <a:rPr lang="es-ES" sz="1800" dirty="0">
                <a:solidFill>
                  <a:schemeClr val="tx1"/>
                </a:solidFill>
              </a:rPr>
              <a:t> has a </a:t>
            </a:r>
            <a:r>
              <a:rPr lang="es-ES" sz="1800" dirty="0" err="1">
                <a:solidFill>
                  <a:schemeClr val="tx1"/>
                </a:solidFill>
              </a:rPr>
              <a:t>potential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acceptor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atom</a:t>
            </a:r>
            <a:r>
              <a:rPr lang="es-ES" sz="1800" dirty="0">
                <a:solidFill>
                  <a:schemeClr val="tx1"/>
                </a:solidFill>
              </a:rPr>
              <a:t>. </a:t>
            </a:r>
            <a:r>
              <a:rPr lang="es-ES" sz="1800" dirty="0" err="1">
                <a:solidFill>
                  <a:schemeClr val="tx1"/>
                </a:solidFill>
              </a:rPr>
              <a:t>If</a:t>
            </a:r>
            <a:r>
              <a:rPr lang="es-ES" sz="1800" dirty="0">
                <a:solidFill>
                  <a:schemeClr val="tx1"/>
                </a:solidFill>
              </a:rPr>
              <a:t> yes, </a:t>
            </a:r>
            <a:r>
              <a:rPr lang="es-ES" sz="1800" dirty="0" err="1">
                <a:solidFill>
                  <a:schemeClr val="tx1"/>
                </a:solidFill>
              </a:rPr>
              <a:t>it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takes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all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potential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donor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atoms</a:t>
            </a:r>
            <a:r>
              <a:rPr lang="es-ES" sz="1800" dirty="0">
                <a:solidFill>
                  <a:schemeClr val="tx1"/>
                </a:solidFill>
              </a:rPr>
              <a:t>* in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cutoff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distance</a:t>
            </a:r>
            <a:r>
              <a:rPr lang="es-ES" sz="1800" dirty="0">
                <a:solidFill>
                  <a:schemeClr val="tx1"/>
                </a:solidFill>
              </a:rPr>
              <a:t>**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2.3 – </a:t>
            </a:r>
            <a:r>
              <a:rPr lang="es-ES" sz="1800" dirty="0" err="1">
                <a:solidFill>
                  <a:schemeClr val="tx1"/>
                </a:solidFill>
              </a:rPr>
              <a:t>Return</a:t>
            </a:r>
            <a:r>
              <a:rPr lang="es-ES" sz="1800" dirty="0">
                <a:solidFill>
                  <a:schemeClr val="tx1"/>
                </a:solidFill>
              </a:rPr>
              <a:t> a </a:t>
            </a:r>
            <a:r>
              <a:rPr lang="es-ES" sz="1800" dirty="0" err="1">
                <a:solidFill>
                  <a:schemeClr val="tx1"/>
                </a:solidFill>
              </a:rPr>
              <a:t>dictionary</a:t>
            </a:r>
            <a:r>
              <a:rPr lang="es-ES" sz="1800" dirty="0">
                <a:solidFill>
                  <a:schemeClr val="tx1"/>
                </a:solidFill>
              </a:rPr>
              <a:t>:  </a:t>
            </a:r>
            <a:r>
              <a:rPr lang="es-ES" sz="1800" b="1" dirty="0" err="1">
                <a:solidFill>
                  <a:schemeClr val="tx1"/>
                </a:solidFill>
              </a:rPr>
              <a:t>key</a:t>
            </a:r>
            <a:r>
              <a:rPr lang="es-ES" sz="1800" b="1" dirty="0">
                <a:solidFill>
                  <a:schemeClr val="tx1"/>
                </a:solidFill>
              </a:rPr>
              <a:t> -&gt; </a:t>
            </a:r>
            <a:r>
              <a:rPr lang="es-ES" sz="1800" dirty="0" err="1">
                <a:solidFill>
                  <a:schemeClr val="tx1"/>
                </a:solidFill>
              </a:rPr>
              <a:t>tuple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with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aminaocid</a:t>
            </a:r>
            <a:r>
              <a:rPr lang="es-ES" sz="1800" dirty="0">
                <a:solidFill>
                  <a:schemeClr val="tx1"/>
                </a:solidFill>
              </a:rPr>
              <a:t>  </a:t>
            </a:r>
            <a:r>
              <a:rPr lang="es-ES" sz="1800" dirty="0" err="1">
                <a:solidFill>
                  <a:schemeClr val="tx1"/>
                </a:solidFill>
              </a:rPr>
              <a:t>atom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information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s-ES" sz="1800" b="1" dirty="0" err="1">
                <a:solidFill>
                  <a:schemeClr val="tx1"/>
                </a:solidFill>
              </a:rPr>
              <a:t>value</a:t>
            </a:r>
            <a:r>
              <a:rPr lang="es-ES" sz="1800" b="1" dirty="0">
                <a:solidFill>
                  <a:schemeClr val="tx1"/>
                </a:solidFill>
              </a:rPr>
              <a:t>-&gt; </a:t>
            </a:r>
            <a:r>
              <a:rPr lang="es-ES" sz="1800" dirty="0" err="1">
                <a:solidFill>
                  <a:schemeClr val="tx1"/>
                </a:solidFill>
              </a:rPr>
              <a:t>np.array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with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information</a:t>
            </a:r>
            <a:r>
              <a:rPr lang="es-ES" sz="1800" dirty="0">
                <a:solidFill>
                  <a:schemeClr val="tx1"/>
                </a:solidFill>
              </a:rPr>
              <a:t>  of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hit</a:t>
            </a:r>
          </a:p>
          <a:p>
            <a:pPr algn="just"/>
            <a:endParaRPr lang="es-ES" sz="1800" dirty="0">
              <a:solidFill>
                <a:schemeClr val="tx1"/>
              </a:solidFill>
            </a:endParaRPr>
          </a:p>
          <a:p>
            <a:pPr algn="just"/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27" name="6 Subtítulo"/>
          <p:cNvSpPr txBox="1">
            <a:spLocks/>
          </p:cNvSpPr>
          <p:nvPr/>
        </p:nvSpPr>
        <p:spPr>
          <a:xfrm>
            <a:off x="3215680" y="5301209"/>
            <a:ext cx="8544949" cy="74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>
                <a:solidFill>
                  <a:schemeClr val="tx1"/>
                </a:solidFill>
              </a:rPr>
              <a:t>3) Pile up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dictionary</a:t>
            </a:r>
            <a:r>
              <a:rPr lang="es-ES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9" name="6 Subtítulo"/>
          <p:cNvSpPr txBox="1">
            <a:spLocks/>
          </p:cNvSpPr>
          <p:nvPr/>
        </p:nvSpPr>
        <p:spPr>
          <a:xfrm>
            <a:off x="3695734" y="5661249"/>
            <a:ext cx="7392821" cy="73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 err="1">
                <a:solidFill>
                  <a:schemeClr val="tx1"/>
                </a:solidFill>
              </a:rPr>
              <a:t>When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finishing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the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iteration</a:t>
            </a:r>
            <a:r>
              <a:rPr lang="es-ES" sz="1800" dirty="0">
                <a:solidFill>
                  <a:schemeClr val="tx1"/>
                </a:solidFill>
              </a:rPr>
              <a:t>…</a:t>
            </a:r>
          </a:p>
          <a:p>
            <a:pPr algn="l"/>
            <a:r>
              <a:rPr lang="es-ES" sz="1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pandas.DataFrame.Contactome</a:t>
            </a:r>
            <a:r>
              <a:rPr lang="es-ES" sz="1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object</a:t>
            </a:r>
            <a:r>
              <a:rPr lang="es-ES" sz="1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creation</a:t>
            </a:r>
            <a:endParaRPr lang="es-ES" sz="1800" b="1" dirty="0">
              <a:solidFill>
                <a:schemeClr val="tx1"/>
              </a:solidFill>
            </a:endParaRPr>
          </a:p>
          <a:p>
            <a:pPr algn="l"/>
            <a:endParaRPr lang="es-ES" sz="1800" dirty="0">
              <a:solidFill>
                <a:schemeClr val="tx1"/>
              </a:solidFill>
            </a:endParaRPr>
          </a:p>
          <a:p>
            <a:pPr algn="l"/>
            <a:endParaRPr lang="es-ES" sz="1800" dirty="0">
              <a:solidFill>
                <a:schemeClr val="tx1"/>
              </a:solidFill>
            </a:endParaRPr>
          </a:p>
          <a:p>
            <a:pPr algn="l"/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838200" y="486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Contactome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Creation</a:t>
            </a:r>
          </a:p>
        </p:txBody>
      </p:sp>
    </p:spTree>
    <p:extLst>
      <p:ext uri="{BB962C8B-B14F-4D97-AF65-F5344CB8AC3E}">
        <p14:creationId xmlns:p14="http://schemas.microsoft.com/office/powerpoint/2010/main" val="24541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0" grpId="0"/>
      <p:bldP spid="21" grpId="0"/>
      <p:bldP spid="22" grpId="0"/>
      <p:bldP spid="23" grpId="0"/>
      <p:bldP spid="24" grpId="0"/>
      <p:bldP spid="25" grpId="0" build="p"/>
      <p:bldP spid="26" grpId="0"/>
      <p:bldP spid="27" grpId="0" build="p"/>
      <p:bldP spid="2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551</TotalTime>
  <Words>1227</Words>
  <Application>Microsoft Office PowerPoint</Application>
  <PresentationFormat>Panorámica</PresentationFormat>
  <Paragraphs>141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Assessment of protein preparations </vt:lpstr>
      <vt:lpstr>Context of our project</vt:lpstr>
      <vt:lpstr>Aims of the project</vt:lpstr>
      <vt:lpstr>Following an heuristic approach</vt:lpstr>
      <vt:lpstr>Following an heuristic approach (1)</vt:lpstr>
      <vt:lpstr>Following an heuristic approach (2)</vt:lpstr>
      <vt:lpstr>Following an heuristic approach (3)</vt:lpstr>
      <vt:lpstr>Code</vt:lpstr>
      <vt:lpstr>Presentación de PowerPoint</vt:lpstr>
      <vt:lpstr>Assessing charge clashes</vt:lpstr>
      <vt:lpstr>Histidine detection</vt:lpstr>
      <vt:lpstr>Histidine detection</vt:lpstr>
      <vt:lpstr>Histidine decision</vt:lpstr>
      <vt:lpstr>Results: Statistics</vt:lpstr>
      <vt:lpstr>Problems and posible 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Marina Miñarro</cp:lastModifiedBy>
  <cp:revision>47</cp:revision>
  <dcterms:created xsi:type="dcterms:W3CDTF">2017-06-18T08:40:41Z</dcterms:created>
  <dcterms:modified xsi:type="dcterms:W3CDTF">2017-06-20T18:30:40Z</dcterms:modified>
</cp:coreProperties>
</file>