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WELBq0C3uC1RUsXJvVOJOV5nf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02_filename_grep</a:t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02_reverse.sh</a:t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7ff1532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87ff1532e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7ff1532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87ff1532e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8c0f6125f3_0_4"/>
          <p:cNvSpPr/>
          <p:nvPr/>
        </p:nvSpPr>
        <p:spPr>
          <a:xfrm>
            <a:off x="3658683" y="10089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18c0f6125f3_0_4"/>
          <p:cNvSpPr/>
          <p:nvPr/>
        </p:nvSpPr>
        <p:spPr>
          <a:xfrm rot="10800000">
            <a:off x="7091169" y="43556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g18c0f6125f3_0_4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3" name="Google Shape;13;g18c0f6125f3_0_4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g18c0f6125f3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8c0f6125f3_0_4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8c0f6125f3_0_46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18c0f6125f3_0_46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5" name="Google Shape;55;g18c0f6125f3_0_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c0f6125f3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c0f6125f3_0_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0" name="Google Shape;60;g18c0f6125f3_0_5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g18c0f6125f3_0_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18c0f6125f3_0_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18c0f6125f3_0_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c0f6125f3_0_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6" name="Google Shape;66;g18c0f6125f3_0_5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g18c0f6125f3_0_5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g18c0f6125f3_0_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18c0f6125f3_0_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18c0f6125f3_0_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8c0f6125f3_0_10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g18c0f6125f3_0_10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g18c0f6125f3_0_10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8c0f6125f3_0_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c0f6125f3_0_15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8c0f6125f3_0_1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8c0f6125f3_0_15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g18c0f6125f3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8c0f6125f3_0_2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g18c0f6125f3_0_20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18c0f6125f3_0_20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18c0f6125f3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8c0f6125f3_0_2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2" name="Google Shape;32;g18c0f6125f3_0_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8c0f6125f3_0_2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5" name="Google Shape;35;g18c0f6125f3_0_28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g18c0f6125f3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8c0f6125f3_0_32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8c0f6125f3_0_32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18c0f6125f3_0_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8c0f6125f3_0_36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18c0f6125f3_0_36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g18c0f6125f3_0_36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g18c0f6125f3_0_36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g18c0f6125f3_0_3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8c0f6125f3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8c0f6125f3_0_43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g18c0f6125f3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8c0f6125f3_0_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g18c0f6125f3_0_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18c0f6125f3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title"/>
          </p:nvPr>
        </p:nvSpPr>
        <p:spPr>
          <a:xfrm>
            <a:off x="653675" y="600200"/>
            <a:ext cx="78384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700"/>
              <a:buFont typeface="Calibri"/>
              <a:buNone/>
            </a:pPr>
            <a:r>
              <a:rPr lang="en-US" sz="5300"/>
              <a:t>E</a:t>
            </a:r>
            <a:r>
              <a:rPr lang="en-US" sz="5300"/>
              <a:t>xercises</a:t>
            </a:r>
            <a:endParaRPr sz="5300"/>
          </a:p>
        </p:txBody>
      </p:sp>
      <p:pic>
        <p:nvPicPr>
          <p:cNvPr id="76" name="Google Shape;7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3050" y="4711100"/>
            <a:ext cx="3169227" cy="190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5"/>
                </a:solidFill>
              </a:rPr>
              <a:t>Exercise 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Implement 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en-US"/>
              <a:t> command in bash: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If called with a single argument, print all integers from 1 to this value, </a:t>
            </a:r>
            <a:br>
              <a:rPr lang="en-US"/>
            </a:br>
            <a:r>
              <a:rPr lang="en-US"/>
              <a:t>i.e.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1 seq 5 </a:t>
            </a:r>
            <a:r>
              <a:rPr lang="en-US"/>
              <a:t>should give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1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5 </a:t>
            </a:r>
            <a:endParaRPr sz="2200"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If called with two arguments, print from the first arg to the second arg, </a:t>
            </a:r>
            <a:br>
              <a:rPr lang="en-US"/>
            </a:br>
            <a:r>
              <a:rPr lang="en-US"/>
              <a:t>e.g.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seq 3 5</a:t>
            </a:r>
            <a:r>
              <a:rPr lang="en-US"/>
              <a:t>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3</a:t>
            </a:r>
            <a:endParaRPr sz="2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4 </a:t>
            </a:r>
            <a:endParaRPr sz="2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5 </a:t>
            </a:r>
            <a:endParaRPr sz="2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Assume that the first number is always going to be smaller or equal to the second number.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5"/>
                </a:solidFill>
              </a:rPr>
              <a:t>Solution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 #!/bin/bash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3 if [ "$1" == "-h" ]; then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4 echo " Some help "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5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None/>
            </a:pPr>
            <a:r>
              <a:rPr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6 # exit the shell with return code 0 </a:t>
            </a:r>
            <a:endParaRPr sz="14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7 exit 0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8 fi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9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None/>
            </a:pPr>
            <a:r>
              <a:rPr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10 # set the default for the 1 - argument case : </a:t>
            </a:r>
            <a:endParaRPr sz="14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11 FROMNUMBER=1 </a:t>
            </a:r>
            <a:r>
              <a:rPr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 the number at which the sequence starts </a:t>
            </a:r>
            <a:endParaRPr sz="14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12 TONUMBER=$1 </a:t>
            </a:r>
            <a:r>
              <a:rPr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 the number until the sequence goes </a:t>
            </a:r>
            <a:endParaRPr sz="14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13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14 if [ "$2" ]; then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None/>
            </a:pPr>
            <a:r>
              <a:rPr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15 # overwrite defaults for 2 - argument case : </a:t>
            </a:r>
            <a:endParaRPr sz="14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16 FROMNUMBER=$1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17 TONUMBER=$2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18 fi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9"/>
          <p:cNvSpPr txBox="1"/>
          <p:nvPr>
            <p:ph idx="4294967295" type="body"/>
          </p:nvPr>
        </p:nvSpPr>
        <p:spPr>
          <a:xfrm>
            <a:off x="5645729" y="1825625"/>
            <a:ext cx="627841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None/>
            </a:pPr>
            <a:r>
              <a:rPr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20 # check the assumptions are not violated : </a:t>
            </a:r>
            <a:endParaRPr sz="14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21 if ! [ $FROMNUMBER - le $TONUMBER ]; then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None/>
            </a:pPr>
            <a:r>
              <a:rPr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22 # assumption is violated = &gt; exit </a:t>
            </a:r>
            <a:endParaRPr sz="14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23 echo " $FROMNUMBER is not less or equal to $TONUMBER "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24 exit 1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25 fi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26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27 N = $FROMNUMBER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28 while [ $N - lt $TONUMBER ]; do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29 echo $N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30 (( N ++) )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31 done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32 echo $N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5"/>
                </a:solidFill>
              </a:rPr>
              <a:t>Exercise 6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Write a script that takes the following arguments: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-h, -q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--help, --quiet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-f</a:t>
            </a:r>
            <a:r>
              <a:rPr lang="en-US"/>
              <a:t> followed by a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filename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anything else should cause an error message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Once the arguments are parsed the script should do the following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Print help if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-h</a:t>
            </a:r>
            <a:r>
              <a:rPr lang="en-US"/>
              <a:t> or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--help</a:t>
            </a:r>
            <a:r>
              <a:rPr lang="en-US"/>
              <a:t> are present, then exit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Check that 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/>
              <a:t> provided is a valid file, else throw an error and exit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Print a nice welcome message, unless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--quiet</a:t>
            </a:r>
            <a:r>
              <a:rPr lang="en-US"/>
              <a:t> or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-q</a:t>
            </a:r>
            <a:r>
              <a:rPr lang="en-US"/>
              <a:t> are given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5"/>
                </a:solidFill>
              </a:rPr>
              <a:t>Solution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1 #!/ bin/ bash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2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3 QUIET =0 </a:t>
            </a:r>
            <a:r>
              <a:rPr lang="en-US" sz="1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 are we in quiet mode -&gt; 1 for yes </a:t>
            </a:r>
            <a:endParaRPr sz="12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4 FILE =0</a:t>
            </a:r>
            <a:r>
              <a:rPr lang="en-US" sz="1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 variable to contain the file </a:t>
            </a:r>
            <a:endParaRPr sz="12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5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6 while [ "$1" ]; do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7     case "$1" in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8          -h | - - help )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9             echo " Help !!„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10            exit 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11         ;;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12         -q | - - quiet 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13            QUIET =1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14         ;;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15         -f 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16            shift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17            FILE ="$1"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18         ;;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19         *)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20             echo " Unknown argument : $1" &gt;&amp;2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21             exit 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22    esac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23 shift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24 done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25 </a:t>
            </a:r>
            <a:endParaRPr/>
          </a:p>
        </p:txBody>
      </p:sp>
      <p:sp>
        <p:nvSpPr>
          <p:cNvPr id="151" name="Google Shape;151;p11"/>
          <p:cNvSpPr txBox="1"/>
          <p:nvPr>
            <p:ph idx="4294967295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26 </a:t>
            </a:r>
            <a:r>
              <a:rPr lang="en-US" sz="1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 check whether the file is valid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27 if [ -f " $FILE " ]; then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28     echo " File : $FILE "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29 else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30     echo " Not a valid file : $FILE "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31     exit 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32 fi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33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34 </a:t>
            </a:r>
            <a:r>
              <a:rPr lang="en-US" sz="1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 if we are not quiet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35 if [ " $QUIET " != "1" ]; then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36     echo " Welcome to this script "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37 fi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38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39 </a:t>
            </a:r>
            <a:r>
              <a:rPr lang="en-US" sz="1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 exit the script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40 exit 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5"/>
                </a:solidFill>
              </a:rPr>
              <a:t>Exercise 1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Write a script that takes a filename and 3 keywords. It should grep in the file for all 3 keywords and display for each keyword the number of matches followed by the line numbers where the matches did occur. 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/>
              <a:t>No other output on stdout should be produced by the script 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/>
              <a:t>If the file cannot be read the script should exit with a return code 1, else with code 0 (see help exit if you do not know the exit command) 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5"/>
                </a:solidFill>
              </a:rPr>
              <a:t>Solution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347350" y="1394808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The solution makes use of the fact that grep -n separates the line number and the text of the matching line by a “:”. So by sending the output of grep to a cut -d: -f1 we can just extract the numbers of the matching lines.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	1  #!/ bin/ bash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2  # $1: filename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3  # $2: keyword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4  # $3: keyword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5  # $4: keyword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	6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7  # check that file is readable :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8  # if it is not readable , exit with return code 1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	9  cat "$1" &amp; &gt; / dev / null || exit 1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	10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11 # Grep in the file for each of the keywords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12 # use the -w flag to only match words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13 # and the -c flag to only count the matches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	14 COUNT_FIRST_KEYWORD =$( grep - cw "$2" "$1")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	15 COUNT_SECOND_KEYWORD =$( grep - cw "$3" "$1")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	16 COUNT_THIRD_KEYWORD =$( grep - cw "$4" "$1")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	17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18 # Grep in the file for each of the keywords again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19 # now use the -n flag to get the line number of the matches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20 # use the -w flag to only match words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21 #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22 # if one considers the output of grep -n, one notices, that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23 # the line numbers and the text of the line are separated by :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24 # so using cut we can only extract the line numbers :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	25 LINES_FIRST_KEYWORD =$( grep - wn "$2" "$1" | cut -d: - f1 )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	26 LINES_SECOND_KEYWORD =$( grep - wn "$3" "$1" | cut -d : - f1 )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	27 LINES_THIRD_KEYWORD =$( grep - wn "$4" "$1" | cut -d: - f1 )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28 # now each of the former variables contains a list of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29 # line numbers with matching text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30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None/>
            </a:pPr>
            <a:r>
              <a:rPr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31 # Now just print the data as requested </a:t>
            </a:r>
            <a:endParaRPr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	32 echo $COUNT_FIRST_KEYWORD $LINES_FIRST_KEYWORD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	33 echo $COUNT_SECOND_KEYWORD $LINES_SECOND_KEYWORD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	34 echo $COUNT_THIRD_KEYWORD $LINES_THIRD_KEYWORD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5"/>
                </a:solidFill>
              </a:rPr>
              <a:t>Exercise 2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Write a shell script that takes 3 arguments and prints them in reverse order. If -h is entered anywhere a short description should be printed as well.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5"/>
                </a:solidFill>
              </a:rPr>
              <a:t>Solution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 #!/ bin/ bash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3 # print the first 3 arguments in reverse :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4 echo "$3 $2 $1"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6 # if there is help , we print some help statement :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7 [ "$1" == "-h" -o "$2" == "-h" -o "$3" == "-h" ] &amp;&amp; echo "You asked for some help „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7ff1532e5_0_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5"/>
                </a:solidFill>
              </a:rPr>
              <a:t>Exercise 3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6" name="Google Shape;106;g187ff1532e5_0_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Write a shell script that does the following when given a path as 	first arg: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/>
              <a:t>If the path is a file, print whether it is executable and print the file size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000"/>
              <a:buChar char="■"/>
            </a:pPr>
            <a:r>
              <a:rPr lang="en-US"/>
              <a:t>If the path is a directory move (cd) to 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7ff1532e5_0_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5"/>
                </a:solidFill>
              </a:rPr>
              <a:t>Solution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g187ff1532e5_0_5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 #!/ bin/ bash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3 # $1 is a file and an executable :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4 [ -f "$1" -a -x "$1" ] &amp;&amp; echo " File $1 is executable ."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5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6 # $1 is just a plain file :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7 [ -f "$1" ] &amp;&amp; echo " File $1 has size $( &lt; "$1" wc -c) bytes. ,→."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8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9 # $1 is a directory :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10 [ -d "$1" ] &amp;&amp; cd "$1"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5"/>
                </a:solidFill>
              </a:rPr>
              <a:t>Exercise 4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Write a script that takes two integer values as args,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/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2400"/>
              <a:t>. The script should: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create directories named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1, 2, . . . , I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Use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touch</a:t>
            </a:r>
            <a:r>
              <a:rPr lang="en-US" sz="2400"/>
              <a:t> to put empty files named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/>
              <a:t> till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2400"/>
              <a:t> in each of these directories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Print an error if a negative value is provided for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/>
              <a:t> or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If any of the files exist, the script should exit with an error.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Provide help if one of the args is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-h</a:t>
            </a:r>
            <a:r>
              <a:rPr lang="en-US" sz="2400"/>
              <a:t>, then exit the script.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If the third argument is a file, the script should copy this file to all locations instead of creating empty files with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touch</a:t>
            </a:r>
            <a:r>
              <a:rPr lang="en-US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5"/>
                </a:solidFill>
              </a:rPr>
              <a:t>Solution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1   #!/ bin/ bash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2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30"/>
              <a:buNone/>
            </a:pPr>
            <a:r>
              <a:rPr lang="en-US" sz="1340">
                <a:solidFill>
                  <a:srgbClr val="00B050"/>
                </a:solidFill>
              </a:rPr>
              <a:t>3   # check if user wants help : </a:t>
            </a:r>
            <a:endParaRPr sz="1340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4   if [ "$I" == "-h" -o "$2" == "-h" -o "$3" == "-h" ]; then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5   echo " The script needs two integers and optionally a file. ,→ name "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6   exit 0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7   fi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8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30"/>
              <a:buNone/>
            </a:pPr>
            <a:r>
              <a:rPr lang="en-US" sz="1340">
                <a:solidFill>
                  <a:srgbClr val="00B050"/>
                </a:solidFill>
              </a:rPr>
              <a:t>9   # store parameters as I, J and File </a:t>
            </a:r>
            <a:endParaRPr sz="1340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10 I ="$1"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11 J ="$2"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12 FILE ="$3"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13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30"/>
              <a:buNone/>
            </a:pPr>
            <a:r>
              <a:rPr lang="en-US" sz="1340">
                <a:solidFill>
                  <a:srgbClr val="00B050"/>
                </a:solidFill>
              </a:rPr>
              <a:t>14 # check if I and J are not negative : </a:t>
            </a:r>
            <a:endParaRPr sz="1340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15 if [ $I - lt 0 -o $J - lt 0 ]; then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16 echo " Both $I and $J need to be non - negative integers ." . ,→&gt;&amp;2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17 exit 1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18 fi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19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20 ICNT =1 # counter for I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21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30"/>
              <a:buNone/>
            </a:pPr>
            <a:r>
              <a:rPr lang="en-US" sz="1340">
                <a:solidFill>
                  <a:srgbClr val="00B050"/>
                </a:solidFill>
              </a:rPr>
              <a:t>22 # loop over directories : 12 </a:t>
            </a:r>
            <a:endParaRPr sz="1340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23 while [ $ICNT - le $I ]; do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30"/>
              <a:buNone/>
            </a:pPr>
            <a:r>
              <a:rPr lang="en-US" sz="1340">
                <a:solidFill>
                  <a:srgbClr val="00B050"/>
                </a:solidFill>
              </a:rPr>
              <a:t>24 # create directory ICNT </a:t>
            </a:r>
            <a:endParaRPr sz="1340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25 mkdir $ICNT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26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27 JCNT =1 # counter for J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30"/>
              <a:buNone/>
            </a:pPr>
            <a:r>
              <a:rPr lang="en-US" sz="1340">
                <a:solidFill>
                  <a:srgbClr val="00B050"/>
                </a:solidFill>
              </a:rPr>
              <a:t>28 # loop over files : </a:t>
            </a:r>
            <a:endParaRPr sz="1340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29 while [ $JCNT - le $J ]; do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30"/>
              <a:buNone/>
            </a:pPr>
            <a:r>
              <a:rPr lang="en-US" sz="1340">
                <a:solidFill>
                  <a:srgbClr val="00B050"/>
                </a:solidFill>
              </a:rPr>
              <a:t>30 # name of the file to generate </a:t>
            </a:r>
            <a:endParaRPr sz="1340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31 NAME =" $ICNT / $JCNT " </a:t>
            </a:r>
            <a:endParaRPr sz="13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330"/>
              <a:buNone/>
            </a:pPr>
            <a:r>
              <a:rPr lang="en-US" sz="1340"/>
              <a:t>32 </a:t>
            </a:r>
            <a:endParaRPr sz="1340"/>
          </a:p>
        </p:txBody>
      </p:sp>
      <p:sp>
        <p:nvSpPr>
          <p:cNvPr id="125" name="Google Shape;125;p7"/>
          <p:cNvSpPr txBox="1"/>
          <p:nvPr>
            <p:ph idx="4294967295" type="body"/>
          </p:nvPr>
        </p:nvSpPr>
        <p:spPr>
          <a:xfrm>
            <a:off x="6172200" y="1825625"/>
            <a:ext cx="59115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70"/>
              <a:buNone/>
            </a:pPr>
            <a:r>
              <a:rPr lang="en-US" sz="1460">
                <a:solidFill>
                  <a:srgbClr val="00B050"/>
                </a:solidFill>
              </a:rPr>
              <a:t>33 # if the file exists , we throw an error and exit </a:t>
            </a:r>
            <a:endParaRPr sz="1460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460"/>
              <a:t>34 if [ -f " $NAME " ]; then </a:t>
            </a:r>
            <a:endParaRPr sz="146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460"/>
              <a:t>35 echo " The file $NAME already exists ." </a:t>
            </a:r>
            <a:endParaRPr sz="146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460"/>
              <a:t>36 exit 1</a:t>
            </a:r>
            <a:endParaRPr sz="146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460"/>
              <a:t>37 fi </a:t>
            </a:r>
            <a:endParaRPr sz="146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460"/>
              <a:t>38 </a:t>
            </a:r>
            <a:endParaRPr sz="146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70"/>
              <a:buNone/>
            </a:pPr>
            <a:r>
              <a:rPr lang="en-US" sz="1460">
                <a:solidFill>
                  <a:srgbClr val="00B050"/>
                </a:solidFill>
              </a:rPr>
              <a:t>39 # if user specified a file copy it: </a:t>
            </a:r>
            <a:endParaRPr sz="1460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460"/>
              <a:t>40 if [ -f " $FILE " ]; then </a:t>
            </a:r>
            <a:endParaRPr sz="146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460"/>
              <a:t>41 cp " $FILE " " $NAME " </a:t>
            </a:r>
            <a:endParaRPr sz="146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460"/>
              <a:t>42 else </a:t>
            </a:r>
            <a:endParaRPr sz="146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70"/>
              <a:buNone/>
            </a:pPr>
            <a:r>
              <a:rPr lang="en-US" sz="1460">
                <a:solidFill>
                  <a:srgbClr val="00B050"/>
                </a:solidFill>
              </a:rPr>
              <a:t>43 # else just create a new file </a:t>
            </a:r>
            <a:endParaRPr sz="1460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460"/>
              <a:t>44 touch " $NAME " </a:t>
            </a:r>
            <a:endParaRPr sz="146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460"/>
              <a:t>45 fi </a:t>
            </a:r>
            <a:endParaRPr sz="146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460"/>
              <a:t>46 </a:t>
            </a:r>
            <a:endParaRPr sz="146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70"/>
              <a:buNone/>
            </a:pPr>
            <a:r>
              <a:rPr lang="en-US" sz="1460">
                <a:solidFill>
                  <a:srgbClr val="00B050"/>
                </a:solidFill>
              </a:rPr>
              <a:t>47 # increase JCNT by one. </a:t>
            </a:r>
            <a:endParaRPr sz="1460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460"/>
              <a:t>48 (( JCNT ++) ) </a:t>
            </a:r>
            <a:endParaRPr sz="146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460"/>
              <a:t>49 done </a:t>
            </a:r>
            <a:endParaRPr sz="146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460"/>
              <a:t>50 </a:t>
            </a:r>
            <a:endParaRPr sz="146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70"/>
              <a:buNone/>
            </a:pPr>
            <a:r>
              <a:rPr lang="en-US" sz="1460">
                <a:solidFill>
                  <a:srgbClr val="00B050"/>
                </a:solidFill>
              </a:rPr>
              <a:t>51 # increase ICNT by one. </a:t>
            </a:r>
            <a:endParaRPr sz="1460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460"/>
              <a:t>52 (( ICNT ++) ) </a:t>
            </a:r>
            <a:endParaRPr sz="146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1460"/>
              <a:t>53 done</a:t>
            </a:r>
            <a:endParaRPr sz="146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14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2017-11-21T19:15:57Z</dcterms:created>
  <dc:creator>Vida</dc:creator>
</cp:coreProperties>
</file>