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4F3FB"/>
    <a:srgbClr val="1E3190"/>
    <a:srgbClr val="D6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4660"/>
  </p:normalViewPr>
  <p:slideViewPr>
    <p:cSldViewPr>
      <p:cViewPr>
        <p:scale>
          <a:sx n="100" d="100"/>
          <a:sy n="100" d="100"/>
        </p:scale>
        <p:origin x="1512" y="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1363B0D-F51C-4D45-A66A-445256031C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9144000" cy="650240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91613FB8-A98C-4C8C-839F-67CCD3AB7B7F}"/>
              </a:ext>
            </a:extLst>
          </p:cNvPr>
          <p:cNvSpPr/>
          <p:nvPr/>
        </p:nvSpPr>
        <p:spPr>
          <a:xfrm>
            <a:off x="204707" y="1250029"/>
            <a:ext cx="789199" cy="698789"/>
          </a:xfrm>
          <a:prstGeom prst="rect">
            <a:avLst/>
          </a:prstGeom>
          <a:solidFill>
            <a:srgbClr val="1E31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AA956C9-29FF-4EBF-AF12-51A6F06EC36E}"/>
              </a:ext>
            </a:extLst>
          </p:cNvPr>
          <p:cNvSpPr/>
          <p:nvPr/>
        </p:nvSpPr>
        <p:spPr>
          <a:xfrm>
            <a:off x="1259632" y="332656"/>
            <a:ext cx="1512168" cy="432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D3F34F0-CB6F-48EA-B1B3-05EB471DF3CB}"/>
              </a:ext>
            </a:extLst>
          </p:cNvPr>
          <p:cNvSpPr txBox="1"/>
          <p:nvPr/>
        </p:nvSpPr>
        <p:spPr>
          <a:xfrm>
            <a:off x="1187624" y="442564"/>
            <a:ext cx="962123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PT Sans" panose="020B0503020203020204" pitchFamily="34" charset="0"/>
              </a:rPr>
              <a:t>Backlog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CFE4FBB-0580-42C8-A9ED-82F4127B946D}"/>
              </a:ext>
            </a:extLst>
          </p:cNvPr>
          <p:cNvSpPr txBox="1"/>
          <p:nvPr/>
        </p:nvSpPr>
        <p:spPr>
          <a:xfrm>
            <a:off x="213471" y="1583500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FFFFFF"/>
                </a:solidFill>
              </a:rPr>
              <a:t>Backlog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DD2AAC1-620A-444D-AE7F-B1E9BDCCE15A}"/>
              </a:ext>
            </a:extLst>
          </p:cNvPr>
          <p:cNvSpPr txBox="1"/>
          <p:nvPr/>
        </p:nvSpPr>
        <p:spPr>
          <a:xfrm>
            <a:off x="162845" y="1218181"/>
            <a:ext cx="618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D6D6D7"/>
                </a:solidFill>
              </a:rPr>
              <a:t>Board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1E85357-7086-48A1-B5FD-258B95F453E8}"/>
              </a:ext>
            </a:extLst>
          </p:cNvPr>
          <p:cNvSpPr txBox="1"/>
          <p:nvPr/>
        </p:nvSpPr>
        <p:spPr>
          <a:xfrm>
            <a:off x="162845" y="1948819"/>
            <a:ext cx="831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D6D6D7"/>
                </a:solidFill>
              </a:rPr>
              <a:t>Add Task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5D483F6-C573-4F34-B0E8-23EC509CD517}"/>
              </a:ext>
            </a:extLst>
          </p:cNvPr>
          <p:cNvSpPr txBox="1"/>
          <p:nvPr/>
        </p:nvSpPr>
        <p:spPr>
          <a:xfrm>
            <a:off x="162844" y="231413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D6D6D7"/>
                </a:solidFill>
              </a:rPr>
              <a:t>Help</a:t>
            </a:r>
          </a:p>
        </p:txBody>
      </p:sp>
    </p:spTree>
    <p:extLst>
      <p:ext uri="{BB962C8B-B14F-4D97-AF65-F5344CB8AC3E}">
        <p14:creationId xmlns:p14="http://schemas.microsoft.com/office/powerpoint/2010/main" val="333369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3EC1435-8ED3-4ACE-BB5B-D11C0DC987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37"/>
          <a:stretch/>
        </p:blipFill>
        <p:spPr>
          <a:xfrm>
            <a:off x="0" y="177800"/>
            <a:ext cx="1331640" cy="65024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16FEC252-19BE-416A-AB7C-DE4FBA70D133}"/>
              </a:ext>
            </a:extLst>
          </p:cNvPr>
          <p:cNvSpPr/>
          <p:nvPr/>
        </p:nvSpPr>
        <p:spPr>
          <a:xfrm>
            <a:off x="204707" y="1250029"/>
            <a:ext cx="789199" cy="698789"/>
          </a:xfrm>
          <a:prstGeom prst="rect">
            <a:avLst/>
          </a:prstGeom>
          <a:solidFill>
            <a:srgbClr val="1E31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62410F3-F12C-4045-A535-6D9DB50711B9}"/>
              </a:ext>
            </a:extLst>
          </p:cNvPr>
          <p:cNvSpPr txBox="1"/>
          <p:nvPr/>
        </p:nvSpPr>
        <p:spPr>
          <a:xfrm>
            <a:off x="162844" y="1583500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D6D6D7"/>
                </a:solidFill>
              </a:rPr>
              <a:t>Backlog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AB66D4E-CC27-40EB-9A56-C16744015BE4}"/>
              </a:ext>
            </a:extLst>
          </p:cNvPr>
          <p:cNvSpPr txBox="1"/>
          <p:nvPr/>
        </p:nvSpPr>
        <p:spPr>
          <a:xfrm>
            <a:off x="162845" y="1218181"/>
            <a:ext cx="618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FFFFFF"/>
                </a:solidFill>
              </a:rPr>
              <a:t>Board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6E473BD-F963-4277-9A4E-9C8902DE7CD4}"/>
              </a:ext>
            </a:extLst>
          </p:cNvPr>
          <p:cNvSpPr txBox="1"/>
          <p:nvPr/>
        </p:nvSpPr>
        <p:spPr>
          <a:xfrm>
            <a:off x="162845" y="1948819"/>
            <a:ext cx="831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D6D6D7"/>
                </a:solidFill>
              </a:rPr>
              <a:t>Add Task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A02EF70-D2E6-40EA-9BCF-4905C8131667}"/>
              </a:ext>
            </a:extLst>
          </p:cNvPr>
          <p:cNvSpPr txBox="1"/>
          <p:nvPr/>
        </p:nvSpPr>
        <p:spPr>
          <a:xfrm>
            <a:off x="162844" y="231413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D6D6D7"/>
                </a:solidFill>
              </a:rPr>
              <a:t>Help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8510597-0EC2-49F0-9692-69875FD281BE}"/>
              </a:ext>
            </a:extLst>
          </p:cNvPr>
          <p:cNvSpPr/>
          <p:nvPr/>
        </p:nvSpPr>
        <p:spPr>
          <a:xfrm>
            <a:off x="1534424" y="770459"/>
            <a:ext cx="1584176" cy="5328592"/>
          </a:xfrm>
          <a:prstGeom prst="rect">
            <a:avLst/>
          </a:prstGeom>
          <a:solidFill>
            <a:srgbClr val="F4F3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AEB2CA2-D72F-4933-8379-E4EE1DBE6BB0}"/>
              </a:ext>
            </a:extLst>
          </p:cNvPr>
          <p:cNvSpPr txBox="1"/>
          <p:nvPr/>
        </p:nvSpPr>
        <p:spPr>
          <a:xfrm>
            <a:off x="1982508" y="485984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>
                <a:latin typeface="PT Sans" panose="020B0503020203020204" pitchFamily="34" charset="0"/>
              </a:rPr>
              <a:t>TO DO</a:t>
            </a:r>
            <a:endParaRPr lang="de-DE" b="1" dirty="0">
              <a:latin typeface="PT Sans" panose="020B0503020203020204" pitchFamily="34" charset="0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39655B51-562B-4D2A-BC35-EFAE593C18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5" t="12986" r="47238" b="72045"/>
          <a:stretch/>
        </p:blipFill>
        <p:spPr>
          <a:xfrm>
            <a:off x="11090723" y="24377"/>
            <a:ext cx="2664296" cy="97337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5D3C1586-1D62-4046-8078-AD25CC0A84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5" t="29498" r="47238" b="55533"/>
          <a:stretch/>
        </p:blipFill>
        <p:spPr>
          <a:xfrm>
            <a:off x="11090723" y="2599646"/>
            <a:ext cx="2664296" cy="973370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AA8F4A14-7466-4042-BF9C-8239E6EB5C48}"/>
              </a:ext>
            </a:extLst>
          </p:cNvPr>
          <p:cNvSpPr/>
          <p:nvPr/>
        </p:nvSpPr>
        <p:spPr>
          <a:xfrm>
            <a:off x="3319376" y="780761"/>
            <a:ext cx="1584176" cy="5328592"/>
          </a:xfrm>
          <a:prstGeom prst="rect">
            <a:avLst/>
          </a:prstGeom>
          <a:solidFill>
            <a:srgbClr val="F4F3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48F10AB-7E92-402B-9F08-A7699FD2252D}"/>
              </a:ext>
            </a:extLst>
          </p:cNvPr>
          <p:cNvSpPr txBox="1"/>
          <p:nvPr/>
        </p:nvSpPr>
        <p:spPr>
          <a:xfrm>
            <a:off x="3497355" y="496286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>
                <a:latin typeface="PT Sans" panose="020B0503020203020204" pitchFamily="34" charset="0"/>
              </a:rPr>
              <a:t>IN PROGRESS</a:t>
            </a:r>
            <a:endParaRPr lang="de-DE" b="1" dirty="0">
              <a:latin typeface="PT Sans" panose="020B0503020203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130D908-52C8-4945-81A8-BFF671F62306}"/>
              </a:ext>
            </a:extLst>
          </p:cNvPr>
          <p:cNvSpPr/>
          <p:nvPr/>
        </p:nvSpPr>
        <p:spPr>
          <a:xfrm>
            <a:off x="5104328" y="764704"/>
            <a:ext cx="1584176" cy="5328592"/>
          </a:xfrm>
          <a:prstGeom prst="rect">
            <a:avLst/>
          </a:prstGeom>
          <a:solidFill>
            <a:srgbClr val="F4F3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E087AAC-3E02-411B-9FF3-EEABCD552EDD}"/>
              </a:ext>
            </a:extLst>
          </p:cNvPr>
          <p:cNvSpPr txBox="1"/>
          <p:nvPr/>
        </p:nvSpPr>
        <p:spPr>
          <a:xfrm>
            <a:off x="5468253" y="480229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>
                <a:latin typeface="PT Sans" panose="020B0503020203020204" pitchFamily="34" charset="0"/>
              </a:rPr>
              <a:t>TESTING</a:t>
            </a:r>
            <a:endParaRPr lang="de-DE" b="1" dirty="0">
              <a:latin typeface="PT Sans" panose="020B0503020203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D42A218-6758-4BE3-9D62-3794A591B697}"/>
              </a:ext>
            </a:extLst>
          </p:cNvPr>
          <p:cNvSpPr/>
          <p:nvPr/>
        </p:nvSpPr>
        <p:spPr>
          <a:xfrm>
            <a:off x="6889280" y="780761"/>
            <a:ext cx="1584176" cy="5328592"/>
          </a:xfrm>
          <a:prstGeom prst="rect">
            <a:avLst/>
          </a:prstGeom>
          <a:solidFill>
            <a:srgbClr val="F4F3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8DA2DDA-3E9C-4F19-85F2-D944025B8C8B}"/>
              </a:ext>
            </a:extLst>
          </p:cNvPr>
          <p:cNvSpPr txBox="1"/>
          <p:nvPr/>
        </p:nvSpPr>
        <p:spPr>
          <a:xfrm>
            <a:off x="7365416" y="49628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>
                <a:latin typeface="PT Sans" panose="020B0503020203020204" pitchFamily="34" charset="0"/>
              </a:rPr>
              <a:t>DONE</a:t>
            </a:r>
            <a:endParaRPr lang="de-DE" b="1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203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41E0785-83FA-4F62-B86C-6EC65CE829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9144000" cy="65024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A9616538-6688-4B5B-8B0E-69F0510F2B56}"/>
              </a:ext>
            </a:extLst>
          </p:cNvPr>
          <p:cNvSpPr/>
          <p:nvPr/>
        </p:nvSpPr>
        <p:spPr>
          <a:xfrm>
            <a:off x="77368" y="1250030"/>
            <a:ext cx="789199" cy="698789"/>
          </a:xfrm>
          <a:prstGeom prst="rect">
            <a:avLst/>
          </a:prstGeom>
          <a:solidFill>
            <a:srgbClr val="1E31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1097086-ED6E-4A1F-8AFD-D826E72F0619}"/>
              </a:ext>
            </a:extLst>
          </p:cNvPr>
          <p:cNvSpPr txBox="1"/>
          <p:nvPr/>
        </p:nvSpPr>
        <p:spPr>
          <a:xfrm>
            <a:off x="162844" y="1574343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D6D6D7"/>
                </a:solidFill>
              </a:rPr>
              <a:t>Backlog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F7BC461-9FAC-4D95-A3F1-D4AE2F30343A}"/>
              </a:ext>
            </a:extLst>
          </p:cNvPr>
          <p:cNvSpPr txBox="1"/>
          <p:nvPr/>
        </p:nvSpPr>
        <p:spPr>
          <a:xfrm>
            <a:off x="162845" y="1218181"/>
            <a:ext cx="618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D6D6D7"/>
                </a:solidFill>
              </a:rPr>
              <a:t>Board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D040460-E928-4D90-8B1D-88BC26813E2F}"/>
              </a:ext>
            </a:extLst>
          </p:cNvPr>
          <p:cNvSpPr txBox="1"/>
          <p:nvPr/>
        </p:nvSpPr>
        <p:spPr>
          <a:xfrm>
            <a:off x="162845" y="1948819"/>
            <a:ext cx="831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FFFFFF"/>
                </a:solidFill>
              </a:rPr>
              <a:t>Add Task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B48CCCD-FFD9-4715-A8E9-F0737BC9D795}"/>
              </a:ext>
            </a:extLst>
          </p:cNvPr>
          <p:cNvSpPr txBox="1"/>
          <p:nvPr/>
        </p:nvSpPr>
        <p:spPr>
          <a:xfrm>
            <a:off x="162844" y="231413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D6D6D7"/>
                </a:solidFill>
              </a:rPr>
              <a:t>Help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15F048E-81C7-4106-AE92-3C53C27A9DD0}"/>
              </a:ext>
            </a:extLst>
          </p:cNvPr>
          <p:cNvSpPr/>
          <p:nvPr/>
        </p:nvSpPr>
        <p:spPr>
          <a:xfrm>
            <a:off x="0" y="1971468"/>
            <a:ext cx="45719" cy="2624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102701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Bildschirmpräsentation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PT Sans</vt:lpstr>
      <vt:lpstr>Larissa-Design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Junus Ergin</dc:creator>
  <cp:lastModifiedBy>ga25rih</cp:lastModifiedBy>
  <cp:revision>9</cp:revision>
  <dcterms:created xsi:type="dcterms:W3CDTF">2020-09-03T09:10:14Z</dcterms:created>
  <dcterms:modified xsi:type="dcterms:W3CDTF">2020-09-03T11:41:59Z</dcterms:modified>
</cp:coreProperties>
</file>