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80b25833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80b2583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f275cc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f275cc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a2bd91824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a2bd918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Финальный проект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5575" y="2715925"/>
            <a:ext cx="53229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рекомендательной системы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компании-ритейлера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350600" y="303350"/>
            <a:ext cx="8365800" cy="126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41650" y="303350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495550" y="3165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</a:rPr>
              <a:t>ЗАДАЧА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51675" y="831100"/>
            <a:ext cx="7548300" cy="61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Увеличение прибыли от допродаж в интернет-магазине на 20%</a:t>
            </a:r>
            <a:endParaRPr sz="2200"/>
          </a:p>
        </p:txBody>
      </p:sp>
      <p:sp>
        <p:nvSpPr>
          <p:cNvPr id="95" name="Google Shape;95;p14"/>
          <p:cNvSpPr txBox="1"/>
          <p:nvPr>
            <p:ph idx="4294967295" type="subTitle"/>
          </p:nvPr>
        </p:nvSpPr>
        <p:spPr>
          <a:xfrm>
            <a:off x="451675" y="2344000"/>
            <a:ext cx="76140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Разработка рекомендательной системы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50600" y="3158175"/>
            <a:ext cx="8365800" cy="16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625650" y="3369225"/>
            <a:ext cx="7892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бизнес-цель - увеличение прибыли на 20%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бизнес-метрика - </a:t>
            </a:r>
            <a:r>
              <a:rPr b="1"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Precision@3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41700" y="1686838"/>
            <a:ext cx="8365800" cy="126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37200" y="1699413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494100" y="1703200"/>
            <a:ext cx="2039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</a:rPr>
              <a:t>РЕШЕНИЕ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350600" y="270275"/>
            <a:ext cx="8365800" cy="465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41650" y="227150"/>
            <a:ext cx="8374800" cy="3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546525" y="720950"/>
            <a:ext cx="6545100" cy="400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датасет с событиями.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— время события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visitorid — идентификатор пользователя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— тип события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itemid — идентификатор объекта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transactionid — идентификатор транзакции, если она проходила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category_tree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файл с деревом категорий (можно восстановить дерево).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category_id — идентификатор категорий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parent_id — идентификатор родительской категории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item_properties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файл с свойствами товаров.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— момент записи значения свойства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item_id — идентификатор объекта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— свойство, кажется, они все, кроме категории, захешированы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— значение свойства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546525" y="195650"/>
            <a:ext cx="4825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ОПИСАНИЕ ДАННЫХ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50600" y="346475"/>
            <a:ext cx="8374800" cy="399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341650" y="303350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445500" y="345175"/>
            <a:ext cx="45222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FFFF"/>
                </a:solidFill>
              </a:rPr>
              <a:t>ПРОВЕДЕННЫЕ ЭКСПЕРИМЕНТЫ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45500" y="1204325"/>
            <a:ext cx="48174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b="1" lang="ru" sz="1500">
                <a:latin typeface="Roboto"/>
                <a:ea typeface="Roboto"/>
                <a:cs typeface="Roboto"/>
                <a:sym typeface="Roboto"/>
              </a:rPr>
              <a:t>Колоборативная фильтрация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ru" sz="1200">
                <a:solidFill>
                  <a:schemeClr val="dk1"/>
                </a:solidFill>
              </a:rPr>
              <a:t>Precision@3 = 0.27%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ru" sz="1500"/>
              <a:t>XGBoost</a:t>
            </a:r>
            <a:endParaRPr b="1"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Precision@3 = 0.0116%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ru" sz="1500"/>
              <a:t>ALS (матричные методы)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	</a:t>
            </a:r>
            <a:r>
              <a:rPr b="1" lang="ru" sz="1200">
                <a:solidFill>
                  <a:schemeClr val="dk1"/>
                </a:solidFill>
              </a:rPr>
              <a:t>Precision@3 = 0.12%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ru" sz="1500"/>
              <a:t>LightFM</a:t>
            </a:r>
            <a:endParaRPr b="1"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Precision@3 = 0.73%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350600" y="303350"/>
            <a:ext cx="8365800" cy="39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41650" y="303350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495550" y="316550"/>
            <a:ext cx="4546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ВЫБРАННАЯ МОДЕЛЬ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599950" y="647450"/>
            <a:ext cx="7892700" cy="317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LightFM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реализация на Python ряда популярных алгоритмов рекомендаций как для неявной, так и для явной обратной связи. Будем использовать 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LightFM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 только из-за его гибридных возможностей, но и из-за того, что он позволяет использовать обычные взаимодействия пользователя с элементом для прогнозирования для известных пользователей. Это очень важно, поскольку у нас не было формальных рейтингов для элементов, мы все равно смогли получить рекомендации на основе этих взаимодействий. Поскольку у нас есть только неявная обратная связь от пользователей, гибкость 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LightFM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этом отношении полезна.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построения рекомендательной системы был использован датасет events с выборкой записей по наличию транзакции. В качестве </a:t>
            </a: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нас будет выступать</a:t>
            </a: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visitorid, </a:t>
            </a: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</a:t>
            </a: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 - itemid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50600" y="4331750"/>
            <a:ext cx="8374800" cy="51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95550" y="4238450"/>
            <a:ext cx="78927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Precision@3 = 0.73%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