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591791b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591791b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a183b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a183b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aad9cd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aad9cd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aad9cd4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aad9cd4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aad9cd4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aad9cd4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aad9cd4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aad9cd4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748c81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748c81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8b606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8b606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748c81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748c81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8b606f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8b606f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8b606f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8b606f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8b606f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8b606f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58b606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58b606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591791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591791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91791b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91791b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Vending Machine Controller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Marina Abdalkarim and Matt Alecci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50" y="1069550"/>
            <a:ext cx="33337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2684975" y="483375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6277000" y="483375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50" y="1064788"/>
            <a:ext cx="33528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3354250" y="3569450"/>
            <a:ext cx="3148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 = BX’ + A’B’X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1477125"/>
            <a:ext cx="36957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375" y="1486650"/>
            <a:ext cx="36766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2181950" y="7942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6190750" y="7942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384150" y="4218425"/>
            <a:ext cx="2375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 = A’B’CY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00" y="1528925"/>
            <a:ext cx="36671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25" y="1533688"/>
            <a:ext cx="3676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2439113" y="8090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6389200" y="8090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692950" y="4285025"/>
            <a:ext cx="2212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 = A’B’CY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00" y="1457200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875" y="1457200"/>
            <a:ext cx="36766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2493563" y="7942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6648250" y="794200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196225" y="4262800"/>
            <a:ext cx="1576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 = YC’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260250" y="334550"/>
            <a:ext cx="31134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Verification</a:t>
            </a:r>
            <a:endParaRPr sz="3600"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25" y="1207350"/>
            <a:ext cx="5121946" cy="37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2960550" y="371550"/>
            <a:ext cx="371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State Diagram</a:t>
            </a:r>
            <a:endParaRPr sz="36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25" y="1112400"/>
            <a:ext cx="6316534" cy="35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154200" y="41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Circuit</a:t>
            </a:r>
            <a:endParaRPr sz="3600"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75" y="1232525"/>
            <a:ext cx="4956252" cy="350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52175" y="1579950"/>
            <a:ext cx="456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the snack you desire (chocolate or chips)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Insert currency for item price (quarters or dollar)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Retrieve item and (possibly) change</a:t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000" y="691825"/>
            <a:ext cx="2133643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075" y="1007798"/>
            <a:ext cx="6543726" cy="338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90050" y="187600"/>
            <a:ext cx="7563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Block Diagram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Specification (Coin Slot)</a:t>
            </a:r>
            <a:endParaRPr sz="3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Select between Quarter1, Quarter2, Quarter3 and Dollar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Quarters are l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abelled as X, Dollar as 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Chips costs 75¢, either switch on three of the quarters or just the dollar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Chocolate costs $1.00, just switch on the dollar.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202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 (Vending Machine</a:t>
            </a:r>
            <a:r>
              <a:rPr lang="en" sz="3600"/>
              <a:t>)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116150"/>
            <a:ext cx="70389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 D flip flops: A and 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 inputs: X(quarters), Y(dollar), and C(chocolate/chips).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3 Outputs: W(chips), T(chocolate), and Z(change)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Decide between chips and chocolate, switch to “1” for chips, “0” for chocolate.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Specification (Change/Snack)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selected chips, three quarters results in a “1” in the chips output and “0 “ in change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dollar results in a “1” in the chips output as well as a “1” in change for 1 quarter returned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you selected chocolate, three quarters results in all “0” since it’s not the price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dollar results in a “1” in the chocolate output and a “0” in change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Comparison</a:t>
            </a:r>
            <a:endParaRPr sz="36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Displays Change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Has choice of item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Reasonable input options at realistic prices.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a real vending machine would, only allows you to choose one item at a time.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81200" y="2035950"/>
            <a:ext cx="15237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State Table</a:t>
            </a:r>
            <a:endParaRPr sz="3600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50" y="594900"/>
            <a:ext cx="4846025" cy="45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149050" y="161100"/>
            <a:ext cx="4845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 State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 State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</a:t>
            </a:r>
            <a:r>
              <a:rPr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950475" y="158275"/>
            <a:ext cx="1449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K-Maps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125" y="1007575"/>
            <a:ext cx="334327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684975" y="483375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A’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277000" y="483375"/>
            <a:ext cx="879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50" y="998050"/>
            <a:ext cx="33528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3502975" y="3569450"/>
            <a:ext cx="27018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  = BX + AX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