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F8E00C-094F-4AA2-9A71-46DCA355D8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happiness_report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BD82AB-57BC-4473-9A3E-4212A49D0E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07/05/2024 16:32:09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17BC8A2A-EF71-4AEC-994D-6D8C0EE6B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F6D53DBB-E9F5-46DB-8A17-4AEF48DA7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0CCA727C-DF3D-482E-9459-68439316EB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F5333793-F55A-49E2-A6E3-A6B160D642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33CF09B9-DF87-4F88-9FD7-2532C6DD02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2024-05-07T14:32:11Z</dcterms:created>
  <dcterms:modified xsi:type="dcterms:W3CDTF">2024-05-07T14:32:11Z</dcterms:modified>
</cp:coreProperties>
</file>