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62" r:id="rId6"/>
    <p:sldId id="263" r:id="rId7"/>
    <p:sldId id="266" r:id="rId8"/>
    <p:sldId id="264" r:id="rId9"/>
    <p:sldId id="265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F1E0-CF47-4F0C-A135-76B63EAC4AF3}" type="datetimeFigureOut">
              <a:rPr lang="ru-RU" smtClean="0"/>
              <a:t>03.12.2019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5EB45-E123-419E-9F3B-1F12FE7FD2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7565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F1E0-CF47-4F0C-A135-76B63EAC4AF3}" type="datetimeFigureOut">
              <a:rPr lang="ru-RU" smtClean="0"/>
              <a:t>03.12.2019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5EB45-E123-419E-9F3B-1F12FE7FD2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8449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F1E0-CF47-4F0C-A135-76B63EAC4AF3}" type="datetimeFigureOut">
              <a:rPr lang="ru-RU" smtClean="0"/>
              <a:t>03.12.2019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5EB45-E123-419E-9F3B-1F12FE7FD2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5309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F1E0-CF47-4F0C-A135-76B63EAC4AF3}" type="datetimeFigureOut">
              <a:rPr lang="ru-RU" smtClean="0"/>
              <a:t>03.12.2019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5EB45-E123-419E-9F3B-1F12FE7FD2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4299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F1E0-CF47-4F0C-A135-76B63EAC4AF3}" type="datetimeFigureOut">
              <a:rPr lang="ru-RU" smtClean="0"/>
              <a:t>03.12.2019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5EB45-E123-419E-9F3B-1F12FE7FD2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2132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F1E0-CF47-4F0C-A135-76B63EAC4AF3}" type="datetimeFigureOut">
              <a:rPr lang="ru-RU" smtClean="0"/>
              <a:t>03.12.2019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5EB45-E123-419E-9F3B-1F12FE7FD2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5266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F1E0-CF47-4F0C-A135-76B63EAC4AF3}" type="datetimeFigureOut">
              <a:rPr lang="ru-RU" smtClean="0"/>
              <a:t>03.12.2019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5EB45-E123-419E-9F3B-1F12FE7FD2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2272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F1E0-CF47-4F0C-A135-76B63EAC4AF3}" type="datetimeFigureOut">
              <a:rPr lang="ru-RU" smtClean="0"/>
              <a:t>03.12.2019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5EB45-E123-419E-9F3B-1F12FE7FD2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7868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F1E0-CF47-4F0C-A135-76B63EAC4AF3}" type="datetimeFigureOut">
              <a:rPr lang="ru-RU" smtClean="0"/>
              <a:t>03.12.2019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5EB45-E123-419E-9F3B-1F12FE7FD2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7180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F1E0-CF47-4F0C-A135-76B63EAC4AF3}" type="datetimeFigureOut">
              <a:rPr lang="ru-RU" smtClean="0"/>
              <a:t>03.12.2019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5EB45-E123-419E-9F3B-1F12FE7FD2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4996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F1E0-CF47-4F0C-A135-76B63EAC4AF3}" type="datetimeFigureOut">
              <a:rPr lang="ru-RU" smtClean="0"/>
              <a:t>03.12.2019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5EB45-E123-419E-9F3B-1F12FE7FD2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4896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62F1E0-CF47-4F0C-A135-76B63EAC4AF3}" type="datetimeFigureOut">
              <a:rPr lang="ru-RU" smtClean="0"/>
              <a:t>03.12.2019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5EB45-E123-419E-9F3B-1F12FE7FD2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2667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Веб-сервис мастерской компьютерной техники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4341870"/>
            <a:ext cx="9144000" cy="1655762"/>
          </a:xfrm>
        </p:spPr>
        <p:txBody>
          <a:bodyPr/>
          <a:lstStyle/>
          <a:p>
            <a:r>
              <a:rPr lang="ru-RU" dirty="0" smtClean="0"/>
              <a:t>Корзун Марина Александровна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046717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Диаграмма классов</a:t>
            </a:r>
            <a:r>
              <a:rPr lang="en-US" dirty="0" smtClean="0"/>
              <a:t> </a:t>
            </a:r>
            <a:r>
              <a:rPr lang="ru-RU" dirty="0" smtClean="0"/>
              <a:t>моделей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4717" y="1230284"/>
            <a:ext cx="6357225" cy="5590083"/>
          </a:xfrm>
        </p:spPr>
      </p:pic>
    </p:spTree>
    <p:extLst>
      <p:ext uri="{BB962C8B-B14F-4D97-AF65-F5344CB8AC3E}">
        <p14:creationId xmlns:p14="http://schemas.microsoft.com/office/powerpoint/2010/main" val="734756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Диаграмма базовых классов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983" y="1313412"/>
            <a:ext cx="4819330" cy="4797670"/>
          </a:xfrm>
        </p:spPr>
      </p:pic>
    </p:spTree>
    <p:extLst>
      <p:ext uri="{BB962C8B-B14F-4D97-AF65-F5344CB8AC3E}">
        <p14:creationId xmlns:p14="http://schemas.microsoft.com/office/powerpoint/2010/main" val="882881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Диаграмма классов</a:t>
            </a:r>
            <a:r>
              <a:rPr lang="en-US" dirty="0" smtClean="0"/>
              <a:t> </a:t>
            </a:r>
            <a:r>
              <a:rPr lang="ru-RU" dirty="0" smtClean="0"/>
              <a:t>представлений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3979" y="1293958"/>
            <a:ext cx="4148050" cy="4836373"/>
          </a:xfrm>
        </p:spPr>
      </p:pic>
    </p:spTree>
    <p:extLst>
      <p:ext uri="{BB962C8B-B14F-4D97-AF65-F5344CB8AC3E}">
        <p14:creationId xmlns:p14="http://schemas.microsoft.com/office/powerpoint/2010/main" val="3761603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Front-end: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HTML5</a:t>
            </a:r>
          </a:p>
          <a:p>
            <a:r>
              <a:rPr lang="en-US" dirty="0" smtClean="0"/>
              <a:t>CSS3</a:t>
            </a:r>
          </a:p>
          <a:p>
            <a:r>
              <a:rPr lang="en-US" dirty="0" smtClean="0"/>
              <a:t>SASS</a:t>
            </a:r>
          </a:p>
          <a:p>
            <a:r>
              <a:rPr lang="en-US" dirty="0" smtClean="0"/>
              <a:t>BOOTSTRAP</a:t>
            </a:r>
          </a:p>
        </p:txBody>
      </p:sp>
    </p:spTree>
    <p:extLst>
      <p:ext uri="{BB962C8B-B14F-4D97-AF65-F5344CB8AC3E}">
        <p14:creationId xmlns:p14="http://schemas.microsoft.com/office/powerpoint/2010/main" val="2380596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Back-end: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PHP7</a:t>
            </a:r>
          </a:p>
          <a:p>
            <a:r>
              <a:rPr lang="en-US" dirty="0" smtClean="0"/>
              <a:t>MySQL</a:t>
            </a:r>
          </a:p>
          <a:p>
            <a:r>
              <a:rPr lang="en-US" dirty="0" smtClean="0"/>
              <a:t>Composer</a:t>
            </a:r>
          </a:p>
          <a:p>
            <a:r>
              <a:rPr lang="en-US" dirty="0" smtClean="0"/>
              <a:t>Apache</a:t>
            </a:r>
          </a:p>
        </p:txBody>
      </p:sp>
    </p:spTree>
    <p:extLst>
      <p:ext uri="{BB962C8B-B14F-4D97-AF65-F5344CB8AC3E}">
        <p14:creationId xmlns:p14="http://schemas.microsoft.com/office/powerpoint/2010/main" val="1232371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Система контроля версий</a:t>
            </a:r>
            <a:r>
              <a:rPr lang="en-US" dirty="0" smtClean="0"/>
              <a:t>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GIT</a:t>
            </a:r>
          </a:p>
        </p:txBody>
      </p:sp>
    </p:spTree>
    <p:extLst>
      <p:ext uri="{BB962C8B-B14F-4D97-AF65-F5344CB8AC3E}">
        <p14:creationId xmlns:p14="http://schemas.microsoft.com/office/powerpoint/2010/main" val="823148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Среда разработки</a:t>
            </a:r>
            <a:r>
              <a:rPr lang="en-US" dirty="0" smtClean="0"/>
              <a:t>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Visual Studio Code</a:t>
            </a:r>
          </a:p>
          <a:p>
            <a:r>
              <a:rPr lang="en-US" dirty="0" err="1" smtClean="0"/>
              <a:t>NotePad</a:t>
            </a:r>
            <a:r>
              <a:rPr lang="en-US" dirty="0" smtClean="0"/>
              <a:t>++</a:t>
            </a:r>
          </a:p>
          <a:p>
            <a:r>
              <a:rPr lang="en-US" dirty="0" smtClean="0"/>
              <a:t>Microsoft Expression Web</a:t>
            </a:r>
          </a:p>
          <a:p>
            <a:r>
              <a:rPr lang="en-US" dirty="0" smtClean="0"/>
              <a:t>PHP Storm</a:t>
            </a:r>
          </a:p>
        </p:txBody>
      </p:sp>
    </p:spTree>
    <p:extLst>
      <p:ext uri="{BB962C8B-B14F-4D97-AF65-F5344CB8AC3E}">
        <p14:creationId xmlns:p14="http://schemas.microsoft.com/office/powerpoint/2010/main" val="1437584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ER-</a:t>
            </a:r>
            <a:r>
              <a:rPr lang="ru-RU" dirty="0" smtClean="0"/>
              <a:t>диаграмма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1921" y="1825625"/>
            <a:ext cx="5348158" cy="4351338"/>
          </a:xfrm>
        </p:spPr>
      </p:pic>
    </p:spTree>
    <p:extLst>
      <p:ext uri="{BB962C8B-B14F-4D97-AF65-F5344CB8AC3E}">
        <p14:creationId xmlns:p14="http://schemas.microsoft.com/office/powerpoint/2010/main" val="882833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ER-</a:t>
            </a:r>
            <a:r>
              <a:rPr lang="ru-RU" dirty="0" smtClean="0"/>
              <a:t>диаграмма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7812" y="3344069"/>
            <a:ext cx="1476375" cy="1314450"/>
          </a:xfrm>
        </p:spPr>
      </p:pic>
    </p:spTree>
    <p:extLst>
      <p:ext uri="{BB962C8B-B14F-4D97-AF65-F5344CB8AC3E}">
        <p14:creationId xmlns:p14="http://schemas.microsoft.com/office/powerpoint/2010/main" val="3833487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</a:t>
            </a:r>
            <a:r>
              <a:rPr lang="ru-RU" dirty="0" smtClean="0"/>
              <a:t> </a:t>
            </a:r>
            <a:r>
              <a:rPr lang="en-US" dirty="0" smtClean="0"/>
              <a:t>case </a:t>
            </a:r>
            <a:r>
              <a:rPr lang="ru-RU" dirty="0" smtClean="0"/>
              <a:t>диаграмма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347" y="1446415"/>
            <a:ext cx="8592513" cy="4730548"/>
          </a:xfrm>
        </p:spPr>
      </p:pic>
    </p:spTree>
    <p:extLst>
      <p:ext uri="{BB962C8B-B14F-4D97-AF65-F5344CB8AC3E}">
        <p14:creationId xmlns:p14="http://schemas.microsoft.com/office/powerpoint/2010/main" val="818856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Диаграмма классов</a:t>
            </a:r>
            <a:r>
              <a:rPr lang="en-US" dirty="0" smtClean="0"/>
              <a:t> </a:t>
            </a:r>
            <a:r>
              <a:rPr lang="ru-RU" dirty="0" smtClean="0"/>
              <a:t>контроллеров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4226" y="1200852"/>
            <a:ext cx="4829694" cy="5584863"/>
          </a:xfrm>
        </p:spPr>
      </p:pic>
    </p:spTree>
    <p:extLst>
      <p:ext uri="{BB962C8B-B14F-4D97-AF65-F5344CB8AC3E}">
        <p14:creationId xmlns:p14="http://schemas.microsoft.com/office/powerpoint/2010/main" val="374256103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56</Words>
  <Application>Microsoft Office PowerPoint</Application>
  <PresentationFormat>Широкоэкранный</PresentationFormat>
  <Paragraphs>30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Тема Office</vt:lpstr>
      <vt:lpstr>Веб-сервис мастерской компьютерной техники</vt:lpstr>
      <vt:lpstr>Front-end:</vt:lpstr>
      <vt:lpstr>Back-end:</vt:lpstr>
      <vt:lpstr>Система контроля версий:</vt:lpstr>
      <vt:lpstr>Среда разработки:</vt:lpstr>
      <vt:lpstr>ER-диаграмма</vt:lpstr>
      <vt:lpstr>ER-диаграмма</vt:lpstr>
      <vt:lpstr>Use case диаграмма</vt:lpstr>
      <vt:lpstr>Диаграмма классов контроллеров</vt:lpstr>
      <vt:lpstr>Диаграмма классов моделей</vt:lpstr>
      <vt:lpstr>Диаграмма базовых классов</vt:lpstr>
      <vt:lpstr>Диаграмма классов представлений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Веб-сервис мастерской компьютерной техники</dc:title>
  <dc:creator>vitebsk.itstep</dc:creator>
  <cp:lastModifiedBy>vitebsk.itstep</cp:lastModifiedBy>
  <cp:revision>8</cp:revision>
  <dcterms:created xsi:type="dcterms:W3CDTF">2019-11-26T17:10:36Z</dcterms:created>
  <dcterms:modified xsi:type="dcterms:W3CDTF">2019-12-03T17:16:16Z</dcterms:modified>
</cp:coreProperties>
</file>