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3" r:id="rId11"/>
    <p:sldId id="264" r:id="rId12"/>
    <p:sldId id="265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9231D-732D-45C5-87C6-1426F71743E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6B009F-DC8B-420B-9D88-6B93920E61C6}">
      <dgm:prSet phldrT="[Текст]"/>
      <dgm:spPr/>
      <dgm:t>
        <a:bodyPr/>
        <a:lstStyle/>
        <a:p>
          <a:r>
            <a:rPr lang="ru-RU" dirty="0" smtClean="0"/>
            <a:t>Люди с пищевой аллергией</a:t>
          </a:r>
          <a:endParaRPr lang="ru-RU" dirty="0"/>
        </a:p>
      </dgm:t>
    </dgm:pt>
    <dgm:pt modelId="{CBDC57CF-F831-41BD-9927-E7B0D014ACD2}" type="parTrans" cxnId="{96FC0EAB-A7C2-4377-8634-3B39E886778C}">
      <dgm:prSet/>
      <dgm:spPr/>
      <dgm:t>
        <a:bodyPr/>
        <a:lstStyle/>
        <a:p>
          <a:endParaRPr lang="ru-RU"/>
        </a:p>
      </dgm:t>
    </dgm:pt>
    <dgm:pt modelId="{DE706A06-3BC4-44E2-90FE-E14FB35AD45D}" type="sibTrans" cxnId="{96FC0EAB-A7C2-4377-8634-3B39E886778C}">
      <dgm:prSet/>
      <dgm:spPr/>
      <dgm:t>
        <a:bodyPr/>
        <a:lstStyle/>
        <a:p>
          <a:endParaRPr lang="ru-RU"/>
        </a:p>
      </dgm:t>
    </dgm:pt>
    <dgm:pt modelId="{A1A63A44-4A85-4DB0-B34F-F1E4B2A3669A}">
      <dgm:prSet phldrT="[Текст]"/>
      <dgm:spPr/>
      <dgm:t>
        <a:bodyPr/>
        <a:lstStyle/>
        <a:p>
          <a:r>
            <a:rPr lang="ru-RU" dirty="0" smtClean="0"/>
            <a:t>Люди с </a:t>
          </a:r>
          <a:r>
            <a:rPr lang="ru-RU" dirty="0" err="1" smtClean="0"/>
            <a:t>целиакией</a:t>
          </a:r>
          <a:endParaRPr lang="ru-RU" dirty="0"/>
        </a:p>
      </dgm:t>
    </dgm:pt>
    <dgm:pt modelId="{B622CE92-BE3D-472A-9F78-3BFC1D5F6FFF}" type="parTrans" cxnId="{55C39529-2EFD-40A8-8E89-F4F22B7EBE49}">
      <dgm:prSet/>
      <dgm:spPr/>
      <dgm:t>
        <a:bodyPr/>
        <a:lstStyle/>
        <a:p>
          <a:endParaRPr lang="ru-RU"/>
        </a:p>
      </dgm:t>
    </dgm:pt>
    <dgm:pt modelId="{BEB86DAE-FDB3-42BD-83C0-4DE764D7F78C}" type="sibTrans" cxnId="{55C39529-2EFD-40A8-8E89-F4F22B7EBE49}">
      <dgm:prSet/>
      <dgm:spPr/>
      <dgm:t>
        <a:bodyPr/>
        <a:lstStyle/>
        <a:p>
          <a:endParaRPr lang="ru-RU"/>
        </a:p>
      </dgm:t>
    </dgm:pt>
    <dgm:pt modelId="{3BE7F760-12C2-40F6-B5E6-23C3BAB8838A}">
      <dgm:prSet phldrT="[Текст]"/>
      <dgm:spPr/>
      <dgm:t>
        <a:bodyPr/>
        <a:lstStyle/>
        <a:p>
          <a:r>
            <a:rPr lang="ru-RU" dirty="0" smtClean="0"/>
            <a:t>Родители детей с аллергией</a:t>
          </a:r>
          <a:endParaRPr lang="ru-RU" dirty="0"/>
        </a:p>
      </dgm:t>
    </dgm:pt>
    <dgm:pt modelId="{560959D5-EC82-438A-A211-A1C03E307145}" type="parTrans" cxnId="{893C1135-6A76-481F-BC52-EC7144450882}">
      <dgm:prSet/>
      <dgm:spPr/>
      <dgm:t>
        <a:bodyPr/>
        <a:lstStyle/>
        <a:p>
          <a:endParaRPr lang="ru-RU"/>
        </a:p>
      </dgm:t>
    </dgm:pt>
    <dgm:pt modelId="{982D307E-3C5E-4EFF-8A4D-11EA394F8647}" type="sibTrans" cxnId="{893C1135-6A76-481F-BC52-EC7144450882}">
      <dgm:prSet custLinFactX="5884" custLinFactNeighborX="100000" custLinFactNeighborY="-1110"/>
      <dgm:spPr/>
      <dgm:t>
        <a:bodyPr/>
        <a:lstStyle/>
        <a:p>
          <a:endParaRPr lang="ru-RU"/>
        </a:p>
      </dgm:t>
    </dgm:pt>
    <dgm:pt modelId="{29AACFBF-44DA-4B02-A494-21E40BEEE098}">
      <dgm:prSet phldrT="[Текст]"/>
      <dgm:spPr/>
      <dgm:t>
        <a:bodyPr/>
        <a:lstStyle/>
        <a:p>
          <a:r>
            <a:rPr lang="ru-RU" dirty="0" smtClean="0"/>
            <a:t>Сторонники ЗОЖ</a:t>
          </a:r>
          <a:endParaRPr lang="ru-RU" dirty="0"/>
        </a:p>
      </dgm:t>
    </dgm:pt>
    <dgm:pt modelId="{AF59E73C-5C74-459E-8E41-134B6C3941DD}" type="parTrans" cxnId="{4A9AB2F6-EE6F-45E5-B5F7-8E597EC5E4D9}">
      <dgm:prSet/>
      <dgm:spPr/>
      <dgm:t>
        <a:bodyPr/>
        <a:lstStyle/>
        <a:p>
          <a:endParaRPr lang="ru-RU"/>
        </a:p>
      </dgm:t>
    </dgm:pt>
    <dgm:pt modelId="{0353499E-1C3D-42A3-AB67-6D8C9122CCA9}" type="sibTrans" cxnId="{4A9AB2F6-EE6F-45E5-B5F7-8E597EC5E4D9}">
      <dgm:prSet custLinFactX="-100000" custLinFactY="-68700" custLinFactNeighborX="-113044" custLinFactNeighborY="-100000"/>
      <dgm:spPr/>
      <dgm:t>
        <a:bodyPr/>
        <a:lstStyle/>
        <a:p>
          <a:endParaRPr lang="ru-RU"/>
        </a:p>
      </dgm:t>
    </dgm:pt>
    <dgm:pt modelId="{2BD142E5-2E86-4F21-9AA6-54FEAD0C22E6}">
      <dgm:prSet phldrT="[Текст]"/>
      <dgm:spPr/>
      <dgm:t>
        <a:bodyPr/>
        <a:lstStyle/>
        <a:p>
          <a:r>
            <a:rPr lang="ru-RU" dirty="0" smtClean="0"/>
            <a:t>Люди с </a:t>
          </a:r>
          <a:r>
            <a:rPr lang="ru-RU" dirty="0" err="1" smtClean="0"/>
            <a:t>лактозной</a:t>
          </a:r>
          <a:r>
            <a:rPr lang="ru-RU" dirty="0" smtClean="0"/>
            <a:t> недостаточностью</a:t>
          </a:r>
          <a:endParaRPr lang="ru-RU" dirty="0"/>
        </a:p>
      </dgm:t>
    </dgm:pt>
    <dgm:pt modelId="{D932877F-DF41-4FF9-87B3-3F0AFD85376D}" type="parTrans" cxnId="{0A5E0B98-750A-4576-A1F4-E552D374515A}">
      <dgm:prSet/>
      <dgm:spPr/>
      <dgm:t>
        <a:bodyPr/>
        <a:lstStyle/>
        <a:p>
          <a:endParaRPr lang="ru-RU"/>
        </a:p>
      </dgm:t>
    </dgm:pt>
    <dgm:pt modelId="{0E186578-4803-427F-AC11-D6FB6485028F}" type="sibTrans" cxnId="{0A5E0B98-750A-4576-A1F4-E552D374515A}">
      <dgm:prSet/>
      <dgm:spPr/>
      <dgm:t>
        <a:bodyPr/>
        <a:lstStyle/>
        <a:p>
          <a:endParaRPr lang="ru-RU"/>
        </a:p>
      </dgm:t>
    </dgm:pt>
    <dgm:pt modelId="{6CA798C0-CBD5-4462-B9F8-DF00BD661D64}">
      <dgm:prSet phldrT="[Текст]"/>
      <dgm:spPr/>
      <dgm:t>
        <a:bodyPr/>
        <a:lstStyle/>
        <a:p>
          <a:r>
            <a:rPr lang="ru-RU" dirty="0" smtClean="0"/>
            <a:t>Люди с пищевой непереносимостью</a:t>
          </a:r>
          <a:endParaRPr lang="ru-RU" dirty="0"/>
        </a:p>
      </dgm:t>
    </dgm:pt>
    <dgm:pt modelId="{3D0ADD45-9249-4584-8AE2-8B9C6CD33CB7}" type="parTrans" cxnId="{E94B0D85-AE30-4FDE-B0E2-3E36DC5BAA6D}">
      <dgm:prSet/>
      <dgm:spPr/>
      <dgm:t>
        <a:bodyPr/>
        <a:lstStyle/>
        <a:p>
          <a:endParaRPr lang="ru-RU"/>
        </a:p>
      </dgm:t>
    </dgm:pt>
    <dgm:pt modelId="{B74F6AF4-FA69-43AB-A10E-88065596A6C0}" type="sibTrans" cxnId="{E94B0D85-AE30-4FDE-B0E2-3E36DC5BAA6D}">
      <dgm:prSet/>
      <dgm:spPr/>
      <dgm:t>
        <a:bodyPr/>
        <a:lstStyle/>
        <a:p>
          <a:endParaRPr lang="ru-RU"/>
        </a:p>
      </dgm:t>
    </dgm:pt>
    <dgm:pt modelId="{B597FCB0-10C8-48FE-A38E-7612386573E6}">
      <dgm:prSet phldrT="[Текст]"/>
      <dgm:spPr/>
      <dgm:t>
        <a:bodyPr/>
        <a:lstStyle/>
        <a:p>
          <a:r>
            <a:rPr lang="ru-RU" dirty="0" smtClean="0"/>
            <a:t>Беременные женщины</a:t>
          </a:r>
          <a:endParaRPr lang="ru-RU" dirty="0"/>
        </a:p>
      </dgm:t>
    </dgm:pt>
    <dgm:pt modelId="{2709E890-167A-4CEF-8EE0-78A290E07062}" type="parTrans" cxnId="{5734C386-CAF8-42C4-B1A0-6BBA01041638}">
      <dgm:prSet/>
      <dgm:spPr/>
      <dgm:t>
        <a:bodyPr/>
        <a:lstStyle/>
        <a:p>
          <a:endParaRPr lang="ru-RU"/>
        </a:p>
      </dgm:t>
    </dgm:pt>
    <dgm:pt modelId="{F7A486FC-8FD1-4276-8508-1E699945A9C8}" type="sibTrans" cxnId="{5734C386-CAF8-42C4-B1A0-6BBA01041638}">
      <dgm:prSet/>
      <dgm:spPr/>
      <dgm:t>
        <a:bodyPr/>
        <a:lstStyle/>
        <a:p>
          <a:endParaRPr lang="ru-RU"/>
        </a:p>
      </dgm:t>
    </dgm:pt>
    <dgm:pt modelId="{5EC67C0E-F955-4D30-9E4E-57883AFCA469}">
      <dgm:prSet phldrT="[Текст]"/>
      <dgm:spPr/>
      <dgm:t>
        <a:bodyPr/>
        <a:lstStyle/>
        <a:p>
          <a:r>
            <a:rPr lang="ru-RU" dirty="0" smtClean="0"/>
            <a:t>Вегетарианцы</a:t>
          </a:r>
          <a:endParaRPr lang="ru-RU" dirty="0"/>
        </a:p>
      </dgm:t>
    </dgm:pt>
    <dgm:pt modelId="{A6C26565-DDD9-453C-8F15-419B6EB1172C}" type="parTrans" cxnId="{B46675F6-6221-434C-AEC2-617D792F00E2}">
      <dgm:prSet/>
      <dgm:spPr/>
      <dgm:t>
        <a:bodyPr/>
        <a:lstStyle/>
        <a:p>
          <a:endParaRPr lang="ru-RU"/>
        </a:p>
      </dgm:t>
    </dgm:pt>
    <dgm:pt modelId="{1C8BBD2F-BBCA-479D-95C1-94CF3500F1F2}" type="sibTrans" cxnId="{B46675F6-6221-434C-AEC2-617D792F00E2}">
      <dgm:prSet/>
      <dgm:spPr/>
      <dgm:t>
        <a:bodyPr/>
        <a:lstStyle/>
        <a:p>
          <a:endParaRPr lang="ru-RU"/>
        </a:p>
      </dgm:t>
    </dgm:pt>
    <dgm:pt modelId="{7301EE44-EE36-4616-9319-D78A006DE40A}">
      <dgm:prSet phldrT="[Текст]"/>
      <dgm:spPr/>
      <dgm:t>
        <a:bodyPr/>
        <a:lstStyle/>
        <a:p>
          <a:r>
            <a:rPr lang="ru-RU" dirty="0" smtClean="0"/>
            <a:t>Постящиеся</a:t>
          </a:r>
          <a:endParaRPr lang="ru-RU" dirty="0"/>
        </a:p>
      </dgm:t>
    </dgm:pt>
    <dgm:pt modelId="{A2599226-C41A-4474-9B6F-4F0486B804CB}" type="parTrans" cxnId="{F25FB6B8-4016-421A-A9F0-F1243A01082F}">
      <dgm:prSet/>
      <dgm:spPr/>
      <dgm:t>
        <a:bodyPr/>
        <a:lstStyle/>
        <a:p>
          <a:endParaRPr lang="ru-RU"/>
        </a:p>
      </dgm:t>
    </dgm:pt>
    <dgm:pt modelId="{8522EAF2-B5FF-4F3F-B508-03419A21155A}" type="sibTrans" cxnId="{F25FB6B8-4016-421A-A9F0-F1243A01082F}">
      <dgm:prSet/>
      <dgm:spPr/>
      <dgm:t>
        <a:bodyPr/>
        <a:lstStyle/>
        <a:p>
          <a:endParaRPr lang="ru-RU"/>
        </a:p>
      </dgm:t>
    </dgm:pt>
    <dgm:pt modelId="{69D84919-FD75-4062-9C43-F585F400E729}" type="pres">
      <dgm:prSet presAssocID="{1AE9231D-732D-45C5-87C6-1426F71743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498EBD-C17B-4B66-90F9-7535B3B2E65F}" type="pres">
      <dgm:prSet presAssocID="{CE6B009F-DC8B-420B-9D88-6B93920E61C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B69070-ECB3-4BD5-9B32-FFA8B5B88E7A}" type="pres">
      <dgm:prSet presAssocID="{DE706A06-3BC4-44E2-90FE-E14FB35AD45D}" presName="sibTrans" presStyleCnt="0"/>
      <dgm:spPr/>
    </dgm:pt>
    <dgm:pt modelId="{402C0688-467C-4C03-BDE1-32977EF287C7}" type="pres">
      <dgm:prSet presAssocID="{A1A63A44-4A85-4DB0-B34F-F1E4B2A3669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8B57A7-8AA0-4772-B1E0-C15C8227264C}" type="pres">
      <dgm:prSet presAssocID="{BEB86DAE-FDB3-42BD-83C0-4DE764D7F78C}" presName="sibTrans" presStyleCnt="0"/>
      <dgm:spPr/>
    </dgm:pt>
    <dgm:pt modelId="{6F5B9940-2FBF-41B2-84F4-BF601C4F6985}" type="pres">
      <dgm:prSet presAssocID="{3BE7F760-12C2-40F6-B5E6-23C3BAB8838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C6FE38-5D77-4388-B299-007C6B2F2973}" type="pres">
      <dgm:prSet presAssocID="{982D307E-3C5E-4EFF-8A4D-11EA394F8647}" presName="sibTrans" presStyleCnt="0"/>
      <dgm:spPr/>
    </dgm:pt>
    <dgm:pt modelId="{E8093E29-929F-4E4D-940D-490AFE66D0ED}" type="pres">
      <dgm:prSet presAssocID="{29AACFBF-44DA-4B02-A494-21E40BEEE09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CBFA6F-D628-4473-A67C-E9D9A0649753}" type="pres">
      <dgm:prSet presAssocID="{0353499E-1C3D-42A3-AB67-6D8C9122CCA9}" presName="sibTrans" presStyleCnt="0"/>
      <dgm:spPr/>
    </dgm:pt>
    <dgm:pt modelId="{90E14A95-1A35-4EC1-9D1B-2F92B2C0F386}" type="pres">
      <dgm:prSet presAssocID="{2BD142E5-2E86-4F21-9AA6-54FEAD0C22E6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AD3EFE-D07C-44F0-8941-C7BC50E77300}" type="pres">
      <dgm:prSet presAssocID="{0E186578-4803-427F-AC11-D6FB6485028F}" presName="sibTrans" presStyleCnt="0"/>
      <dgm:spPr/>
    </dgm:pt>
    <dgm:pt modelId="{66175B9A-87AC-4AC1-A1D1-44831B16CCC9}" type="pres">
      <dgm:prSet presAssocID="{6CA798C0-CBD5-4462-B9F8-DF00BD661D6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241607-AD11-441B-9E54-8248A1535475}" type="pres">
      <dgm:prSet presAssocID="{B74F6AF4-FA69-43AB-A10E-88065596A6C0}" presName="sibTrans" presStyleCnt="0"/>
      <dgm:spPr/>
    </dgm:pt>
    <dgm:pt modelId="{853BFF2B-D0F5-4CCF-956B-98D085C753CB}" type="pres">
      <dgm:prSet presAssocID="{5EC67C0E-F955-4D30-9E4E-57883AFCA46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56A22B-05E3-4DE6-A98C-B1DD39C8F2A7}" type="pres">
      <dgm:prSet presAssocID="{1C8BBD2F-BBCA-479D-95C1-94CF3500F1F2}" presName="sibTrans" presStyleCnt="0"/>
      <dgm:spPr/>
    </dgm:pt>
    <dgm:pt modelId="{BE269386-4923-4D5F-801D-3A7EDF25EEB4}" type="pres">
      <dgm:prSet presAssocID="{7301EE44-EE36-4616-9319-D78A006DE40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DFA51A-6D9D-4AB2-A452-E90DA7C08DEF}" type="pres">
      <dgm:prSet presAssocID="{8522EAF2-B5FF-4F3F-B508-03419A21155A}" presName="sibTrans" presStyleCnt="0"/>
      <dgm:spPr/>
    </dgm:pt>
    <dgm:pt modelId="{A3750464-EF8D-412E-BEB4-D755D421ECE0}" type="pres">
      <dgm:prSet presAssocID="{B597FCB0-10C8-48FE-A38E-7612386573E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9AB2F6-EE6F-45E5-B5F7-8E597EC5E4D9}" srcId="{1AE9231D-732D-45C5-87C6-1426F71743EB}" destId="{29AACFBF-44DA-4B02-A494-21E40BEEE098}" srcOrd="3" destOrd="0" parTransId="{AF59E73C-5C74-459E-8E41-134B6C3941DD}" sibTransId="{0353499E-1C3D-42A3-AB67-6D8C9122CCA9}"/>
    <dgm:cxn modelId="{E94B0D85-AE30-4FDE-B0E2-3E36DC5BAA6D}" srcId="{1AE9231D-732D-45C5-87C6-1426F71743EB}" destId="{6CA798C0-CBD5-4462-B9F8-DF00BD661D64}" srcOrd="5" destOrd="0" parTransId="{3D0ADD45-9249-4584-8AE2-8B9C6CD33CB7}" sibTransId="{B74F6AF4-FA69-43AB-A10E-88065596A6C0}"/>
    <dgm:cxn modelId="{6E95E4E9-3F07-4E0F-B7A5-92A17FCC45E1}" type="presOf" srcId="{2BD142E5-2E86-4F21-9AA6-54FEAD0C22E6}" destId="{90E14A95-1A35-4EC1-9D1B-2F92B2C0F386}" srcOrd="0" destOrd="0" presId="urn:microsoft.com/office/officeart/2005/8/layout/default"/>
    <dgm:cxn modelId="{7D50FA1D-5363-4FAF-98F2-A15071B965B7}" type="presOf" srcId="{CE6B009F-DC8B-420B-9D88-6B93920E61C6}" destId="{C7498EBD-C17B-4B66-90F9-7535B3B2E65F}" srcOrd="0" destOrd="0" presId="urn:microsoft.com/office/officeart/2005/8/layout/default"/>
    <dgm:cxn modelId="{B2C6F86A-D1EE-410F-824B-89296ED4D314}" type="presOf" srcId="{5EC67C0E-F955-4D30-9E4E-57883AFCA469}" destId="{853BFF2B-D0F5-4CCF-956B-98D085C753CB}" srcOrd="0" destOrd="0" presId="urn:microsoft.com/office/officeart/2005/8/layout/default"/>
    <dgm:cxn modelId="{B46675F6-6221-434C-AEC2-617D792F00E2}" srcId="{1AE9231D-732D-45C5-87C6-1426F71743EB}" destId="{5EC67C0E-F955-4D30-9E4E-57883AFCA469}" srcOrd="6" destOrd="0" parTransId="{A6C26565-DDD9-453C-8F15-419B6EB1172C}" sibTransId="{1C8BBD2F-BBCA-479D-95C1-94CF3500F1F2}"/>
    <dgm:cxn modelId="{AA329910-6F49-4B13-AAEA-534BAD347A2C}" type="presOf" srcId="{A1A63A44-4A85-4DB0-B34F-F1E4B2A3669A}" destId="{402C0688-467C-4C03-BDE1-32977EF287C7}" srcOrd="0" destOrd="0" presId="urn:microsoft.com/office/officeart/2005/8/layout/default"/>
    <dgm:cxn modelId="{55C39529-2EFD-40A8-8E89-F4F22B7EBE49}" srcId="{1AE9231D-732D-45C5-87C6-1426F71743EB}" destId="{A1A63A44-4A85-4DB0-B34F-F1E4B2A3669A}" srcOrd="1" destOrd="0" parTransId="{B622CE92-BE3D-472A-9F78-3BFC1D5F6FFF}" sibTransId="{BEB86DAE-FDB3-42BD-83C0-4DE764D7F78C}"/>
    <dgm:cxn modelId="{D1BA1DBB-E54B-4EB5-A6B2-8A76006851DF}" type="presOf" srcId="{B597FCB0-10C8-48FE-A38E-7612386573E6}" destId="{A3750464-EF8D-412E-BEB4-D755D421ECE0}" srcOrd="0" destOrd="0" presId="urn:microsoft.com/office/officeart/2005/8/layout/default"/>
    <dgm:cxn modelId="{B7CA3C6C-C95E-4CD3-B011-AE9D50DF17D2}" type="presOf" srcId="{1AE9231D-732D-45C5-87C6-1426F71743EB}" destId="{69D84919-FD75-4062-9C43-F585F400E729}" srcOrd="0" destOrd="0" presId="urn:microsoft.com/office/officeart/2005/8/layout/default"/>
    <dgm:cxn modelId="{BFE5F7B6-B611-4DF4-8FD6-2A610CAEE2D7}" type="presOf" srcId="{29AACFBF-44DA-4B02-A494-21E40BEEE098}" destId="{E8093E29-929F-4E4D-940D-490AFE66D0ED}" srcOrd="0" destOrd="0" presId="urn:microsoft.com/office/officeart/2005/8/layout/default"/>
    <dgm:cxn modelId="{893C1135-6A76-481F-BC52-EC7144450882}" srcId="{1AE9231D-732D-45C5-87C6-1426F71743EB}" destId="{3BE7F760-12C2-40F6-B5E6-23C3BAB8838A}" srcOrd="2" destOrd="0" parTransId="{560959D5-EC82-438A-A211-A1C03E307145}" sibTransId="{982D307E-3C5E-4EFF-8A4D-11EA394F8647}"/>
    <dgm:cxn modelId="{F25FB6B8-4016-421A-A9F0-F1243A01082F}" srcId="{1AE9231D-732D-45C5-87C6-1426F71743EB}" destId="{7301EE44-EE36-4616-9319-D78A006DE40A}" srcOrd="7" destOrd="0" parTransId="{A2599226-C41A-4474-9B6F-4F0486B804CB}" sibTransId="{8522EAF2-B5FF-4F3F-B508-03419A21155A}"/>
    <dgm:cxn modelId="{CFB1E73E-F3E9-4054-AE42-6AFB085DA1CE}" type="presOf" srcId="{6CA798C0-CBD5-4462-B9F8-DF00BD661D64}" destId="{66175B9A-87AC-4AC1-A1D1-44831B16CCC9}" srcOrd="0" destOrd="0" presId="urn:microsoft.com/office/officeart/2005/8/layout/default"/>
    <dgm:cxn modelId="{5734C386-CAF8-42C4-B1A0-6BBA01041638}" srcId="{1AE9231D-732D-45C5-87C6-1426F71743EB}" destId="{B597FCB0-10C8-48FE-A38E-7612386573E6}" srcOrd="8" destOrd="0" parTransId="{2709E890-167A-4CEF-8EE0-78A290E07062}" sibTransId="{F7A486FC-8FD1-4276-8508-1E699945A9C8}"/>
    <dgm:cxn modelId="{FCCD2031-57C5-4283-ACBA-5749E53ADCF6}" type="presOf" srcId="{7301EE44-EE36-4616-9319-D78A006DE40A}" destId="{BE269386-4923-4D5F-801D-3A7EDF25EEB4}" srcOrd="0" destOrd="0" presId="urn:microsoft.com/office/officeart/2005/8/layout/default"/>
    <dgm:cxn modelId="{96FC0EAB-A7C2-4377-8634-3B39E886778C}" srcId="{1AE9231D-732D-45C5-87C6-1426F71743EB}" destId="{CE6B009F-DC8B-420B-9D88-6B93920E61C6}" srcOrd="0" destOrd="0" parTransId="{CBDC57CF-F831-41BD-9927-E7B0D014ACD2}" sibTransId="{DE706A06-3BC4-44E2-90FE-E14FB35AD45D}"/>
    <dgm:cxn modelId="{0A5E0B98-750A-4576-A1F4-E552D374515A}" srcId="{1AE9231D-732D-45C5-87C6-1426F71743EB}" destId="{2BD142E5-2E86-4F21-9AA6-54FEAD0C22E6}" srcOrd="4" destOrd="0" parTransId="{D932877F-DF41-4FF9-87B3-3F0AFD85376D}" sibTransId="{0E186578-4803-427F-AC11-D6FB6485028F}"/>
    <dgm:cxn modelId="{5442DE1F-DE71-45B9-8AF4-066A77963240}" type="presOf" srcId="{3BE7F760-12C2-40F6-B5E6-23C3BAB8838A}" destId="{6F5B9940-2FBF-41B2-84F4-BF601C4F6985}" srcOrd="0" destOrd="0" presId="urn:microsoft.com/office/officeart/2005/8/layout/default"/>
    <dgm:cxn modelId="{6E1A33DC-0491-4CE7-9B8A-D566FFC46C39}" type="presParOf" srcId="{69D84919-FD75-4062-9C43-F585F400E729}" destId="{C7498EBD-C17B-4B66-90F9-7535B3B2E65F}" srcOrd="0" destOrd="0" presId="urn:microsoft.com/office/officeart/2005/8/layout/default"/>
    <dgm:cxn modelId="{F10BF360-B696-4960-B57F-C35301D1A8C2}" type="presParOf" srcId="{69D84919-FD75-4062-9C43-F585F400E729}" destId="{D0B69070-ECB3-4BD5-9B32-FFA8B5B88E7A}" srcOrd="1" destOrd="0" presId="urn:microsoft.com/office/officeart/2005/8/layout/default"/>
    <dgm:cxn modelId="{2F364965-08FD-4028-95C3-D7B2CD363778}" type="presParOf" srcId="{69D84919-FD75-4062-9C43-F585F400E729}" destId="{402C0688-467C-4C03-BDE1-32977EF287C7}" srcOrd="2" destOrd="0" presId="urn:microsoft.com/office/officeart/2005/8/layout/default"/>
    <dgm:cxn modelId="{A49EEDAB-0ADE-4EF4-A9AC-DBF0FF1C1B0C}" type="presParOf" srcId="{69D84919-FD75-4062-9C43-F585F400E729}" destId="{1C8B57A7-8AA0-4772-B1E0-C15C8227264C}" srcOrd="3" destOrd="0" presId="urn:microsoft.com/office/officeart/2005/8/layout/default"/>
    <dgm:cxn modelId="{7D63DCDA-024C-4A0A-9573-137355DB4FBB}" type="presParOf" srcId="{69D84919-FD75-4062-9C43-F585F400E729}" destId="{6F5B9940-2FBF-41B2-84F4-BF601C4F6985}" srcOrd="4" destOrd="0" presId="urn:microsoft.com/office/officeart/2005/8/layout/default"/>
    <dgm:cxn modelId="{C8779488-D1F1-40C1-8B67-826ABC321A16}" type="presParOf" srcId="{69D84919-FD75-4062-9C43-F585F400E729}" destId="{B1C6FE38-5D77-4388-B299-007C6B2F2973}" srcOrd="5" destOrd="0" presId="urn:microsoft.com/office/officeart/2005/8/layout/default"/>
    <dgm:cxn modelId="{9ED3BA7F-9AAB-4E8D-B183-7F1DF567B28B}" type="presParOf" srcId="{69D84919-FD75-4062-9C43-F585F400E729}" destId="{E8093E29-929F-4E4D-940D-490AFE66D0ED}" srcOrd="6" destOrd="0" presId="urn:microsoft.com/office/officeart/2005/8/layout/default"/>
    <dgm:cxn modelId="{4D93961E-47ED-423F-8A5E-A859C9713C4D}" type="presParOf" srcId="{69D84919-FD75-4062-9C43-F585F400E729}" destId="{BFCBFA6F-D628-4473-A67C-E9D9A0649753}" srcOrd="7" destOrd="0" presId="urn:microsoft.com/office/officeart/2005/8/layout/default"/>
    <dgm:cxn modelId="{CF29B205-8949-49FD-90CF-C4A4D6C6104A}" type="presParOf" srcId="{69D84919-FD75-4062-9C43-F585F400E729}" destId="{90E14A95-1A35-4EC1-9D1B-2F92B2C0F386}" srcOrd="8" destOrd="0" presId="urn:microsoft.com/office/officeart/2005/8/layout/default"/>
    <dgm:cxn modelId="{F3A22450-EAF4-41C7-A6E9-0CBA0506CEAC}" type="presParOf" srcId="{69D84919-FD75-4062-9C43-F585F400E729}" destId="{B0AD3EFE-D07C-44F0-8941-C7BC50E77300}" srcOrd="9" destOrd="0" presId="urn:microsoft.com/office/officeart/2005/8/layout/default"/>
    <dgm:cxn modelId="{B89D7521-19A0-4F8F-8FF4-35399F294501}" type="presParOf" srcId="{69D84919-FD75-4062-9C43-F585F400E729}" destId="{66175B9A-87AC-4AC1-A1D1-44831B16CCC9}" srcOrd="10" destOrd="0" presId="urn:microsoft.com/office/officeart/2005/8/layout/default"/>
    <dgm:cxn modelId="{4992699B-9AD2-4CBC-ABAF-7123B5EE2DB0}" type="presParOf" srcId="{69D84919-FD75-4062-9C43-F585F400E729}" destId="{4E241607-AD11-441B-9E54-8248A1535475}" srcOrd="11" destOrd="0" presId="urn:microsoft.com/office/officeart/2005/8/layout/default"/>
    <dgm:cxn modelId="{2CDBDA69-4067-482D-87D3-B9ADDC268EE9}" type="presParOf" srcId="{69D84919-FD75-4062-9C43-F585F400E729}" destId="{853BFF2B-D0F5-4CCF-956B-98D085C753CB}" srcOrd="12" destOrd="0" presId="urn:microsoft.com/office/officeart/2005/8/layout/default"/>
    <dgm:cxn modelId="{76D1FBD6-959D-4195-B1BE-A70480B6A1B0}" type="presParOf" srcId="{69D84919-FD75-4062-9C43-F585F400E729}" destId="{4656A22B-05E3-4DE6-A98C-B1DD39C8F2A7}" srcOrd="13" destOrd="0" presId="urn:microsoft.com/office/officeart/2005/8/layout/default"/>
    <dgm:cxn modelId="{22104220-CA85-4C0A-B9CA-5AE6864B0678}" type="presParOf" srcId="{69D84919-FD75-4062-9C43-F585F400E729}" destId="{BE269386-4923-4D5F-801D-3A7EDF25EEB4}" srcOrd="14" destOrd="0" presId="urn:microsoft.com/office/officeart/2005/8/layout/default"/>
    <dgm:cxn modelId="{A023E210-E103-4D01-96A1-14E39D605099}" type="presParOf" srcId="{69D84919-FD75-4062-9C43-F585F400E729}" destId="{D7DFA51A-6D9D-4AB2-A452-E90DA7C08DEF}" srcOrd="15" destOrd="0" presId="urn:microsoft.com/office/officeart/2005/8/layout/default"/>
    <dgm:cxn modelId="{3974266D-5016-4270-B970-0B04AA1F247E}" type="presParOf" srcId="{69D84919-FD75-4062-9C43-F585F400E729}" destId="{A3750464-EF8D-412E-BEB4-D755D421ECE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3188F-A595-4C71-A0C4-0077D6E08B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2987C4-D0F1-47CA-945B-B1FDEE248428}">
      <dgm:prSet phldrT="[Текст]"/>
      <dgm:spPr/>
      <dgm:t>
        <a:bodyPr/>
        <a:lstStyle/>
        <a:p>
          <a:r>
            <a:rPr lang="ru-RU" dirty="0" err="1" smtClean="0"/>
            <a:t>Соцсети</a:t>
          </a:r>
          <a:endParaRPr lang="ru-RU" dirty="0"/>
        </a:p>
      </dgm:t>
    </dgm:pt>
    <dgm:pt modelId="{4A243E9B-CCF5-48B3-8554-D9103FE1E6C1}" type="parTrans" cxnId="{6E003EC7-7689-4A53-AC3F-C4D87C46B9CF}">
      <dgm:prSet/>
      <dgm:spPr/>
      <dgm:t>
        <a:bodyPr/>
        <a:lstStyle/>
        <a:p>
          <a:endParaRPr lang="ru-RU"/>
        </a:p>
      </dgm:t>
    </dgm:pt>
    <dgm:pt modelId="{7D02AAC6-6539-41EB-AB81-B7FDBE9139A4}" type="sibTrans" cxnId="{6E003EC7-7689-4A53-AC3F-C4D87C46B9CF}">
      <dgm:prSet/>
      <dgm:spPr/>
      <dgm:t>
        <a:bodyPr/>
        <a:lstStyle/>
        <a:p>
          <a:endParaRPr lang="ru-RU"/>
        </a:p>
      </dgm:t>
    </dgm:pt>
    <dgm:pt modelId="{08DC4CE7-5E61-474D-9A9A-7A7B845D30EF}">
      <dgm:prSet phldrT="[Текст]"/>
      <dgm:spPr/>
      <dgm:t>
        <a:bodyPr/>
        <a:lstStyle/>
        <a:p>
          <a:r>
            <a:rPr lang="ru-RU" dirty="0" smtClean="0"/>
            <a:t>Пресс-релизы и обзоры</a:t>
          </a:r>
          <a:endParaRPr lang="ru-RU" dirty="0"/>
        </a:p>
      </dgm:t>
    </dgm:pt>
    <dgm:pt modelId="{D3550F7D-1BFB-45B1-B06C-D1D3A20AA3F9}" type="parTrans" cxnId="{3691A9EB-D7E6-428B-A282-2DCB8F9B298A}">
      <dgm:prSet/>
      <dgm:spPr/>
      <dgm:t>
        <a:bodyPr/>
        <a:lstStyle/>
        <a:p>
          <a:endParaRPr lang="ru-RU"/>
        </a:p>
      </dgm:t>
    </dgm:pt>
    <dgm:pt modelId="{67C2F6F1-1278-42B5-BE00-7BF9213E0108}" type="sibTrans" cxnId="{3691A9EB-D7E6-428B-A282-2DCB8F9B298A}">
      <dgm:prSet/>
      <dgm:spPr/>
      <dgm:t>
        <a:bodyPr/>
        <a:lstStyle/>
        <a:p>
          <a:endParaRPr lang="ru-RU"/>
        </a:p>
      </dgm:t>
    </dgm:pt>
    <dgm:pt modelId="{35818044-BAD0-48A0-9661-AA241D55E8D1}">
      <dgm:prSet phldrT="[Текст]"/>
      <dgm:spPr/>
      <dgm:t>
        <a:bodyPr/>
        <a:lstStyle/>
        <a:p>
          <a:r>
            <a:rPr lang="ru-RU" dirty="0" err="1" smtClean="0"/>
            <a:t>Блогеры</a:t>
          </a:r>
          <a:endParaRPr lang="ru-RU" dirty="0"/>
        </a:p>
      </dgm:t>
    </dgm:pt>
    <dgm:pt modelId="{AF019190-2705-405D-B5AE-3AB2CF69D25D}" type="parTrans" cxnId="{8F213D40-E7F4-4D24-B976-6B5F52AAD2A6}">
      <dgm:prSet/>
      <dgm:spPr/>
      <dgm:t>
        <a:bodyPr/>
        <a:lstStyle/>
        <a:p>
          <a:endParaRPr lang="ru-RU"/>
        </a:p>
      </dgm:t>
    </dgm:pt>
    <dgm:pt modelId="{5D8F30EA-D55D-44CE-A883-F52D0B5ACE5B}" type="sibTrans" cxnId="{8F213D40-E7F4-4D24-B976-6B5F52AAD2A6}">
      <dgm:prSet/>
      <dgm:spPr/>
      <dgm:t>
        <a:bodyPr/>
        <a:lstStyle/>
        <a:p>
          <a:endParaRPr lang="ru-RU"/>
        </a:p>
      </dgm:t>
    </dgm:pt>
    <dgm:pt modelId="{D55710B6-DAB5-4821-9D4C-F9FBC324EFE6}">
      <dgm:prSet phldrT="[Текст]"/>
      <dgm:spPr/>
      <dgm:t>
        <a:bodyPr/>
        <a:lstStyle/>
        <a:p>
          <a:r>
            <a:rPr lang="ru-RU" dirty="0" smtClean="0"/>
            <a:t>Медики</a:t>
          </a:r>
          <a:endParaRPr lang="ru-RU" dirty="0"/>
        </a:p>
      </dgm:t>
    </dgm:pt>
    <dgm:pt modelId="{8FE6289D-F1E2-4493-B0DC-331B2845E5E1}" type="parTrans" cxnId="{D8FE49AA-E94E-4F83-9725-D03E93CD23E9}">
      <dgm:prSet/>
      <dgm:spPr/>
      <dgm:t>
        <a:bodyPr/>
        <a:lstStyle/>
        <a:p>
          <a:endParaRPr lang="ru-RU"/>
        </a:p>
      </dgm:t>
    </dgm:pt>
    <dgm:pt modelId="{2C441B4D-398A-4809-A525-86F425B377ED}" type="sibTrans" cxnId="{D8FE49AA-E94E-4F83-9725-D03E93CD23E9}">
      <dgm:prSet/>
      <dgm:spPr/>
      <dgm:t>
        <a:bodyPr/>
        <a:lstStyle/>
        <a:p>
          <a:endParaRPr lang="ru-RU"/>
        </a:p>
      </dgm:t>
    </dgm:pt>
    <dgm:pt modelId="{8A52D7B0-587F-4459-996F-A4CC1386927A}" type="pres">
      <dgm:prSet presAssocID="{1AA3188F-A595-4C71-A0C4-0077D6E08B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1735B8-1E2A-4AD5-836C-3F50CDB34190}" type="pres">
      <dgm:prSet presAssocID="{BA2987C4-D0F1-47CA-945B-B1FDEE2484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E7703E-44BA-4A12-8412-1478D5C2E731}" type="pres">
      <dgm:prSet presAssocID="{7D02AAC6-6539-41EB-AB81-B7FDBE9139A4}" presName="sibTrans" presStyleCnt="0"/>
      <dgm:spPr/>
    </dgm:pt>
    <dgm:pt modelId="{8E00A926-B72A-4F52-8A12-CD4481BFE1A3}" type="pres">
      <dgm:prSet presAssocID="{08DC4CE7-5E61-474D-9A9A-7A7B845D30E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6DAC25-7693-4F00-9268-4E0B62DE31C4}" type="pres">
      <dgm:prSet presAssocID="{67C2F6F1-1278-42B5-BE00-7BF9213E0108}" presName="sibTrans" presStyleCnt="0"/>
      <dgm:spPr/>
    </dgm:pt>
    <dgm:pt modelId="{B32905C1-15FF-4A52-AF88-988651D37952}" type="pres">
      <dgm:prSet presAssocID="{35818044-BAD0-48A0-9661-AA241D55E8D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9AF216-76EC-4A61-9ED4-5B2C4AA7042C}" type="pres">
      <dgm:prSet presAssocID="{5D8F30EA-D55D-44CE-A883-F52D0B5ACE5B}" presName="sibTrans" presStyleCnt="0"/>
      <dgm:spPr/>
    </dgm:pt>
    <dgm:pt modelId="{33BEFE0F-BACC-496C-B6F8-380E2B75BFF7}" type="pres">
      <dgm:prSet presAssocID="{D55710B6-DAB5-4821-9D4C-F9FBC324EFE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FE49AA-E94E-4F83-9725-D03E93CD23E9}" srcId="{1AA3188F-A595-4C71-A0C4-0077D6E08B7C}" destId="{D55710B6-DAB5-4821-9D4C-F9FBC324EFE6}" srcOrd="3" destOrd="0" parTransId="{8FE6289D-F1E2-4493-B0DC-331B2845E5E1}" sibTransId="{2C441B4D-398A-4809-A525-86F425B377ED}"/>
    <dgm:cxn modelId="{3691A9EB-D7E6-428B-A282-2DCB8F9B298A}" srcId="{1AA3188F-A595-4C71-A0C4-0077D6E08B7C}" destId="{08DC4CE7-5E61-474D-9A9A-7A7B845D30EF}" srcOrd="1" destOrd="0" parTransId="{D3550F7D-1BFB-45B1-B06C-D1D3A20AA3F9}" sibTransId="{67C2F6F1-1278-42B5-BE00-7BF9213E0108}"/>
    <dgm:cxn modelId="{1968D656-7AE6-4602-94A8-8617AF033393}" type="presOf" srcId="{D55710B6-DAB5-4821-9D4C-F9FBC324EFE6}" destId="{33BEFE0F-BACC-496C-B6F8-380E2B75BFF7}" srcOrd="0" destOrd="0" presId="urn:microsoft.com/office/officeart/2005/8/layout/default"/>
    <dgm:cxn modelId="{8F213D40-E7F4-4D24-B976-6B5F52AAD2A6}" srcId="{1AA3188F-A595-4C71-A0C4-0077D6E08B7C}" destId="{35818044-BAD0-48A0-9661-AA241D55E8D1}" srcOrd="2" destOrd="0" parTransId="{AF019190-2705-405D-B5AE-3AB2CF69D25D}" sibTransId="{5D8F30EA-D55D-44CE-A883-F52D0B5ACE5B}"/>
    <dgm:cxn modelId="{6E003EC7-7689-4A53-AC3F-C4D87C46B9CF}" srcId="{1AA3188F-A595-4C71-A0C4-0077D6E08B7C}" destId="{BA2987C4-D0F1-47CA-945B-B1FDEE248428}" srcOrd="0" destOrd="0" parTransId="{4A243E9B-CCF5-48B3-8554-D9103FE1E6C1}" sibTransId="{7D02AAC6-6539-41EB-AB81-B7FDBE9139A4}"/>
    <dgm:cxn modelId="{33DA5C79-2197-4115-A48F-E9CCA71EA466}" type="presOf" srcId="{35818044-BAD0-48A0-9661-AA241D55E8D1}" destId="{B32905C1-15FF-4A52-AF88-988651D37952}" srcOrd="0" destOrd="0" presId="urn:microsoft.com/office/officeart/2005/8/layout/default"/>
    <dgm:cxn modelId="{D25408E3-9CDA-4389-B3F4-A6A258D2A151}" type="presOf" srcId="{08DC4CE7-5E61-474D-9A9A-7A7B845D30EF}" destId="{8E00A926-B72A-4F52-8A12-CD4481BFE1A3}" srcOrd="0" destOrd="0" presId="urn:microsoft.com/office/officeart/2005/8/layout/default"/>
    <dgm:cxn modelId="{CC01A1B5-FFC2-4872-B57A-6522AE303310}" type="presOf" srcId="{1AA3188F-A595-4C71-A0C4-0077D6E08B7C}" destId="{8A52D7B0-587F-4459-996F-A4CC1386927A}" srcOrd="0" destOrd="0" presId="urn:microsoft.com/office/officeart/2005/8/layout/default"/>
    <dgm:cxn modelId="{8E896AEB-5768-4F9B-B03B-6147D62C9BE7}" type="presOf" srcId="{BA2987C4-D0F1-47CA-945B-B1FDEE248428}" destId="{341735B8-1E2A-4AD5-836C-3F50CDB34190}" srcOrd="0" destOrd="0" presId="urn:microsoft.com/office/officeart/2005/8/layout/default"/>
    <dgm:cxn modelId="{B464C057-3352-40AF-9BAC-EECCC75113B9}" type="presParOf" srcId="{8A52D7B0-587F-4459-996F-A4CC1386927A}" destId="{341735B8-1E2A-4AD5-836C-3F50CDB34190}" srcOrd="0" destOrd="0" presId="urn:microsoft.com/office/officeart/2005/8/layout/default"/>
    <dgm:cxn modelId="{2E400E2F-2D57-4F77-9CD7-6C5FD0C0D0AD}" type="presParOf" srcId="{8A52D7B0-587F-4459-996F-A4CC1386927A}" destId="{02E7703E-44BA-4A12-8412-1478D5C2E731}" srcOrd="1" destOrd="0" presId="urn:microsoft.com/office/officeart/2005/8/layout/default"/>
    <dgm:cxn modelId="{71E165BF-0B09-4F88-A08B-567818B19B4E}" type="presParOf" srcId="{8A52D7B0-587F-4459-996F-A4CC1386927A}" destId="{8E00A926-B72A-4F52-8A12-CD4481BFE1A3}" srcOrd="2" destOrd="0" presId="urn:microsoft.com/office/officeart/2005/8/layout/default"/>
    <dgm:cxn modelId="{F9E36254-5FD1-43E1-922A-23B1E4C0D4F7}" type="presParOf" srcId="{8A52D7B0-587F-4459-996F-A4CC1386927A}" destId="{486DAC25-7693-4F00-9268-4E0B62DE31C4}" srcOrd="3" destOrd="0" presId="urn:microsoft.com/office/officeart/2005/8/layout/default"/>
    <dgm:cxn modelId="{073EB831-A046-449B-B51F-B3A45A1F6883}" type="presParOf" srcId="{8A52D7B0-587F-4459-996F-A4CC1386927A}" destId="{B32905C1-15FF-4A52-AF88-988651D37952}" srcOrd="4" destOrd="0" presId="urn:microsoft.com/office/officeart/2005/8/layout/default"/>
    <dgm:cxn modelId="{07E677F4-61BD-40D5-A81D-B56A4EA9B291}" type="presParOf" srcId="{8A52D7B0-587F-4459-996F-A4CC1386927A}" destId="{8D9AF216-76EC-4A61-9ED4-5B2C4AA7042C}" srcOrd="5" destOrd="0" presId="urn:microsoft.com/office/officeart/2005/8/layout/default"/>
    <dgm:cxn modelId="{DBBAE0CA-C54A-465C-8A85-B23ADC40D1E0}" type="presParOf" srcId="{8A52D7B0-587F-4459-996F-A4CC1386927A}" destId="{33BEFE0F-BACC-496C-B6F8-380E2B75BFF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6ABF4-7750-42B7-85A0-E8826E6E5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8750594-BB27-4E1E-8CBE-9D45F5A3F47F}">
      <dgm:prSet phldrT="[Текст]"/>
      <dgm:spPr/>
      <dgm:t>
        <a:bodyPr/>
        <a:lstStyle/>
        <a:p>
          <a:r>
            <a:rPr lang="en-US" dirty="0" err="1" smtClean="0"/>
            <a:t>MyTarget</a:t>
          </a:r>
          <a:endParaRPr lang="ru-RU" dirty="0"/>
        </a:p>
      </dgm:t>
    </dgm:pt>
    <dgm:pt modelId="{8D904A93-FE2E-4FD7-BF5C-8641BE4E8F55}" type="parTrans" cxnId="{477E2F1D-8DDB-41C7-9EEE-AC5A88CF3564}">
      <dgm:prSet/>
      <dgm:spPr/>
      <dgm:t>
        <a:bodyPr/>
        <a:lstStyle/>
        <a:p>
          <a:endParaRPr lang="ru-RU"/>
        </a:p>
      </dgm:t>
    </dgm:pt>
    <dgm:pt modelId="{B8719EB4-B207-446F-B238-4F16D88FE573}" type="sibTrans" cxnId="{477E2F1D-8DDB-41C7-9EEE-AC5A88CF3564}">
      <dgm:prSet/>
      <dgm:spPr/>
      <dgm:t>
        <a:bodyPr/>
        <a:lstStyle/>
        <a:p>
          <a:endParaRPr lang="ru-RU"/>
        </a:p>
      </dgm:t>
    </dgm:pt>
    <dgm:pt modelId="{1CBB5C7B-A8BB-4696-8B8C-14114EFCECDE}">
      <dgm:prSet phldrT="[Текст]"/>
      <dgm:spPr/>
      <dgm:t>
        <a:bodyPr/>
        <a:lstStyle/>
        <a:p>
          <a:r>
            <a:rPr lang="ru-RU" dirty="0" smtClean="0"/>
            <a:t>Яндекс Дзен</a:t>
          </a:r>
          <a:endParaRPr lang="ru-RU" dirty="0"/>
        </a:p>
      </dgm:t>
    </dgm:pt>
    <dgm:pt modelId="{CBC50C32-02EF-45DB-A930-A87649FEE4D9}" type="parTrans" cxnId="{0A2B25CC-8A6B-42FE-9DCD-4EC5D5EB62CA}">
      <dgm:prSet/>
      <dgm:spPr/>
      <dgm:t>
        <a:bodyPr/>
        <a:lstStyle/>
        <a:p>
          <a:endParaRPr lang="ru-RU"/>
        </a:p>
      </dgm:t>
    </dgm:pt>
    <dgm:pt modelId="{B782F6EF-D42B-44BA-A90B-2B46027134DC}" type="sibTrans" cxnId="{0A2B25CC-8A6B-42FE-9DCD-4EC5D5EB62CA}">
      <dgm:prSet/>
      <dgm:spPr/>
      <dgm:t>
        <a:bodyPr/>
        <a:lstStyle/>
        <a:p>
          <a:endParaRPr lang="ru-RU"/>
        </a:p>
      </dgm:t>
    </dgm:pt>
    <dgm:pt modelId="{174374CE-E6AA-41E9-9100-7DEBF57A4063}">
      <dgm:prSet phldrT="[Текст]"/>
      <dgm:spPr/>
      <dgm:t>
        <a:bodyPr/>
        <a:lstStyle/>
        <a:p>
          <a:r>
            <a:rPr lang="en-US" dirty="0" smtClean="0"/>
            <a:t>Unity</a:t>
          </a:r>
          <a:endParaRPr lang="ru-RU" dirty="0"/>
        </a:p>
      </dgm:t>
    </dgm:pt>
    <dgm:pt modelId="{726DB6E0-A11C-4FB9-BF9B-4CF4F24FB546}" type="parTrans" cxnId="{ED3134E7-9C1C-4EA0-9D3D-94B28AD5B0CA}">
      <dgm:prSet/>
      <dgm:spPr/>
      <dgm:t>
        <a:bodyPr/>
        <a:lstStyle/>
        <a:p>
          <a:endParaRPr lang="ru-RU"/>
        </a:p>
      </dgm:t>
    </dgm:pt>
    <dgm:pt modelId="{A931C84F-F731-4955-B236-43A95841D665}" type="sibTrans" cxnId="{ED3134E7-9C1C-4EA0-9D3D-94B28AD5B0CA}">
      <dgm:prSet/>
      <dgm:spPr/>
      <dgm:t>
        <a:bodyPr/>
        <a:lstStyle/>
        <a:p>
          <a:endParaRPr lang="ru-RU"/>
        </a:p>
      </dgm:t>
    </dgm:pt>
    <dgm:pt modelId="{F37A8BB6-57B0-44EE-911F-DB1B86927E05}">
      <dgm:prSet phldrT="[Текст]"/>
      <dgm:spPr/>
      <dgm:t>
        <a:bodyPr/>
        <a:lstStyle/>
        <a:p>
          <a:r>
            <a:rPr lang="en-US" dirty="0" err="1" smtClean="0"/>
            <a:t>Chartboost</a:t>
          </a:r>
          <a:endParaRPr lang="ru-RU" dirty="0"/>
        </a:p>
      </dgm:t>
    </dgm:pt>
    <dgm:pt modelId="{2609BB11-45A7-4C9D-A2C7-227CEF704A21}" type="parTrans" cxnId="{7EB21B33-698C-4160-9129-59FF00DE6566}">
      <dgm:prSet/>
      <dgm:spPr/>
      <dgm:t>
        <a:bodyPr/>
        <a:lstStyle/>
        <a:p>
          <a:endParaRPr lang="ru-RU"/>
        </a:p>
      </dgm:t>
    </dgm:pt>
    <dgm:pt modelId="{E1DB24A7-C797-4CA7-9956-3520299A3565}" type="sibTrans" cxnId="{7EB21B33-698C-4160-9129-59FF00DE6566}">
      <dgm:prSet/>
      <dgm:spPr/>
      <dgm:t>
        <a:bodyPr/>
        <a:lstStyle/>
        <a:p>
          <a:endParaRPr lang="ru-RU"/>
        </a:p>
      </dgm:t>
    </dgm:pt>
    <dgm:pt modelId="{9E006B40-94F5-4A2F-AF02-46F72141E62D}" type="pres">
      <dgm:prSet presAssocID="{9216ABF4-7750-42B7-85A0-E8826E6E544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7B1834-C8A4-4A4E-8C52-D6130C366FE6}" type="pres">
      <dgm:prSet presAssocID="{18750594-BB27-4E1E-8CBE-9D45F5A3F47F}" presName="node" presStyleLbl="node1" presStyleIdx="0" presStyleCnt="4" custLinFactNeighborX="593" custLinFactNeighborY="-31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44E05-5395-4D05-B897-38123DB1A058}" type="pres">
      <dgm:prSet presAssocID="{B8719EB4-B207-446F-B238-4F16D88FE573}" presName="sibTrans" presStyleCnt="0"/>
      <dgm:spPr/>
    </dgm:pt>
    <dgm:pt modelId="{76391042-46D0-4642-9BCA-A80463571B5D}" type="pres">
      <dgm:prSet presAssocID="{1CBB5C7B-A8BB-4696-8B8C-14114EFCECD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718329-C66F-4297-8299-00DBD8FBA368}" type="pres">
      <dgm:prSet presAssocID="{B782F6EF-D42B-44BA-A90B-2B46027134DC}" presName="sibTrans" presStyleCnt="0"/>
      <dgm:spPr/>
    </dgm:pt>
    <dgm:pt modelId="{C27AB65F-5490-4EEE-AA21-93D2746273DF}" type="pres">
      <dgm:prSet presAssocID="{174374CE-E6AA-41E9-9100-7DEBF57A40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4598D9-AAC1-4F94-B63B-24636F8AFC99}" type="pres">
      <dgm:prSet presAssocID="{A931C84F-F731-4955-B236-43A95841D665}" presName="sibTrans" presStyleCnt="0"/>
      <dgm:spPr/>
    </dgm:pt>
    <dgm:pt modelId="{86B1E4FF-B21B-4B5B-8BD6-BE36CC1B4D2A}" type="pres">
      <dgm:prSet presAssocID="{F37A8BB6-57B0-44EE-911F-DB1B86927E0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7E2F1D-8DDB-41C7-9EEE-AC5A88CF3564}" srcId="{9216ABF4-7750-42B7-85A0-E8826E6E5444}" destId="{18750594-BB27-4E1E-8CBE-9D45F5A3F47F}" srcOrd="0" destOrd="0" parTransId="{8D904A93-FE2E-4FD7-BF5C-8641BE4E8F55}" sibTransId="{B8719EB4-B207-446F-B238-4F16D88FE573}"/>
    <dgm:cxn modelId="{7EB21B33-698C-4160-9129-59FF00DE6566}" srcId="{9216ABF4-7750-42B7-85A0-E8826E6E5444}" destId="{F37A8BB6-57B0-44EE-911F-DB1B86927E05}" srcOrd="3" destOrd="0" parTransId="{2609BB11-45A7-4C9D-A2C7-227CEF704A21}" sibTransId="{E1DB24A7-C797-4CA7-9956-3520299A3565}"/>
    <dgm:cxn modelId="{0A2B25CC-8A6B-42FE-9DCD-4EC5D5EB62CA}" srcId="{9216ABF4-7750-42B7-85A0-E8826E6E5444}" destId="{1CBB5C7B-A8BB-4696-8B8C-14114EFCECDE}" srcOrd="1" destOrd="0" parTransId="{CBC50C32-02EF-45DB-A930-A87649FEE4D9}" sibTransId="{B782F6EF-D42B-44BA-A90B-2B46027134DC}"/>
    <dgm:cxn modelId="{AB09E580-8380-4EA3-BA20-22A3B43EC896}" type="presOf" srcId="{18750594-BB27-4E1E-8CBE-9D45F5A3F47F}" destId="{8F7B1834-C8A4-4A4E-8C52-D6130C366FE6}" srcOrd="0" destOrd="0" presId="urn:microsoft.com/office/officeart/2005/8/layout/default"/>
    <dgm:cxn modelId="{BD715704-B157-4AFE-BEEA-0551BB74FFF0}" type="presOf" srcId="{174374CE-E6AA-41E9-9100-7DEBF57A4063}" destId="{C27AB65F-5490-4EEE-AA21-93D2746273DF}" srcOrd="0" destOrd="0" presId="urn:microsoft.com/office/officeart/2005/8/layout/default"/>
    <dgm:cxn modelId="{ED3134E7-9C1C-4EA0-9D3D-94B28AD5B0CA}" srcId="{9216ABF4-7750-42B7-85A0-E8826E6E5444}" destId="{174374CE-E6AA-41E9-9100-7DEBF57A4063}" srcOrd="2" destOrd="0" parTransId="{726DB6E0-A11C-4FB9-BF9B-4CF4F24FB546}" sibTransId="{A931C84F-F731-4955-B236-43A95841D665}"/>
    <dgm:cxn modelId="{1B69B55B-A7EB-4220-959A-8FE4CF5079B5}" type="presOf" srcId="{F37A8BB6-57B0-44EE-911F-DB1B86927E05}" destId="{86B1E4FF-B21B-4B5B-8BD6-BE36CC1B4D2A}" srcOrd="0" destOrd="0" presId="urn:microsoft.com/office/officeart/2005/8/layout/default"/>
    <dgm:cxn modelId="{673F0805-DF5A-407C-B406-40E1CEF693F8}" type="presOf" srcId="{1CBB5C7B-A8BB-4696-8B8C-14114EFCECDE}" destId="{76391042-46D0-4642-9BCA-A80463571B5D}" srcOrd="0" destOrd="0" presId="urn:microsoft.com/office/officeart/2005/8/layout/default"/>
    <dgm:cxn modelId="{E8F1AF10-7C15-4B65-992F-14494D6092E8}" type="presOf" srcId="{9216ABF4-7750-42B7-85A0-E8826E6E5444}" destId="{9E006B40-94F5-4A2F-AF02-46F72141E62D}" srcOrd="0" destOrd="0" presId="urn:microsoft.com/office/officeart/2005/8/layout/default"/>
    <dgm:cxn modelId="{BBA5B19F-0596-4F1F-8498-0F2E3303AF33}" type="presParOf" srcId="{9E006B40-94F5-4A2F-AF02-46F72141E62D}" destId="{8F7B1834-C8A4-4A4E-8C52-D6130C366FE6}" srcOrd="0" destOrd="0" presId="urn:microsoft.com/office/officeart/2005/8/layout/default"/>
    <dgm:cxn modelId="{E57340F3-4E80-4E1C-9E94-4A69DDBF6DD4}" type="presParOf" srcId="{9E006B40-94F5-4A2F-AF02-46F72141E62D}" destId="{B5344E05-5395-4D05-B897-38123DB1A058}" srcOrd="1" destOrd="0" presId="urn:microsoft.com/office/officeart/2005/8/layout/default"/>
    <dgm:cxn modelId="{86365BE2-C4FA-4150-8441-F344B31C72A5}" type="presParOf" srcId="{9E006B40-94F5-4A2F-AF02-46F72141E62D}" destId="{76391042-46D0-4642-9BCA-A80463571B5D}" srcOrd="2" destOrd="0" presId="urn:microsoft.com/office/officeart/2005/8/layout/default"/>
    <dgm:cxn modelId="{A34C88B5-FDDB-4B89-BB1F-CC0C77DB2EC7}" type="presParOf" srcId="{9E006B40-94F5-4A2F-AF02-46F72141E62D}" destId="{DC718329-C66F-4297-8299-00DBD8FBA368}" srcOrd="3" destOrd="0" presId="urn:microsoft.com/office/officeart/2005/8/layout/default"/>
    <dgm:cxn modelId="{3586A6B9-6E7D-4A86-B774-7E9DCD4B4527}" type="presParOf" srcId="{9E006B40-94F5-4A2F-AF02-46F72141E62D}" destId="{C27AB65F-5490-4EEE-AA21-93D2746273DF}" srcOrd="4" destOrd="0" presId="urn:microsoft.com/office/officeart/2005/8/layout/default"/>
    <dgm:cxn modelId="{A4EE79AA-9482-4E5A-BEE4-32FA76785D81}" type="presParOf" srcId="{9E006B40-94F5-4A2F-AF02-46F72141E62D}" destId="{174598D9-AAC1-4F94-B63B-24636F8AFC99}" srcOrd="5" destOrd="0" presId="urn:microsoft.com/office/officeart/2005/8/layout/default"/>
    <dgm:cxn modelId="{81E3AAFD-2C69-4F9A-8F7E-493E621243EC}" type="presParOf" srcId="{9E006B40-94F5-4A2F-AF02-46F72141E62D}" destId="{86B1E4FF-B21B-4B5B-8BD6-BE36CC1B4D2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98EBD-C17B-4B66-90F9-7535B3B2E65F}">
      <dsp:nvSpPr>
        <dsp:cNvPr id="0" name=""/>
        <dsp:cNvSpPr/>
      </dsp:nvSpPr>
      <dsp:spPr>
        <a:xfrm>
          <a:off x="578225" y="1863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Люди с пищевой аллергией</a:t>
          </a:r>
          <a:endParaRPr lang="ru-RU" sz="1400" kern="1200" dirty="0"/>
        </a:p>
      </dsp:txBody>
      <dsp:txXfrm>
        <a:off x="578225" y="1863"/>
        <a:ext cx="1739419" cy="1043651"/>
      </dsp:txXfrm>
    </dsp:sp>
    <dsp:sp modelId="{402C0688-467C-4C03-BDE1-32977EF287C7}">
      <dsp:nvSpPr>
        <dsp:cNvPr id="0" name=""/>
        <dsp:cNvSpPr/>
      </dsp:nvSpPr>
      <dsp:spPr>
        <a:xfrm>
          <a:off x="2491586" y="1863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Люди с </a:t>
          </a:r>
          <a:r>
            <a:rPr lang="ru-RU" sz="1400" kern="1200" dirty="0" err="1" smtClean="0"/>
            <a:t>целиакией</a:t>
          </a:r>
          <a:endParaRPr lang="ru-RU" sz="1400" kern="1200" dirty="0"/>
        </a:p>
      </dsp:txBody>
      <dsp:txXfrm>
        <a:off x="2491586" y="1863"/>
        <a:ext cx="1739419" cy="1043651"/>
      </dsp:txXfrm>
    </dsp:sp>
    <dsp:sp modelId="{6F5B9940-2FBF-41B2-84F4-BF601C4F6985}">
      <dsp:nvSpPr>
        <dsp:cNvPr id="0" name=""/>
        <dsp:cNvSpPr/>
      </dsp:nvSpPr>
      <dsp:spPr>
        <a:xfrm>
          <a:off x="4404947" y="1863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Родители детей с аллергией</a:t>
          </a:r>
          <a:endParaRPr lang="ru-RU" sz="1400" kern="1200" dirty="0"/>
        </a:p>
      </dsp:txBody>
      <dsp:txXfrm>
        <a:off x="4404947" y="1863"/>
        <a:ext cx="1739419" cy="1043651"/>
      </dsp:txXfrm>
    </dsp:sp>
    <dsp:sp modelId="{E8093E29-929F-4E4D-940D-490AFE66D0ED}">
      <dsp:nvSpPr>
        <dsp:cNvPr id="0" name=""/>
        <dsp:cNvSpPr/>
      </dsp:nvSpPr>
      <dsp:spPr>
        <a:xfrm>
          <a:off x="6318309" y="1863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Сторонники ЗОЖ</a:t>
          </a:r>
          <a:endParaRPr lang="ru-RU" sz="1400" kern="1200" dirty="0"/>
        </a:p>
      </dsp:txBody>
      <dsp:txXfrm>
        <a:off x="6318309" y="1863"/>
        <a:ext cx="1739419" cy="1043651"/>
      </dsp:txXfrm>
    </dsp:sp>
    <dsp:sp modelId="{90E14A95-1A35-4EC1-9D1B-2F92B2C0F386}">
      <dsp:nvSpPr>
        <dsp:cNvPr id="0" name=""/>
        <dsp:cNvSpPr/>
      </dsp:nvSpPr>
      <dsp:spPr>
        <a:xfrm>
          <a:off x="578225" y="1219457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Люди с </a:t>
          </a:r>
          <a:r>
            <a:rPr lang="ru-RU" sz="1400" kern="1200" dirty="0" err="1" smtClean="0"/>
            <a:t>лактозной</a:t>
          </a:r>
          <a:r>
            <a:rPr lang="ru-RU" sz="1400" kern="1200" dirty="0" smtClean="0"/>
            <a:t> недостаточностью</a:t>
          </a:r>
          <a:endParaRPr lang="ru-RU" sz="1400" kern="1200" dirty="0"/>
        </a:p>
      </dsp:txBody>
      <dsp:txXfrm>
        <a:off x="578225" y="1219457"/>
        <a:ext cx="1739419" cy="1043651"/>
      </dsp:txXfrm>
    </dsp:sp>
    <dsp:sp modelId="{66175B9A-87AC-4AC1-A1D1-44831B16CCC9}">
      <dsp:nvSpPr>
        <dsp:cNvPr id="0" name=""/>
        <dsp:cNvSpPr/>
      </dsp:nvSpPr>
      <dsp:spPr>
        <a:xfrm>
          <a:off x="2491586" y="1219457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Люди с пищевой непереносимостью</a:t>
          </a:r>
          <a:endParaRPr lang="ru-RU" sz="1400" kern="1200" dirty="0"/>
        </a:p>
      </dsp:txBody>
      <dsp:txXfrm>
        <a:off x="2491586" y="1219457"/>
        <a:ext cx="1739419" cy="1043651"/>
      </dsp:txXfrm>
    </dsp:sp>
    <dsp:sp modelId="{853BFF2B-D0F5-4CCF-956B-98D085C753CB}">
      <dsp:nvSpPr>
        <dsp:cNvPr id="0" name=""/>
        <dsp:cNvSpPr/>
      </dsp:nvSpPr>
      <dsp:spPr>
        <a:xfrm>
          <a:off x="4404947" y="1219457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Вегетарианцы</a:t>
          </a:r>
          <a:endParaRPr lang="ru-RU" sz="1400" kern="1200" dirty="0"/>
        </a:p>
      </dsp:txBody>
      <dsp:txXfrm>
        <a:off x="4404947" y="1219457"/>
        <a:ext cx="1739419" cy="1043651"/>
      </dsp:txXfrm>
    </dsp:sp>
    <dsp:sp modelId="{BE269386-4923-4D5F-801D-3A7EDF25EEB4}">
      <dsp:nvSpPr>
        <dsp:cNvPr id="0" name=""/>
        <dsp:cNvSpPr/>
      </dsp:nvSpPr>
      <dsp:spPr>
        <a:xfrm>
          <a:off x="6318309" y="1219457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Постящиеся</a:t>
          </a:r>
          <a:endParaRPr lang="ru-RU" sz="1400" kern="1200" dirty="0"/>
        </a:p>
      </dsp:txBody>
      <dsp:txXfrm>
        <a:off x="6318309" y="1219457"/>
        <a:ext cx="1739419" cy="1043651"/>
      </dsp:txXfrm>
    </dsp:sp>
    <dsp:sp modelId="{A3750464-EF8D-412E-BEB4-D755D421ECE0}">
      <dsp:nvSpPr>
        <dsp:cNvPr id="0" name=""/>
        <dsp:cNvSpPr/>
      </dsp:nvSpPr>
      <dsp:spPr>
        <a:xfrm>
          <a:off x="3448267" y="2437050"/>
          <a:ext cx="1739419" cy="104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Беременные женщины</a:t>
          </a:r>
          <a:endParaRPr lang="ru-RU" sz="1400" kern="1200" dirty="0"/>
        </a:p>
      </dsp:txBody>
      <dsp:txXfrm>
        <a:off x="3448267" y="2437050"/>
        <a:ext cx="1739419" cy="1043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735B8-1E2A-4AD5-836C-3F50CDB34190}">
      <dsp:nvSpPr>
        <dsp:cNvPr id="0" name=""/>
        <dsp:cNvSpPr/>
      </dsp:nvSpPr>
      <dsp:spPr>
        <a:xfrm>
          <a:off x="622543" y="621"/>
          <a:ext cx="1304851" cy="782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Соцсети</a:t>
          </a:r>
          <a:endParaRPr lang="ru-RU" sz="1600" kern="1200" dirty="0"/>
        </a:p>
      </dsp:txBody>
      <dsp:txXfrm>
        <a:off x="622543" y="621"/>
        <a:ext cx="1304851" cy="782910"/>
      </dsp:txXfrm>
    </dsp:sp>
    <dsp:sp modelId="{8E00A926-B72A-4F52-8A12-CD4481BFE1A3}">
      <dsp:nvSpPr>
        <dsp:cNvPr id="0" name=""/>
        <dsp:cNvSpPr/>
      </dsp:nvSpPr>
      <dsp:spPr>
        <a:xfrm>
          <a:off x="622543" y="914017"/>
          <a:ext cx="1304851" cy="782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Пресс-релизы и обзоры</a:t>
          </a:r>
          <a:endParaRPr lang="ru-RU" sz="1600" kern="1200" dirty="0"/>
        </a:p>
      </dsp:txBody>
      <dsp:txXfrm>
        <a:off x="622543" y="914017"/>
        <a:ext cx="1304851" cy="782910"/>
      </dsp:txXfrm>
    </dsp:sp>
    <dsp:sp modelId="{B32905C1-15FF-4A52-AF88-988651D37952}">
      <dsp:nvSpPr>
        <dsp:cNvPr id="0" name=""/>
        <dsp:cNvSpPr/>
      </dsp:nvSpPr>
      <dsp:spPr>
        <a:xfrm>
          <a:off x="622543" y="1827414"/>
          <a:ext cx="1304851" cy="782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Блогеры</a:t>
          </a:r>
          <a:endParaRPr lang="ru-RU" sz="1600" kern="1200" dirty="0"/>
        </a:p>
      </dsp:txBody>
      <dsp:txXfrm>
        <a:off x="622543" y="1827414"/>
        <a:ext cx="1304851" cy="782910"/>
      </dsp:txXfrm>
    </dsp:sp>
    <dsp:sp modelId="{33BEFE0F-BACC-496C-B6F8-380E2B75BFF7}">
      <dsp:nvSpPr>
        <dsp:cNvPr id="0" name=""/>
        <dsp:cNvSpPr/>
      </dsp:nvSpPr>
      <dsp:spPr>
        <a:xfrm>
          <a:off x="622543" y="2740810"/>
          <a:ext cx="1304851" cy="782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Медики</a:t>
          </a:r>
          <a:endParaRPr lang="ru-RU" sz="1600" kern="1200" dirty="0"/>
        </a:p>
      </dsp:txBody>
      <dsp:txXfrm>
        <a:off x="622543" y="2740810"/>
        <a:ext cx="1304851" cy="78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B1834-C8A4-4A4E-8C52-D6130C366FE6}">
      <dsp:nvSpPr>
        <dsp:cNvPr id="0" name=""/>
        <dsp:cNvSpPr/>
      </dsp:nvSpPr>
      <dsp:spPr>
        <a:xfrm>
          <a:off x="378435" y="0"/>
          <a:ext cx="1304933" cy="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MyTarget</a:t>
          </a:r>
          <a:endParaRPr lang="ru-RU" sz="1800" kern="1200" dirty="0"/>
        </a:p>
      </dsp:txBody>
      <dsp:txXfrm>
        <a:off x="378435" y="0"/>
        <a:ext cx="1304933" cy="782960"/>
      </dsp:txXfrm>
    </dsp:sp>
    <dsp:sp modelId="{76391042-46D0-4642-9BCA-A80463571B5D}">
      <dsp:nvSpPr>
        <dsp:cNvPr id="0" name=""/>
        <dsp:cNvSpPr/>
      </dsp:nvSpPr>
      <dsp:spPr>
        <a:xfrm>
          <a:off x="370697" y="913964"/>
          <a:ext cx="1304933" cy="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Яндекс Дзен</a:t>
          </a:r>
          <a:endParaRPr lang="ru-RU" sz="1800" kern="1200" dirty="0"/>
        </a:p>
      </dsp:txBody>
      <dsp:txXfrm>
        <a:off x="370697" y="913964"/>
        <a:ext cx="1304933" cy="782960"/>
      </dsp:txXfrm>
    </dsp:sp>
    <dsp:sp modelId="{C27AB65F-5490-4EEE-AA21-93D2746273DF}">
      <dsp:nvSpPr>
        <dsp:cNvPr id="0" name=""/>
        <dsp:cNvSpPr/>
      </dsp:nvSpPr>
      <dsp:spPr>
        <a:xfrm>
          <a:off x="370697" y="1827418"/>
          <a:ext cx="1304933" cy="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Unity</a:t>
          </a:r>
          <a:endParaRPr lang="ru-RU" sz="1800" kern="1200" dirty="0"/>
        </a:p>
      </dsp:txBody>
      <dsp:txXfrm>
        <a:off x="370697" y="1827418"/>
        <a:ext cx="1304933" cy="782960"/>
      </dsp:txXfrm>
    </dsp:sp>
    <dsp:sp modelId="{86B1E4FF-B21B-4B5B-8BD6-BE36CC1B4D2A}">
      <dsp:nvSpPr>
        <dsp:cNvPr id="0" name=""/>
        <dsp:cNvSpPr/>
      </dsp:nvSpPr>
      <dsp:spPr>
        <a:xfrm>
          <a:off x="370697" y="2740871"/>
          <a:ext cx="1304933" cy="782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Chartboost</a:t>
          </a:r>
          <a:endParaRPr lang="ru-RU" sz="1800" kern="1200" dirty="0"/>
        </a:p>
      </dsp:txBody>
      <dsp:txXfrm>
        <a:off x="370697" y="2740871"/>
        <a:ext cx="1304933" cy="78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ЕДА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Еда, с которой здорово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62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Емкость рынка – сегмент люди с пищевой аллергией и пищевой непереносимостью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494475"/>
              </p:ext>
            </p:extLst>
          </p:nvPr>
        </p:nvGraphicFramePr>
        <p:xfrm>
          <a:off x="677334" y="1854054"/>
          <a:ext cx="859631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98081654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24436185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6402573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3939779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24789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Население всего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Население с пищевой аллергией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Непереносимость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Всего с аллергией и непереносимостью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Емкость</a:t>
                      </a:r>
                      <a:r>
                        <a:rPr lang="ru-RU" baseline="0" dirty="0" smtClean="0"/>
                        <a:t> рынка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0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144 000 000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2 880 000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57</a:t>
                      </a:r>
                      <a:r>
                        <a:rPr lang="ru-RU" baseline="0" dirty="0" smtClean="0"/>
                        <a:t> 600 000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60 480 000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18 144 000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0606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13" y="3527441"/>
            <a:ext cx="3918231" cy="19756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27441"/>
            <a:ext cx="4440745" cy="31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монетизации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5" y="1384016"/>
            <a:ext cx="6656242" cy="2899749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5" y="4846090"/>
            <a:ext cx="6708913" cy="1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Food Facts (&lt; 1 000 000 </a:t>
            </a:r>
            <a:r>
              <a:rPr lang="ru-RU" dirty="0" smtClean="0"/>
              <a:t>скачиваний)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68" y="1930400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MoodBites</a:t>
            </a:r>
            <a:r>
              <a:rPr lang="en-US" dirty="0"/>
              <a:t> Symptom Tracker, Allergy &amp; Food Diary </a:t>
            </a:r>
            <a:r>
              <a:rPr lang="ru-RU" dirty="0" smtClean="0"/>
              <a:t>(платное, </a:t>
            </a:r>
            <a:r>
              <a:rPr lang="en-US" dirty="0" smtClean="0"/>
              <a:t>&gt; 10 000 </a:t>
            </a:r>
            <a:r>
              <a:rPr lang="ru-RU" dirty="0" smtClean="0"/>
              <a:t>скачиваний)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9" y="2646671"/>
            <a:ext cx="4113379" cy="2874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68" y="2887331"/>
            <a:ext cx="3964878" cy="28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		</a:t>
            </a:r>
            <a:r>
              <a:rPr lang="ru-RU" dirty="0" smtClean="0"/>
              <a:t>Конкуренты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2349" y="2760110"/>
            <a:ext cx="4587621" cy="3281252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7334" y="2160589"/>
            <a:ext cx="385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Fodmap</a:t>
            </a:r>
            <a:r>
              <a:rPr lang="en-US" dirty="0"/>
              <a:t> </a:t>
            </a:r>
            <a:r>
              <a:rPr lang="en-US" dirty="0" smtClean="0"/>
              <a:t>AZ</a:t>
            </a:r>
            <a:r>
              <a:rPr lang="ru-RU" dirty="0" smtClean="0"/>
              <a:t> (</a:t>
            </a:r>
            <a:r>
              <a:rPr lang="en-US" dirty="0" smtClean="0"/>
              <a:t>&gt; 100 000 </a:t>
            </a:r>
            <a:r>
              <a:rPr lang="ru-RU" dirty="0" smtClean="0"/>
              <a:t>скачиваний)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00" y="2760110"/>
            <a:ext cx="3924300" cy="11049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440300" y="4897459"/>
            <a:ext cx="338328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Пыльца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 Matters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19666"/>
            <a:ext cx="8596668" cy="1320800"/>
          </a:xfrm>
        </p:spPr>
        <p:txBody>
          <a:bodyPr/>
          <a:lstStyle/>
          <a:p>
            <a:r>
              <a:rPr lang="ru-RU" dirty="0" smtClean="0"/>
              <a:t>Методы продвижения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Бесплатные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Платные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29373724"/>
              </p:ext>
            </p:extLst>
          </p:nvPr>
        </p:nvGraphicFramePr>
        <p:xfrm>
          <a:off x="590826" y="2806883"/>
          <a:ext cx="2549939" cy="352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72093320"/>
              </p:ext>
            </p:extLst>
          </p:nvPr>
        </p:nvGraphicFramePr>
        <p:xfrm>
          <a:off x="4861368" y="2806883"/>
          <a:ext cx="2046328" cy="352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964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Экономика проекта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086515"/>
              </p:ext>
            </p:extLst>
          </p:nvPr>
        </p:nvGraphicFramePr>
        <p:xfrm>
          <a:off x="387624" y="1270000"/>
          <a:ext cx="9243395" cy="1698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9497">
                  <a:extLst>
                    <a:ext uri="{9D8B030D-6E8A-4147-A177-3AD203B41FA5}">
                      <a16:colId xmlns:a16="http://schemas.microsoft.com/office/drawing/2014/main" val="3086891248"/>
                    </a:ext>
                  </a:extLst>
                </a:gridCol>
                <a:gridCol w="775423">
                  <a:extLst>
                    <a:ext uri="{9D8B030D-6E8A-4147-A177-3AD203B41FA5}">
                      <a16:colId xmlns:a16="http://schemas.microsoft.com/office/drawing/2014/main" val="3280214306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1665640150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230564475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912313277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622525409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1827350244"/>
                    </a:ext>
                  </a:extLst>
                </a:gridCol>
                <a:gridCol w="798920">
                  <a:extLst>
                    <a:ext uri="{9D8B030D-6E8A-4147-A177-3AD203B41FA5}">
                      <a16:colId xmlns:a16="http://schemas.microsoft.com/office/drawing/2014/main" val="453277886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2965982022"/>
                    </a:ext>
                  </a:extLst>
                </a:gridCol>
                <a:gridCol w="731365">
                  <a:extLst>
                    <a:ext uri="{9D8B030D-6E8A-4147-A177-3AD203B41FA5}">
                      <a16:colId xmlns:a16="http://schemas.microsoft.com/office/drawing/2014/main" val="1623655192"/>
                    </a:ext>
                  </a:extLst>
                </a:gridCol>
              </a:tblGrid>
              <a:tr h="164261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июн.22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июл.22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авг.22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сен.22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окт.22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ноя.22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дек.22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янв.23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фев.23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509836546"/>
                  </a:ext>
                </a:extLst>
              </a:tr>
              <a:tr h="16426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Затраты на привлечение, нараст итогом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930 000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1 860 000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2 790 000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3124395275"/>
                  </a:ext>
                </a:extLst>
              </a:tr>
              <a:tr h="297312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Затраты на разработку, нараст итогом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3 000 000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3212856539"/>
                  </a:ext>
                </a:extLst>
              </a:tr>
              <a:tr h="16426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Р</a:t>
                      </a:r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100 000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300 000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2958209029"/>
                  </a:ext>
                </a:extLst>
              </a:tr>
              <a:tr h="16426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Поддержание и развитие IT инфраструктуры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400 000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1972791628"/>
                  </a:ext>
                </a:extLst>
              </a:tr>
              <a:tr h="16426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Пользоватетей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 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20 000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30 000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1693190196"/>
                  </a:ext>
                </a:extLst>
              </a:tr>
              <a:tr h="297312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Итого затраты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3 000 000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1 240 000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2 480 000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3 720 000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2678381884"/>
                  </a:ext>
                </a:extLst>
              </a:tr>
              <a:tr h="16426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Доходы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800 000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2 400 000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3" marR="8213" marT="8213" marB="0" anchor="b"/>
                </a:tc>
                <a:extLst>
                  <a:ext uri="{0D108BD9-81ED-4DB2-BD59-A6C34878D82A}">
                    <a16:rowId xmlns:a16="http://schemas.microsoft.com/office/drawing/2014/main" val="49957773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12307"/>
              </p:ext>
            </p:extLst>
          </p:nvPr>
        </p:nvGraphicFramePr>
        <p:xfrm>
          <a:off x="387624" y="3375274"/>
          <a:ext cx="10098163" cy="1988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8182">
                  <a:extLst>
                    <a:ext uri="{9D8B030D-6E8A-4147-A177-3AD203B41FA5}">
                      <a16:colId xmlns:a16="http://schemas.microsoft.com/office/drawing/2014/main" val="3302950710"/>
                    </a:ext>
                  </a:extLst>
                </a:gridCol>
                <a:gridCol w="768941">
                  <a:extLst>
                    <a:ext uri="{9D8B030D-6E8A-4147-A177-3AD203B41FA5}">
                      <a16:colId xmlns:a16="http://schemas.microsoft.com/office/drawing/2014/main" val="3598914652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781441129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1900569256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1235330024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3257459917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1391021875"/>
                    </a:ext>
                  </a:extLst>
                </a:gridCol>
                <a:gridCol w="792241">
                  <a:extLst>
                    <a:ext uri="{9D8B030D-6E8A-4147-A177-3AD203B41FA5}">
                      <a16:colId xmlns:a16="http://schemas.microsoft.com/office/drawing/2014/main" val="3443572096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3479042152"/>
                    </a:ext>
                  </a:extLst>
                </a:gridCol>
                <a:gridCol w="725250">
                  <a:extLst>
                    <a:ext uri="{9D8B030D-6E8A-4147-A177-3AD203B41FA5}">
                      <a16:colId xmlns:a16="http://schemas.microsoft.com/office/drawing/2014/main" val="786100612"/>
                    </a:ext>
                  </a:extLst>
                </a:gridCol>
                <a:gridCol w="932049">
                  <a:extLst>
                    <a:ext uri="{9D8B030D-6E8A-4147-A177-3AD203B41FA5}">
                      <a16:colId xmlns:a16="http://schemas.microsoft.com/office/drawing/2014/main" val="2458373468"/>
                    </a:ext>
                  </a:extLst>
                </a:gridCol>
              </a:tblGrid>
              <a:tr h="149069"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мар.23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апр.23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май.23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июн.23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июл.23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авг.23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сен.23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окт.23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ноя.23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дек.23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421"/>
                  </a:ext>
                </a:extLst>
              </a:tr>
              <a:tr h="149069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Затраты на привлечение, нараст итогом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3 720 000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4 650 000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5 580 000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6 510 000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6 510 000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6 510 000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6 510 000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6 510 000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6 510 000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6 510 000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593551"/>
                  </a:ext>
                </a:extLst>
              </a:tr>
              <a:tr h="149069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Затраты на разработку, нараст итогом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7548"/>
                  </a:ext>
                </a:extLst>
              </a:tr>
              <a:tr h="26981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Р</a:t>
                      </a:r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400 000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500 000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600 000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    600 000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82075"/>
                  </a:ext>
                </a:extLst>
              </a:tr>
              <a:tr h="26981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Поддержание и развитие IT инфраструктуры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800 000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1 400 000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1 800 000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2 000 000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2 200 000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2 400 000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2 600 000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49801"/>
                  </a:ext>
                </a:extLst>
              </a:tr>
              <a:tr h="26981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Пользоватетей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  40 000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50 000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60 000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70 000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80 000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90 000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  100 000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 110 000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120 000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    130 000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00027"/>
                  </a:ext>
                </a:extLst>
              </a:tr>
              <a:tr h="149069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Итого затраты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4 960 000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7 440 000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8 580 000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8 790 000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9 000 000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9 210 000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9 420 000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9 630 000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  9 840 000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90357"/>
                  </a:ext>
                </a:extLst>
              </a:tr>
              <a:tr h="149069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Доходы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3 200 000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4 000 000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4 800 000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5 600 000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6 400 000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7 200 000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  8 000 000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   8 800 000 ₽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9 600 000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        10 400 000 ₽ 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53" marR="7453" marT="745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? О чем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4279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Приложение, которое поможет людям </a:t>
            </a:r>
          </a:p>
          <a:p>
            <a:pPr marL="0" indent="0">
              <a:buNone/>
            </a:pPr>
            <a:r>
              <a:rPr lang="ru-RU" dirty="0" smtClean="0"/>
              <a:t>понимать, что входит в состав продуктов. </a:t>
            </a:r>
          </a:p>
          <a:p>
            <a:endParaRPr lang="ru-RU" dirty="0"/>
          </a:p>
          <a:p>
            <a:r>
              <a:rPr lang="ru-RU" dirty="0" smtClean="0"/>
              <a:t>Позволит придерживаться определенных</a:t>
            </a:r>
          </a:p>
          <a:p>
            <a:pPr marL="0" indent="0">
              <a:buNone/>
            </a:pPr>
            <a:r>
              <a:rPr lang="ru-RU" dirty="0" smtClean="0"/>
              <a:t> ограничений в питании, если это необходимо</a:t>
            </a:r>
          </a:p>
          <a:p>
            <a:endParaRPr lang="ru-RU" dirty="0" smtClean="0"/>
          </a:p>
          <a:p>
            <a:r>
              <a:rPr lang="ru-RU" dirty="0" smtClean="0"/>
              <a:t>Поможет избежать обострения хронических заболеваний, связанных с питанием (пищевая аллергия, </a:t>
            </a:r>
            <a:r>
              <a:rPr lang="ru-RU" dirty="0" err="1" smtClean="0"/>
              <a:t>целиакия</a:t>
            </a:r>
            <a:r>
              <a:rPr lang="ru-RU" dirty="0" smtClean="0"/>
              <a:t>, </a:t>
            </a:r>
            <a:r>
              <a:rPr lang="ru-RU" dirty="0" err="1" smtClean="0"/>
              <a:t>лактозная</a:t>
            </a:r>
            <a:r>
              <a:rPr lang="ru-RU" dirty="0" smtClean="0"/>
              <a:t> недостаточность и </a:t>
            </a:r>
            <a:r>
              <a:rPr lang="ru-RU" dirty="0" err="1" smtClean="0"/>
              <a:t>т.п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Поддержит людей в особые периоды жизни (беременность, кормление грудью)</a:t>
            </a:r>
          </a:p>
          <a:p>
            <a:endParaRPr lang="ru-RU" dirty="0" smtClean="0"/>
          </a:p>
          <a:p>
            <a:r>
              <a:rPr lang="ru-RU" dirty="0" smtClean="0"/>
              <a:t>Поймет людей с убеждениями (вегетарианцы, сторонники ЗОЖ, верующие в период постов)</a:t>
            </a:r>
            <a:endParaRPr lang="ru-RU" dirty="0"/>
          </a:p>
        </p:txBody>
      </p:sp>
      <p:pic>
        <p:nvPicPr>
          <p:cNvPr id="5" name="Рисунок 4" descr="Аллергия и пищевая непереносимость: симптомы, причины и лечение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78" y="1159691"/>
            <a:ext cx="4127171" cy="2419531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329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проблемы решит продукт?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468520"/>
              </p:ext>
            </p:extLst>
          </p:nvPr>
        </p:nvGraphicFramePr>
        <p:xfrm>
          <a:off x="677863" y="2160588"/>
          <a:ext cx="859631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6229727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68056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Боли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Трудно прочитать состав продукта – мелко написан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Состав выводится на экран смартфона после сканирования штрих кода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0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r>
                        <a:rPr lang="ru-RU" baseline="0" dirty="0" smtClean="0"/>
                        <a:t> времени искать запрещенные ингредиенты в составе, хочется взять и побежать дальше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Запрещенные </a:t>
                      </a:r>
                      <a:r>
                        <a:rPr lang="ru-RU" baseline="0" dirty="0" smtClean="0"/>
                        <a:t>ингредиенты подсвечиваются красным цветом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Трудно запомнить все, что нельзя</a:t>
                      </a:r>
                      <a:r>
                        <a:rPr lang="ru-RU" baseline="0" dirty="0" smtClean="0"/>
                        <a:t> есть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</a:t>
                      </a:r>
                      <a:r>
                        <a:rPr lang="ru-RU" baseline="0" dirty="0" smtClean="0"/>
                        <a:t> данных индивидуальных запрещенных продуктов хранится в базе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3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 знаю диагноз, но не знаю,</a:t>
                      </a:r>
                      <a:r>
                        <a:rPr lang="ru-RU" baseline="0" dirty="0" smtClean="0"/>
                        <a:t> что мне нельзя есть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программе есть стандартные списки запрещенных продуктов при заболеваниях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9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65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ресурсы уже есть для реализации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Команда, состоящая из:</a:t>
            </a:r>
          </a:p>
          <a:p>
            <a:pPr lvl="1"/>
            <a:r>
              <a:rPr lang="ru-RU" dirty="0" err="1" smtClean="0"/>
              <a:t>Продакт</a:t>
            </a:r>
            <a:r>
              <a:rPr lang="ru-RU" dirty="0" smtClean="0"/>
              <a:t> менеджера</a:t>
            </a:r>
          </a:p>
          <a:p>
            <a:pPr lvl="1"/>
            <a:r>
              <a:rPr lang="ru-RU" dirty="0" err="1" smtClean="0"/>
              <a:t>Проджект</a:t>
            </a:r>
            <a:r>
              <a:rPr lang="ru-RU" dirty="0" smtClean="0"/>
              <a:t> менеджера</a:t>
            </a:r>
          </a:p>
          <a:p>
            <a:pPr lvl="1"/>
            <a:r>
              <a:rPr lang="ru-RU" dirty="0" smtClean="0"/>
              <a:t>Дизайнера</a:t>
            </a:r>
          </a:p>
          <a:p>
            <a:pPr lvl="1"/>
            <a:r>
              <a:rPr lang="ru-RU" dirty="0" smtClean="0"/>
              <a:t>Программиста </a:t>
            </a:r>
          </a:p>
          <a:p>
            <a:pPr lvl="1"/>
            <a:r>
              <a:rPr lang="ru-RU" dirty="0" err="1" smtClean="0"/>
              <a:t>Тестировщика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45387" y="4616407"/>
            <a:ext cx="4184034" cy="1810520"/>
          </a:xfrm>
        </p:spPr>
        <p:txBody>
          <a:bodyPr/>
          <a:lstStyle/>
          <a:p>
            <a:r>
              <a:rPr lang="ru-RU" dirty="0" smtClean="0"/>
              <a:t>Наработки для реализации:</a:t>
            </a:r>
          </a:p>
          <a:p>
            <a:pPr lvl="1"/>
            <a:r>
              <a:rPr lang="ru-RU" dirty="0" smtClean="0"/>
              <a:t>База данных российских продуктов со штрих кодами и составо</a:t>
            </a:r>
            <a:r>
              <a:rPr lang="ru-RU" dirty="0"/>
              <a:t>м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43" y="2010399"/>
            <a:ext cx="4633505" cy="252600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314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8" y="1632858"/>
            <a:ext cx="8438867" cy="4101737"/>
          </a:xfrm>
        </p:spPr>
      </p:pic>
    </p:spTree>
    <p:extLst>
      <p:ext uri="{BB962C8B-B14F-4D97-AF65-F5344CB8AC3E}">
        <p14:creationId xmlns:p14="http://schemas.microsoft.com/office/powerpoint/2010/main" val="366201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Наброски дизайна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22" y="1468188"/>
            <a:ext cx="1323975" cy="3019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00" y="2977900"/>
            <a:ext cx="1257300" cy="3009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60" y="1468187"/>
            <a:ext cx="1285875" cy="2952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595" y="2977900"/>
            <a:ext cx="12477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проблемы, емкость рынка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4006" y="5473573"/>
            <a:ext cx="1699875" cy="402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4153989"/>
            <a:ext cx="4841484" cy="25168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70" y="1202047"/>
            <a:ext cx="4642174" cy="3477097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03" y="1868722"/>
            <a:ext cx="2858325" cy="2143745"/>
          </a:xfrm>
        </p:spPr>
      </p:pic>
    </p:spTree>
    <p:extLst>
      <p:ext uri="{BB962C8B-B14F-4D97-AF65-F5344CB8AC3E}">
        <p14:creationId xmlns:p14="http://schemas.microsoft.com/office/powerpoint/2010/main" val="273385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1391" y="191588"/>
            <a:ext cx="8596668" cy="1320800"/>
          </a:xfrm>
        </p:spPr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664054"/>
              </p:ext>
            </p:extLst>
          </p:nvPr>
        </p:nvGraphicFramePr>
        <p:xfrm>
          <a:off x="0" y="2108336"/>
          <a:ext cx="8635954" cy="348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82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0" y="1367130"/>
            <a:ext cx="8974020" cy="3840974"/>
          </a:xfrm>
        </p:spPr>
      </p:pic>
    </p:spTree>
    <p:extLst>
      <p:ext uri="{BB962C8B-B14F-4D97-AF65-F5344CB8AC3E}">
        <p14:creationId xmlns:p14="http://schemas.microsoft.com/office/powerpoint/2010/main" val="214871937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810</Words>
  <Application>Microsoft Office PowerPoint</Application>
  <PresentationFormat>Широкоэкранный</PresentationFormat>
  <Paragraphs>205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МОЯ ЕДА</vt:lpstr>
      <vt:lpstr>? О чем проект</vt:lpstr>
      <vt:lpstr>Какие проблемы решит продукт?</vt:lpstr>
      <vt:lpstr>Какие ресурсы уже есть для реализации проекта?</vt:lpstr>
      <vt:lpstr>USM</vt:lpstr>
      <vt:lpstr>Наброски дизайна</vt:lpstr>
      <vt:lpstr>Актуальность проблемы, емкость рынка</vt:lpstr>
      <vt:lpstr>Целевая аудитория</vt:lpstr>
      <vt:lpstr>Lean Canvas</vt:lpstr>
      <vt:lpstr>Емкость рынка – сегмент люди с пищевой аллергией и пищевой непереносимостью</vt:lpstr>
      <vt:lpstr>Варианты монетизации</vt:lpstr>
      <vt:lpstr>BENCHMARK</vt:lpstr>
      <vt:lpstr>           Конкуренты </vt:lpstr>
      <vt:lpstr>Методы продвижения приложения</vt:lpstr>
      <vt:lpstr>Экономика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ЕДА</dc:title>
  <dc:creator>admin</dc:creator>
  <cp:lastModifiedBy>admin</cp:lastModifiedBy>
  <cp:revision>27</cp:revision>
  <dcterms:created xsi:type="dcterms:W3CDTF">2022-05-16T17:50:22Z</dcterms:created>
  <dcterms:modified xsi:type="dcterms:W3CDTF">2022-05-18T15:45:15Z</dcterms:modified>
</cp:coreProperties>
</file>