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mfortaa" panose="020B0604020202020204" charset="0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5FAAED-721C-4552-9A40-F155262A78D3}">
  <a:tblStyle styleId="{4F5FAAED-721C-4552-9A40-F155262A78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5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2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def6f1bc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def6f1bc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15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1967b6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1967b6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7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def6f1bc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def6f1bc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48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def6f1bc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def6f1bc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8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def6f1bc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def6f1bc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2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fVBiozU7C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t-lab.ch/wp-content/uploads/2014/09/GM-im-IOT_Bosch-Lab-White-Paper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488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 b="1"/>
              <a:t>NFC</a:t>
            </a:r>
            <a:r>
              <a:rPr lang="de" b="1"/>
              <a:t>omfort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NFC-unterstütztes Präsentieren</a:t>
            </a:r>
            <a:endParaRPr sz="2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HACKATHON - HHZ BÖBLINGEN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JANUAR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Ablauf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Projektidee: Video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Value Proposition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Wertschöpfungsstufen nach Fleisch et al.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Umsetzung: implementiertes MVP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 descr="Made with http://biteable.com" title="IoT NFComfo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24786" y="1001864"/>
            <a:ext cx="8197795" cy="3538331"/>
          </a:xfrm>
          <a:prstGeom prst="rect">
            <a:avLst/>
          </a:prstGeom>
          <a:solidFill>
            <a:srgbClr val="1B212C"/>
          </a:solidFill>
          <a:ln>
            <a:solidFill>
              <a:srgbClr val="1B21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Wertschöpfungsstufen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337125" y="4719700"/>
            <a:ext cx="8659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FFFFFF"/>
                </a:solidFill>
              </a:rPr>
              <a:t>Fleisch, Weinberger, Wortmann (2014): Geschäftsmodelle im Internet der Dinge, Bosch IoT Lab White Paper, verfügbar unter: </a:t>
            </a:r>
            <a:r>
              <a:rPr lang="de" sz="800" u="sng">
                <a:solidFill>
                  <a:schemeClr val="hlink"/>
                </a:solidFill>
                <a:hlinkClick r:id="rId3"/>
              </a:rPr>
              <a:t>http://www.iot-lab.ch/wp-content/uploads/2014/09/GM-im-IOT_Bosch-Lab-White-Paper.pdf</a:t>
            </a:r>
            <a:r>
              <a:rPr lang="de" sz="800">
                <a:solidFill>
                  <a:srgbClr val="FFFFFF"/>
                </a:solidFill>
              </a:rPr>
              <a:t> </a:t>
            </a:r>
            <a:endParaRPr sz="800">
              <a:solidFill>
                <a:srgbClr val="FFFFFF"/>
              </a:solidFill>
            </a:endParaRPr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1857375" y="1619250"/>
          <a:ext cx="5067600" cy="2194410"/>
        </p:xfrm>
        <a:graphic>
          <a:graphicData uri="http://schemas.openxmlformats.org/drawingml/2006/table">
            <a:tbl>
              <a:tblPr>
                <a:noFill/>
                <a:tableStyleId>{4F5FAAED-721C-4552-9A40-F155262A78D3}</a:tableStyleId>
              </a:tblPr>
              <a:tblGrid>
                <a:gridCol w="2034425"/>
                <a:gridCol w="30331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>
                          <a:solidFill>
                            <a:srgbClr val="FFFFFF"/>
                          </a:solidFill>
                        </a:rPr>
                        <a:t>Digitaler Service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Präsentationen werden automatische geladen und gestartet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>
                          <a:solidFill>
                            <a:srgbClr val="FFFFFF"/>
                          </a:solidFill>
                        </a:rPr>
                        <a:t>Analytics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Raspi (UID Mapping)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solidFill>
                            <a:srgbClr val="FFFFFF"/>
                          </a:solidFill>
                        </a:rPr>
                        <a:t>Konnektivität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USB, VGA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solidFill>
                            <a:srgbClr val="FFFFFF"/>
                          </a:solidFill>
                        </a:rPr>
                        <a:t>Sensor / Aktuator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NFC-Reader, Raspi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solidFill>
                            <a:srgbClr val="FFFFFF"/>
                          </a:solidFill>
                        </a:rPr>
                        <a:t>Physisches Ding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Beamer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154" name="Google Shape;154;p16"/>
          <p:cNvSpPr/>
          <p:nvPr/>
        </p:nvSpPr>
        <p:spPr>
          <a:xfrm>
            <a:off x="746150" y="1589275"/>
            <a:ext cx="1107600" cy="12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latin typeface="Comfortaa"/>
                <a:ea typeface="Comfortaa"/>
                <a:cs typeface="Comfortaa"/>
                <a:sym typeface="Comfortaa"/>
              </a:rPr>
              <a:t>Digitale Welt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746150" y="2794375"/>
            <a:ext cx="1107600" cy="9963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latin typeface="Comfortaa"/>
                <a:ea typeface="Comfortaa"/>
                <a:cs typeface="Comfortaa"/>
                <a:sym typeface="Comfortaa"/>
              </a:rPr>
              <a:t>Physische Welt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6" name="Google Shape;156;p16"/>
          <p:cNvCxnSpPr>
            <a:stCxn id="155" idx="2"/>
            <a:endCxn id="157" idx="3"/>
          </p:cNvCxnSpPr>
          <p:nvPr/>
        </p:nvCxnSpPr>
        <p:spPr>
          <a:xfrm rot="-5400000">
            <a:off x="4214000" y="-119375"/>
            <a:ext cx="996000" cy="6824100"/>
          </a:xfrm>
          <a:prstGeom prst="curvedConnector4">
            <a:avLst>
              <a:gd name="adj1" fmla="val -55089"/>
              <a:gd name="adj2" fmla="val 1034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57" name="Google Shape;157;p16"/>
          <p:cNvSpPr/>
          <p:nvPr/>
        </p:nvSpPr>
        <p:spPr>
          <a:xfrm>
            <a:off x="6928600" y="2279275"/>
            <a:ext cx="1195500" cy="1030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KUNDEN NUTZEN</a:t>
            </a:r>
            <a:endParaRPr b="1"/>
          </a:p>
        </p:txBody>
      </p:sp>
      <p:cxnSp>
        <p:nvCxnSpPr>
          <p:cNvPr id="158" name="Google Shape;158;p16"/>
          <p:cNvCxnSpPr>
            <a:stCxn id="154" idx="0"/>
            <a:endCxn id="157" idx="3"/>
          </p:cNvCxnSpPr>
          <p:nvPr/>
        </p:nvCxnSpPr>
        <p:spPr>
          <a:xfrm rot="-5400000" flipH="1">
            <a:off x="4109300" y="-1220075"/>
            <a:ext cx="1205400" cy="6824100"/>
          </a:xfrm>
          <a:prstGeom prst="curvedConnector4">
            <a:avLst>
              <a:gd name="adj1" fmla="val -36229"/>
              <a:gd name="adj2" fmla="val 1034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Value Proposition Canvas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184"/>
            <a:ext cx="9144000" cy="471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Implementiertes MVP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t="5849" b="15527"/>
          <a:stretch/>
        </p:blipFill>
        <p:spPr>
          <a:xfrm>
            <a:off x="1169762" y="1201300"/>
            <a:ext cx="7294376" cy="33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848550" y="1601050"/>
            <a:ext cx="2119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Statisches Mapping zwischen UID und URL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805950" y="1601050"/>
            <a:ext cx="2204400" cy="73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Bildschirmpräsentation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Comfortaa</vt:lpstr>
      <vt:lpstr>Arial</vt:lpstr>
      <vt:lpstr>Lato</vt:lpstr>
      <vt:lpstr>Montserrat</vt:lpstr>
      <vt:lpstr>Focus</vt:lpstr>
      <vt:lpstr>NFComfort NFC-unterstütztes Präsentieren</vt:lpstr>
      <vt:lpstr>Ablauf</vt:lpstr>
      <vt:lpstr>PowerPoint-Präsentation</vt:lpstr>
      <vt:lpstr>Wertschöpfungsstufen</vt:lpstr>
      <vt:lpstr>Value Proposition Canvas</vt:lpstr>
      <vt:lpstr>Implementiertes MVP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NFComfort NFC-unterstütztes Präsentieren</dc:title>
  <dc:creator>Marina Förster</dc:creator>
  <cp:lastModifiedBy>Marina Förster</cp:lastModifiedBy>
  <cp:revision>1</cp:revision>
  <dcterms:modified xsi:type="dcterms:W3CDTF">2019-01-29T13:38:41Z</dcterms:modified>
</cp:coreProperties>
</file>