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C08F-5CBE-98C8-087B-1909E258A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Myata</a:t>
            </a:r>
            <a:r>
              <a:rPr lang="en-US" dirty="0"/>
              <a:t> </a:t>
            </a:r>
            <a:r>
              <a:rPr lang="en-US" dirty="0" err="1"/>
              <a:t>FlowerShop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88912-C84B-5F1C-23E8-257AC4901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Кокорина Марина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653E-CB0D-99C7-F671-2D192131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технлогий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40395-4907-98A6-D5BA-0595B6A2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: </a:t>
            </a:r>
            <a:r>
              <a:rPr lang="en-US" dirty="0"/>
              <a:t>MS SQL</a:t>
            </a:r>
          </a:p>
          <a:p>
            <a:r>
              <a:rPr lang="ru-RU" dirty="0"/>
              <a:t>Фронтенд: </a:t>
            </a:r>
            <a:r>
              <a:rPr lang="en-US" dirty="0"/>
              <a:t>React.js</a:t>
            </a:r>
          </a:p>
          <a:p>
            <a:r>
              <a:rPr lang="ru-RU" dirty="0"/>
              <a:t>Бэкенд: </a:t>
            </a:r>
            <a:r>
              <a:rPr lang="en-US" dirty="0"/>
              <a:t>ASP.NET</a:t>
            </a:r>
          </a:p>
          <a:p>
            <a:r>
              <a:rPr lang="ru-RU" dirty="0"/>
              <a:t>Инструменты разработки: </a:t>
            </a:r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4508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D5B03E-F0E1-3A4D-55A1-C6519F0F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82" y="1959413"/>
            <a:ext cx="8334000" cy="4802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6B421-2CD6-0876-2FCB-D579A210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«сущность-связь»</a:t>
            </a:r>
          </a:p>
        </p:txBody>
      </p:sp>
    </p:spTree>
    <p:extLst>
      <p:ext uri="{BB962C8B-B14F-4D97-AF65-F5344CB8AC3E}">
        <p14:creationId xmlns:p14="http://schemas.microsoft.com/office/powerpoint/2010/main" val="25398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31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Myata FlowerShop</vt:lpstr>
      <vt:lpstr>Стек технлогий</vt:lpstr>
      <vt:lpstr>Схема «сущность-связь»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Myata FlowerShop</dc:title>
  <dc:creator>Марина Кокорина</dc:creator>
  <cp:lastModifiedBy>Марина Кокорина</cp:lastModifiedBy>
  <cp:revision>1</cp:revision>
  <dcterms:created xsi:type="dcterms:W3CDTF">2024-02-28T17:00:45Z</dcterms:created>
  <dcterms:modified xsi:type="dcterms:W3CDTF">2024-02-28T17:33:17Z</dcterms:modified>
</cp:coreProperties>
</file>