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410" r:id="rId4"/>
    <p:sldId id="385" r:id="rId5"/>
    <p:sldId id="386" r:id="rId6"/>
    <p:sldId id="411" r:id="rId7"/>
    <p:sldId id="412" r:id="rId8"/>
    <p:sldId id="387" r:id="rId9"/>
    <p:sldId id="393" r:id="rId10"/>
    <p:sldId id="388" r:id="rId11"/>
    <p:sldId id="389" r:id="rId12"/>
    <p:sldId id="413" r:id="rId13"/>
    <p:sldId id="390" r:id="rId14"/>
    <p:sldId id="391" r:id="rId15"/>
    <p:sldId id="395" r:id="rId16"/>
    <p:sldId id="394" r:id="rId17"/>
    <p:sldId id="396" r:id="rId18"/>
    <p:sldId id="414" r:id="rId19"/>
    <p:sldId id="397" r:id="rId20"/>
    <p:sldId id="392" r:id="rId21"/>
    <p:sldId id="399" r:id="rId22"/>
    <p:sldId id="401" r:id="rId23"/>
    <p:sldId id="402" r:id="rId24"/>
    <p:sldId id="403" r:id="rId25"/>
    <p:sldId id="406" r:id="rId26"/>
    <p:sldId id="407" r:id="rId27"/>
    <p:sldId id="404" r:id="rId28"/>
    <p:sldId id="405" r:id="rId29"/>
    <p:sldId id="408" r:id="rId30"/>
    <p:sldId id="409" r:id="rId31"/>
    <p:sldId id="38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7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70" autoAdjust="0"/>
  </p:normalViewPr>
  <p:slideViewPr>
    <p:cSldViewPr snapToGrid="0">
      <p:cViewPr>
        <p:scale>
          <a:sx n="62" d="100"/>
          <a:sy n="62" d="100"/>
        </p:scale>
        <p:origin x="103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B2697F-702C-475F-9C8B-33D2107AEB6D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FC0B87D-8A57-4ED0-AC98-B60E773A2E77}">
      <dgm:prSet phldrT="[Text]"/>
      <dgm:spPr/>
      <dgm:t>
        <a:bodyPr/>
        <a:lstStyle/>
        <a:p>
          <a:r>
            <a:rPr lang="en-US" dirty="0"/>
            <a:t>Page</a:t>
          </a:r>
        </a:p>
      </dgm:t>
    </dgm:pt>
    <dgm:pt modelId="{AA95520D-0C16-46A5-B65D-6ED2EDBFADD7}" type="parTrans" cxnId="{F0C59585-B0DF-4205-B2F3-F893D1292AEE}">
      <dgm:prSet/>
      <dgm:spPr/>
      <dgm:t>
        <a:bodyPr/>
        <a:lstStyle/>
        <a:p>
          <a:endParaRPr lang="en-US"/>
        </a:p>
      </dgm:t>
    </dgm:pt>
    <dgm:pt modelId="{5BBB2AD8-0DF1-4E9A-9C04-FDAA30F49329}" type="sibTrans" cxnId="{F0C59585-B0DF-4205-B2F3-F893D1292AEE}">
      <dgm:prSet/>
      <dgm:spPr/>
      <dgm:t>
        <a:bodyPr/>
        <a:lstStyle/>
        <a:p>
          <a:endParaRPr lang="en-US"/>
        </a:p>
      </dgm:t>
    </dgm:pt>
    <dgm:pt modelId="{4BF69061-3F78-4D51-B3D0-A27D21E98149}">
      <dgm:prSet phldrT="[Text]"/>
      <dgm:spPr/>
      <dgm:t>
        <a:bodyPr/>
        <a:lstStyle/>
        <a:p>
          <a:r>
            <a:rPr lang="en-US" dirty="0"/>
            <a:t>Inline</a:t>
          </a:r>
        </a:p>
      </dgm:t>
    </dgm:pt>
    <dgm:pt modelId="{AF96094B-1F5A-404A-A273-BCC478453E2A}" type="parTrans" cxnId="{CB606A78-4C2E-4239-8385-0631FD56F77D}">
      <dgm:prSet/>
      <dgm:spPr/>
      <dgm:t>
        <a:bodyPr/>
        <a:lstStyle/>
        <a:p>
          <a:endParaRPr lang="en-US"/>
        </a:p>
      </dgm:t>
    </dgm:pt>
    <dgm:pt modelId="{A078B755-909D-4722-983F-9FED02531772}" type="sibTrans" cxnId="{CB606A78-4C2E-4239-8385-0631FD56F77D}">
      <dgm:prSet/>
      <dgm:spPr/>
      <dgm:t>
        <a:bodyPr/>
        <a:lstStyle/>
        <a:p>
          <a:endParaRPr lang="en-US"/>
        </a:p>
      </dgm:t>
    </dgm:pt>
    <dgm:pt modelId="{06117F97-B323-4770-AE63-FBD055EB9A02}">
      <dgm:prSet phldrT="[Text]"/>
      <dgm:spPr/>
      <dgm:t>
        <a:bodyPr/>
        <a:lstStyle/>
        <a:p>
          <a:r>
            <a:rPr lang="en-US" dirty="0"/>
            <a:t>Style Tag</a:t>
          </a:r>
        </a:p>
      </dgm:t>
    </dgm:pt>
    <dgm:pt modelId="{BB95DE56-7F24-4400-A721-4A9D89208A0F}" type="parTrans" cxnId="{52E7F69F-97E4-4097-84E3-D7CDE78672C5}">
      <dgm:prSet/>
      <dgm:spPr/>
      <dgm:t>
        <a:bodyPr/>
        <a:lstStyle/>
        <a:p>
          <a:endParaRPr lang="en-US"/>
        </a:p>
      </dgm:t>
    </dgm:pt>
    <dgm:pt modelId="{96B4C8CB-9950-4681-AF49-E094519F98A9}" type="sibTrans" cxnId="{52E7F69F-97E4-4097-84E3-D7CDE78672C5}">
      <dgm:prSet/>
      <dgm:spPr/>
      <dgm:t>
        <a:bodyPr/>
        <a:lstStyle/>
        <a:p>
          <a:endParaRPr lang="en-US"/>
        </a:p>
      </dgm:t>
    </dgm:pt>
    <dgm:pt modelId="{BA916B74-BC1B-4A53-ADE4-E568661E774C}">
      <dgm:prSet phldrT="[Text]"/>
      <dgm:spPr/>
      <dgm:t>
        <a:bodyPr/>
        <a:lstStyle/>
        <a:p>
          <a:r>
            <a:rPr lang="en-US" dirty="0"/>
            <a:t>External</a:t>
          </a:r>
        </a:p>
      </dgm:t>
    </dgm:pt>
    <dgm:pt modelId="{A015ED07-5AB4-43DD-8473-16FEB7FB1EC2}" type="parTrans" cxnId="{70996C3C-7861-42B9-9641-C188F67B420B}">
      <dgm:prSet/>
      <dgm:spPr/>
      <dgm:t>
        <a:bodyPr/>
        <a:lstStyle/>
        <a:p>
          <a:endParaRPr lang="en-US"/>
        </a:p>
      </dgm:t>
    </dgm:pt>
    <dgm:pt modelId="{B44B8C35-5656-41B0-BA96-27BBAB02F98F}" type="sibTrans" cxnId="{70996C3C-7861-42B9-9641-C188F67B420B}">
      <dgm:prSet/>
      <dgm:spPr/>
      <dgm:t>
        <a:bodyPr/>
        <a:lstStyle/>
        <a:p>
          <a:endParaRPr lang="en-US"/>
        </a:p>
      </dgm:t>
    </dgm:pt>
    <dgm:pt modelId="{3DF68344-7AA5-4248-9351-393EA9D3C9C9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FF136B69-4E9B-4854-981E-EA7378F038B0}" type="parTrans" cxnId="{5D1F5410-AECB-4E13-B866-2E75E4A00888}">
      <dgm:prSet/>
      <dgm:spPr/>
      <dgm:t>
        <a:bodyPr/>
        <a:lstStyle/>
        <a:p>
          <a:endParaRPr lang="en-US"/>
        </a:p>
      </dgm:t>
    </dgm:pt>
    <dgm:pt modelId="{F1C10FB9-6E63-4766-AE29-EA4F1361BE24}" type="sibTrans" cxnId="{5D1F5410-AECB-4E13-B866-2E75E4A00888}">
      <dgm:prSet/>
      <dgm:spPr/>
      <dgm:t>
        <a:bodyPr/>
        <a:lstStyle/>
        <a:p>
          <a:endParaRPr lang="en-US"/>
        </a:p>
      </dgm:t>
    </dgm:pt>
    <dgm:pt modelId="{20422F3A-F787-4AE3-836E-EA2440CF9143}">
      <dgm:prSet phldrT="[Text]"/>
      <dgm:spPr/>
      <dgm:t>
        <a:bodyPr/>
        <a:lstStyle/>
        <a:p>
          <a:r>
            <a:rPr lang="en-US" dirty="0"/>
            <a:t>Import</a:t>
          </a:r>
        </a:p>
      </dgm:t>
    </dgm:pt>
    <dgm:pt modelId="{2E2472B5-DC04-4871-BAC7-81F094B49023}" type="parTrans" cxnId="{3ADB1598-20BC-4764-8CBA-72806FC11DCA}">
      <dgm:prSet/>
      <dgm:spPr/>
      <dgm:t>
        <a:bodyPr/>
        <a:lstStyle/>
        <a:p>
          <a:endParaRPr lang="en-US"/>
        </a:p>
      </dgm:t>
    </dgm:pt>
    <dgm:pt modelId="{FACA88C7-64A7-43E8-AEA1-3BE04F2D9F37}" type="sibTrans" cxnId="{3ADB1598-20BC-4764-8CBA-72806FC11DCA}">
      <dgm:prSet/>
      <dgm:spPr/>
      <dgm:t>
        <a:bodyPr/>
        <a:lstStyle/>
        <a:p>
          <a:endParaRPr lang="en-US"/>
        </a:p>
      </dgm:t>
    </dgm:pt>
    <dgm:pt modelId="{9868652D-CA67-49C0-A846-10CEE358B5FD}" type="pres">
      <dgm:prSet presAssocID="{7FB2697F-702C-475F-9C8B-33D2107AEB6D}" presName="theList" presStyleCnt="0">
        <dgm:presLayoutVars>
          <dgm:dir/>
          <dgm:animLvl val="lvl"/>
          <dgm:resizeHandles val="exact"/>
        </dgm:presLayoutVars>
      </dgm:prSet>
      <dgm:spPr/>
    </dgm:pt>
    <dgm:pt modelId="{86E9BCC0-B341-42B7-817C-89231E36CDD4}" type="pres">
      <dgm:prSet presAssocID="{CFC0B87D-8A57-4ED0-AC98-B60E773A2E77}" presName="compNode" presStyleCnt="0"/>
      <dgm:spPr/>
    </dgm:pt>
    <dgm:pt modelId="{840D3FA8-4E9B-45EE-85DC-18A1BD3CAEA6}" type="pres">
      <dgm:prSet presAssocID="{CFC0B87D-8A57-4ED0-AC98-B60E773A2E77}" presName="aNode" presStyleLbl="bgShp" presStyleIdx="0" presStyleCnt="2"/>
      <dgm:spPr/>
    </dgm:pt>
    <dgm:pt modelId="{EBC973C8-7B84-4775-BC6E-D716579A763A}" type="pres">
      <dgm:prSet presAssocID="{CFC0B87D-8A57-4ED0-AC98-B60E773A2E77}" presName="textNode" presStyleLbl="bgShp" presStyleIdx="0" presStyleCnt="2"/>
      <dgm:spPr/>
    </dgm:pt>
    <dgm:pt modelId="{A3CCE042-59FE-4670-BD25-1AF258AAE348}" type="pres">
      <dgm:prSet presAssocID="{CFC0B87D-8A57-4ED0-AC98-B60E773A2E77}" presName="compChildNode" presStyleCnt="0"/>
      <dgm:spPr/>
    </dgm:pt>
    <dgm:pt modelId="{9F34ABB6-D71B-4406-BB94-ADCD8B50E69B}" type="pres">
      <dgm:prSet presAssocID="{CFC0B87D-8A57-4ED0-AC98-B60E773A2E77}" presName="theInnerList" presStyleCnt="0"/>
      <dgm:spPr/>
    </dgm:pt>
    <dgm:pt modelId="{FB972795-1BA4-462E-B433-C2889FA42346}" type="pres">
      <dgm:prSet presAssocID="{4BF69061-3F78-4D51-B3D0-A27D21E98149}" presName="childNode" presStyleLbl="node1" presStyleIdx="0" presStyleCnt="4">
        <dgm:presLayoutVars>
          <dgm:bulletEnabled val="1"/>
        </dgm:presLayoutVars>
      </dgm:prSet>
      <dgm:spPr/>
    </dgm:pt>
    <dgm:pt modelId="{45220E4B-2BA2-4658-8A10-3FED42629261}" type="pres">
      <dgm:prSet presAssocID="{4BF69061-3F78-4D51-B3D0-A27D21E98149}" presName="aSpace2" presStyleCnt="0"/>
      <dgm:spPr/>
    </dgm:pt>
    <dgm:pt modelId="{1256DE47-0D39-4C17-AADC-59652BB4C028}" type="pres">
      <dgm:prSet presAssocID="{06117F97-B323-4770-AE63-FBD055EB9A02}" presName="childNode" presStyleLbl="node1" presStyleIdx="1" presStyleCnt="4">
        <dgm:presLayoutVars>
          <dgm:bulletEnabled val="1"/>
        </dgm:presLayoutVars>
      </dgm:prSet>
      <dgm:spPr/>
    </dgm:pt>
    <dgm:pt modelId="{BAA39270-084A-4A78-B282-B0C56A51E5CB}" type="pres">
      <dgm:prSet presAssocID="{CFC0B87D-8A57-4ED0-AC98-B60E773A2E77}" presName="aSpace" presStyleCnt="0"/>
      <dgm:spPr/>
    </dgm:pt>
    <dgm:pt modelId="{2C2EC007-5249-4202-A8BC-18A3AB17F8E8}" type="pres">
      <dgm:prSet presAssocID="{BA916B74-BC1B-4A53-ADE4-E568661E774C}" presName="compNode" presStyleCnt="0"/>
      <dgm:spPr/>
    </dgm:pt>
    <dgm:pt modelId="{D32E20A7-DDFF-4645-AA1E-3F35B4F2C968}" type="pres">
      <dgm:prSet presAssocID="{BA916B74-BC1B-4A53-ADE4-E568661E774C}" presName="aNode" presStyleLbl="bgShp" presStyleIdx="1" presStyleCnt="2" custLinFactNeighborX="-2298"/>
      <dgm:spPr/>
    </dgm:pt>
    <dgm:pt modelId="{8FED15C8-ECB6-41BB-9564-078BF104BB94}" type="pres">
      <dgm:prSet presAssocID="{BA916B74-BC1B-4A53-ADE4-E568661E774C}" presName="textNode" presStyleLbl="bgShp" presStyleIdx="1" presStyleCnt="2"/>
      <dgm:spPr/>
    </dgm:pt>
    <dgm:pt modelId="{27DEBA4D-8F6F-4C64-AF9E-561DD6F410CA}" type="pres">
      <dgm:prSet presAssocID="{BA916B74-BC1B-4A53-ADE4-E568661E774C}" presName="compChildNode" presStyleCnt="0"/>
      <dgm:spPr/>
    </dgm:pt>
    <dgm:pt modelId="{8581B9E6-448A-4144-8E7E-D0D05ACC30B2}" type="pres">
      <dgm:prSet presAssocID="{BA916B74-BC1B-4A53-ADE4-E568661E774C}" presName="theInnerList" presStyleCnt="0"/>
      <dgm:spPr/>
    </dgm:pt>
    <dgm:pt modelId="{30FA35BB-B204-4CA2-92F7-9BC0B35B88A4}" type="pres">
      <dgm:prSet presAssocID="{3DF68344-7AA5-4248-9351-393EA9D3C9C9}" presName="childNode" presStyleLbl="node1" presStyleIdx="2" presStyleCnt="4">
        <dgm:presLayoutVars>
          <dgm:bulletEnabled val="1"/>
        </dgm:presLayoutVars>
      </dgm:prSet>
      <dgm:spPr/>
    </dgm:pt>
    <dgm:pt modelId="{F279752A-5B0A-4C8E-A4BF-D7438F78FEF3}" type="pres">
      <dgm:prSet presAssocID="{3DF68344-7AA5-4248-9351-393EA9D3C9C9}" presName="aSpace2" presStyleCnt="0"/>
      <dgm:spPr/>
    </dgm:pt>
    <dgm:pt modelId="{F3C23427-873B-4468-A86A-4C64D154D533}" type="pres">
      <dgm:prSet presAssocID="{20422F3A-F787-4AE3-836E-EA2440CF9143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5D1F5410-AECB-4E13-B866-2E75E4A00888}" srcId="{BA916B74-BC1B-4A53-ADE4-E568661E774C}" destId="{3DF68344-7AA5-4248-9351-393EA9D3C9C9}" srcOrd="0" destOrd="0" parTransId="{FF136B69-4E9B-4854-981E-EA7378F038B0}" sibTransId="{F1C10FB9-6E63-4766-AE29-EA4F1361BE24}"/>
    <dgm:cxn modelId="{70996C3C-7861-42B9-9641-C188F67B420B}" srcId="{7FB2697F-702C-475F-9C8B-33D2107AEB6D}" destId="{BA916B74-BC1B-4A53-ADE4-E568661E774C}" srcOrd="1" destOrd="0" parTransId="{A015ED07-5AB4-43DD-8473-16FEB7FB1EC2}" sibTransId="{B44B8C35-5656-41B0-BA96-27BBAB02F98F}"/>
    <dgm:cxn modelId="{E083B83D-E74A-4B61-9E7E-8A5451D01A60}" type="presOf" srcId="{BA916B74-BC1B-4A53-ADE4-E568661E774C}" destId="{8FED15C8-ECB6-41BB-9564-078BF104BB94}" srcOrd="1" destOrd="0" presId="urn:microsoft.com/office/officeart/2005/8/layout/lProcess2"/>
    <dgm:cxn modelId="{6BB84C67-259F-4C36-96D3-522CA605A061}" type="presOf" srcId="{20422F3A-F787-4AE3-836E-EA2440CF9143}" destId="{F3C23427-873B-4468-A86A-4C64D154D533}" srcOrd="0" destOrd="0" presId="urn:microsoft.com/office/officeart/2005/8/layout/lProcess2"/>
    <dgm:cxn modelId="{C001674C-D318-4ECB-85AE-40E503AB253F}" type="presOf" srcId="{CFC0B87D-8A57-4ED0-AC98-B60E773A2E77}" destId="{EBC973C8-7B84-4775-BC6E-D716579A763A}" srcOrd="1" destOrd="0" presId="urn:microsoft.com/office/officeart/2005/8/layout/lProcess2"/>
    <dgm:cxn modelId="{9E418D4D-C695-4EF8-A421-36A329263844}" type="presOf" srcId="{06117F97-B323-4770-AE63-FBD055EB9A02}" destId="{1256DE47-0D39-4C17-AADC-59652BB4C028}" srcOrd="0" destOrd="0" presId="urn:microsoft.com/office/officeart/2005/8/layout/lProcess2"/>
    <dgm:cxn modelId="{5D606077-4C91-4B22-ACD4-7D115F5BB44B}" type="presOf" srcId="{CFC0B87D-8A57-4ED0-AC98-B60E773A2E77}" destId="{840D3FA8-4E9B-45EE-85DC-18A1BD3CAEA6}" srcOrd="0" destOrd="0" presId="urn:microsoft.com/office/officeart/2005/8/layout/lProcess2"/>
    <dgm:cxn modelId="{CB606A78-4C2E-4239-8385-0631FD56F77D}" srcId="{CFC0B87D-8A57-4ED0-AC98-B60E773A2E77}" destId="{4BF69061-3F78-4D51-B3D0-A27D21E98149}" srcOrd="0" destOrd="0" parTransId="{AF96094B-1F5A-404A-A273-BCC478453E2A}" sibTransId="{A078B755-909D-4722-983F-9FED02531772}"/>
    <dgm:cxn modelId="{F0C59585-B0DF-4205-B2F3-F893D1292AEE}" srcId="{7FB2697F-702C-475F-9C8B-33D2107AEB6D}" destId="{CFC0B87D-8A57-4ED0-AC98-B60E773A2E77}" srcOrd="0" destOrd="0" parTransId="{AA95520D-0C16-46A5-B65D-6ED2EDBFADD7}" sibTransId="{5BBB2AD8-0DF1-4E9A-9C04-FDAA30F49329}"/>
    <dgm:cxn modelId="{3ADB1598-20BC-4764-8CBA-72806FC11DCA}" srcId="{BA916B74-BC1B-4A53-ADE4-E568661E774C}" destId="{20422F3A-F787-4AE3-836E-EA2440CF9143}" srcOrd="1" destOrd="0" parTransId="{2E2472B5-DC04-4871-BAC7-81F094B49023}" sibTransId="{FACA88C7-64A7-43E8-AEA1-3BE04F2D9F37}"/>
    <dgm:cxn modelId="{52E7F69F-97E4-4097-84E3-D7CDE78672C5}" srcId="{CFC0B87D-8A57-4ED0-AC98-B60E773A2E77}" destId="{06117F97-B323-4770-AE63-FBD055EB9A02}" srcOrd="1" destOrd="0" parTransId="{BB95DE56-7F24-4400-A721-4A9D89208A0F}" sibTransId="{96B4C8CB-9950-4681-AF49-E094519F98A9}"/>
    <dgm:cxn modelId="{C0E519CB-A6F2-4BF6-8925-93B9FCEE7DA2}" type="presOf" srcId="{4BF69061-3F78-4D51-B3D0-A27D21E98149}" destId="{FB972795-1BA4-462E-B433-C2889FA42346}" srcOrd="0" destOrd="0" presId="urn:microsoft.com/office/officeart/2005/8/layout/lProcess2"/>
    <dgm:cxn modelId="{7F84BECC-8A3D-40D0-8E69-318A57354C06}" type="presOf" srcId="{7FB2697F-702C-475F-9C8B-33D2107AEB6D}" destId="{9868652D-CA67-49C0-A846-10CEE358B5FD}" srcOrd="0" destOrd="0" presId="urn:microsoft.com/office/officeart/2005/8/layout/lProcess2"/>
    <dgm:cxn modelId="{E2003FDF-D9EA-4B6C-9147-D8FC3EB7917B}" type="presOf" srcId="{3DF68344-7AA5-4248-9351-393EA9D3C9C9}" destId="{30FA35BB-B204-4CA2-92F7-9BC0B35B88A4}" srcOrd="0" destOrd="0" presId="urn:microsoft.com/office/officeart/2005/8/layout/lProcess2"/>
    <dgm:cxn modelId="{375E89F8-CCB0-4FEB-AA79-5CFD4B40D26E}" type="presOf" srcId="{BA916B74-BC1B-4A53-ADE4-E568661E774C}" destId="{D32E20A7-DDFF-4645-AA1E-3F35B4F2C968}" srcOrd="0" destOrd="0" presId="urn:microsoft.com/office/officeart/2005/8/layout/lProcess2"/>
    <dgm:cxn modelId="{D8F5E9A3-7F0E-448B-84D4-409FCFF3F674}" type="presParOf" srcId="{9868652D-CA67-49C0-A846-10CEE358B5FD}" destId="{86E9BCC0-B341-42B7-817C-89231E36CDD4}" srcOrd="0" destOrd="0" presId="urn:microsoft.com/office/officeart/2005/8/layout/lProcess2"/>
    <dgm:cxn modelId="{67315DB9-8346-40AA-9AB6-0C69DFDBB84D}" type="presParOf" srcId="{86E9BCC0-B341-42B7-817C-89231E36CDD4}" destId="{840D3FA8-4E9B-45EE-85DC-18A1BD3CAEA6}" srcOrd="0" destOrd="0" presId="urn:microsoft.com/office/officeart/2005/8/layout/lProcess2"/>
    <dgm:cxn modelId="{97D96FB8-0F5A-44BD-AAFB-D4EE50A20656}" type="presParOf" srcId="{86E9BCC0-B341-42B7-817C-89231E36CDD4}" destId="{EBC973C8-7B84-4775-BC6E-D716579A763A}" srcOrd="1" destOrd="0" presId="urn:microsoft.com/office/officeart/2005/8/layout/lProcess2"/>
    <dgm:cxn modelId="{AB066DAB-1177-48BD-9ECB-5E89A0BFE7F8}" type="presParOf" srcId="{86E9BCC0-B341-42B7-817C-89231E36CDD4}" destId="{A3CCE042-59FE-4670-BD25-1AF258AAE348}" srcOrd="2" destOrd="0" presId="urn:microsoft.com/office/officeart/2005/8/layout/lProcess2"/>
    <dgm:cxn modelId="{0E39A9D4-4E54-4862-9F59-CF90AA34C5C7}" type="presParOf" srcId="{A3CCE042-59FE-4670-BD25-1AF258AAE348}" destId="{9F34ABB6-D71B-4406-BB94-ADCD8B50E69B}" srcOrd="0" destOrd="0" presId="urn:microsoft.com/office/officeart/2005/8/layout/lProcess2"/>
    <dgm:cxn modelId="{1CC821EC-86F7-4FD6-8026-DEF3064BD4F8}" type="presParOf" srcId="{9F34ABB6-D71B-4406-BB94-ADCD8B50E69B}" destId="{FB972795-1BA4-462E-B433-C2889FA42346}" srcOrd="0" destOrd="0" presId="urn:microsoft.com/office/officeart/2005/8/layout/lProcess2"/>
    <dgm:cxn modelId="{B1283D88-5E3D-499E-8F72-7F70A09F2FD5}" type="presParOf" srcId="{9F34ABB6-D71B-4406-BB94-ADCD8B50E69B}" destId="{45220E4B-2BA2-4658-8A10-3FED42629261}" srcOrd="1" destOrd="0" presId="urn:microsoft.com/office/officeart/2005/8/layout/lProcess2"/>
    <dgm:cxn modelId="{52B47365-C11C-4C46-8426-217154D65205}" type="presParOf" srcId="{9F34ABB6-D71B-4406-BB94-ADCD8B50E69B}" destId="{1256DE47-0D39-4C17-AADC-59652BB4C028}" srcOrd="2" destOrd="0" presId="urn:microsoft.com/office/officeart/2005/8/layout/lProcess2"/>
    <dgm:cxn modelId="{644ABE62-F521-45A2-9374-70A0D20D1819}" type="presParOf" srcId="{9868652D-CA67-49C0-A846-10CEE358B5FD}" destId="{BAA39270-084A-4A78-B282-B0C56A51E5CB}" srcOrd="1" destOrd="0" presId="urn:microsoft.com/office/officeart/2005/8/layout/lProcess2"/>
    <dgm:cxn modelId="{45162DA7-C296-4EFD-8D7E-36C47696744D}" type="presParOf" srcId="{9868652D-CA67-49C0-A846-10CEE358B5FD}" destId="{2C2EC007-5249-4202-A8BC-18A3AB17F8E8}" srcOrd="2" destOrd="0" presId="urn:microsoft.com/office/officeart/2005/8/layout/lProcess2"/>
    <dgm:cxn modelId="{247C8F28-431B-49A5-8304-34C41A09BD2F}" type="presParOf" srcId="{2C2EC007-5249-4202-A8BC-18A3AB17F8E8}" destId="{D32E20A7-DDFF-4645-AA1E-3F35B4F2C968}" srcOrd="0" destOrd="0" presId="urn:microsoft.com/office/officeart/2005/8/layout/lProcess2"/>
    <dgm:cxn modelId="{92A0A69E-0318-480E-A6A0-C4B8189A9DA9}" type="presParOf" srcId="{2C2EC007-5249-4202-A8BC-18A3AB17F8E8}" destId="{8FED15C8-ECB6-41BB-9564-078BF104BB94}" srcOrd="1" destOrd="0" presId="urn:microsoft.com/office/officeart/2005/8/layout/lProcess2"/>
    <dgm:cxn modelId="{9B2236F7-F94D-4CC9-8588-BC2A0C1782F0}" type="presParOf" srcId="{2C2EC007-5249-4202-A8BC-18A3AB17F8E8}" destId="{27DEBA4D-8F6F-4C64-AF9E-561DD6F410CA}" srcOrd="2" destOrd="0" presId="urn:microsoft.com/office/officeart/2005/8/layout/lProcess2"/>
    <dgm:cxn modelId="{317DA622-401B-4B20-BCF4-B2155B246B1F}" type="presParOf" srcId="{27DEBA4D-8F6F-4C64-AF9E-561DD6F410CA}" destId="{8581B9E6-448A-4144-8E7E-D0D05ACC30B2}" srcOrd="0" destOrd="0" presId="urn:microsoft.com/office/officeart/2005/8/layout/lProcess2"/>
    <dgm:cxn modelId="{1D155C6A-2D6D-4B3A-874C-61C6D2CA3E5D}" type="presParOf" srcId="{8581B9E6-448A-4144-8E7E-D0D05ACC30B2}" destId="{30FA35BB-B204-4CA2-92F7-9BC0B35B88A4}" srcOrd="0" destOrd="0" presId="urn:microsoft.com/office/officeart/2005/8/layout/lProcess2"/>
    <dgm:cxn modelId="{D6125B7B-9D19-4FBC-A39B-44B689EB2338}" type="presParOf" srcId="{8581B9E6-448A-4144-8E7E-D0D05ACC30B2}" destId="{F279752A-5B0A-4C8E-A4BF-D7438F78FEF3}" srcOrd="1" destOrd="0" presId="urn:microsoft.com/office/officeart/2005/8/layout/lProcess2"/>
    <dgm:cxn modelId="{B594AB41-64C3-4CA4-BB08-6CB6369EF159}" type="presParOf" srcId="{8581B9E6-448A-4144-8E7E-D0D05ACC30B2}" destId="{F3C23427-873B-4468-A86A-4C64D154D53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CDB443B-7EBC-43E0-8DDA-E02C634387C4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43847F6-7A3D-4B1B-8C45-5F166CF2E4F2}">
      <dgm:prSet phldrT="[Text]"/>
      <dgm:spPr/>
      <dgm:t>
        <a:bodyPr/>
        <a:lstStyle/>
        <a:p>
          <a:r>
            <a:rPr lang="en-US" dirty="0"/>
            <a:t>Data1</a:t>
          </a:r>
        </a:p>
      </dgm:t>
    </dgm:pt>
    <dgm:pt modelId="{E30113CB-51A1-43F6-AC30-145169CC94B0}" type="parTrans" cxnId="{68A5B8F1-8498-442F-A7CE-854AAF0ABD82}">
      <dgm:prSet/>
      <dgm:spPr/>
      <dgm:t>
        <a:bodyPr/>
        <a:lstStyle/>
        <a:p>
          <a:endParaRPr lang="en-US"/>
        </a:p>
      </dgm:t>
    </dgm:pt>
    <dgm:pt modelId="{57234128-1C6F-4958-899D-337D981E8594}" type="sibTrans" cxnId="{68A5B8F1-8498-442F-A7CE-854AAF0ABD82}">
      <dgm:prSet/>
      <dgm:spPr/>
      <dgm:t>
        <a:bodyPr/>
        <a:lstStyle/>
        <a:p>
          <a:endParaRPr lang="en-US"/>
        </a:p>
      </dgm:t>
    </dgm:pt>
    <dgm:pt modelId="{21634964-1E20-4062-ABB0-49BD93742FFD}">
      <dgm:prSet phldrT="[Text]"/>
      <dgm:spPr/>
      <dgm:t>
        <a:bodyPr/>
        <a:lstStyle/>
        <a:p>
          <a:endParaRPr lang="en-US" dirty="0"/>
        </a:p>
      </dgm:t>
    </dgm:pt>
    <dgm:pt modelId="{FA089A1A-A5AC-426E-9F8F-06DC9C6B7526}" type="parTrans" cxnId="{BC817363-3285-4116-B3CD-6EA846FA2AC3}">
      <dgm:prSet/>
      <dgm:spPr/>
      <dgm:t>
        <a:bodyPr/>
        <a:lstStyle/>
        <a:p>
          <a:endParaRPr lang="en-US"/>
        </a:p>
      </dgm:t>
    </dgm:pt>
    <dgm:pt modelId="{5D0DF92D-A99D-4477-BC5B-C020B44B83D4}" type="sibTrans" cxnId="{BC817363-3285-4116-B3CD-6EA846FA2AC3}">
      <dgm:prSet/>
      <dgm:spPr/>
      <dgm:t>
        <a:bodyPr/>
        <a:lstStyle/>
        <a:p>
          <a:endParaRPr lang="en-US"/>
        </a:p>
      </dgm:t>
    </dgm:pt>
    <dgm:pt modelId="{D3182099-81A1-406D-AF6F-0AD9A12D50E3}">
      <dgm:prSet phldrT="[Text]"/>
      <dgm:spPr/>
      <dgm:t>
        <a:bodyPr/>
        <a:lstStyle/>
        <a:p>
          <a:r>
            <a:rPr lang="en-US" dirty="0"/>
            <a:t>Data 3</a:t>
          </a:r>
        </a:p>
      </dgm:t>
    </dgm:pt>
    <dgm:pt modelId="{DA7D2B9E-B500-486D-B8D5-D4ECDD9CE963}" type="parTrans" cxnId="{BB7A3031-A6A0-4977-9574-889722890ECE}">
      <dgm:prSet/>
      <dgm:spPr/>
      <dgm:t>
        <a:bodyPr/>
        <a:lstStyle/>
        <a:p>
          <a:endParaRPr lang="en-US"/>
        </a:p>
      </dgm:t>
    </dgm:pt>
    <dgm:pt modelId="{4FA5BB5E-56F8-45FB-9C3D-33E5F6D0E50F}" type="sibTrans" cxnId="{BB7A3031-A6A0-4977-9574-889722890ECE}">
      <dgm:prSet/>
      <dgm:spPr/>
      <dgm:t>
        <a:bodyPr/>
        <a:lstStyle/>
        <a:p>
          <a:endParaRPr lang="en-US"/>
        </a:p>
      </dgm:t>
    </dgm:pt>
    <dgm:pt modelId="{B3BDA3B3-73B5-49FA-8A9E-3A390943D02F}" type="pres">
      <dgm:prSet presAssocID="{ACDB443B-7EBC-43E0-8DDA-E02C634387C4}" presName="linear" presStyleCnt="0">
        <dgm:presLayoutVars>
          <dgm:animLvl val="lvl"/>
          <dgm:resizeHandles val="exact"/>
        </dgm:presLayoutVars>
      </dgm:prSet>
      <dgm:spPr/>
    </dgm:pt>
    <dgm:pt modelId="{45A2A8FF-D644-411D-B199-25C33582E2E7}" type="pres">
      <dgm:prSet presAssocID="{543847F6-7A3D-4B1B-8C45-5F166CF2E4F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602BF5-688D-4E27-A16A-DDFD44E22B07}" type="pres">
      <dgm:prSet presAssocID="{57234128-1C6F-4958-899D-337D981E8594}" presName="spacer" presStyleCnt="0"/>
      <dgm:spPr/>
    </dgm:pt>
    <dgm:pt modelId="{2B0B01B7-4BFB-47CE-BF2A-5FCAB4D5D2CE}" type="pres">
      <dgm:prSet presAssocID="{21634964-1E20-4062-ABB0-49BD93742FF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7244EAB-2377-4CD8-9BBD-DD68644C68EB}" type="pres">
      <dgm:prSet presAssocID="{5D0DF92D-A99D-4477-BC5B-C020B44B83D4}" presName="spacer" presStyleCnt="0"/>
      <dgm:spPr/>
    </dgm:pt>
    <dgm:pt modelId="{89051147-2571-449A-8690-952357795648}" type="pres">
      <dgm:prSet presAssocID="{D3182099-81A1-406D-AF6F-0AD9A12D50E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B7A3031-A6A0-4977-9574-889722890ECE}" srcId="{ACDB443B-7EBC-43E0-8DDA-E02C634387C4}" destId="{D3182099-81A1-406D-AF6F-0AD9A12D50E3}" srcOrd="2" destOrd="0" parTransId="{DA7D2B9E-B500-486D-B8D5-D4ECDD9CE963}" sibTransId="{4FA5BB5E-56F8-45FB-9C3D-33E5F6D0E50F}"/>
    <dgm:cxn modelId="{BC817363-3285-4116-B3CD-6EA846FA2AC3}" srcId="{ACDB443B-7EBC-43E0-8DDA-E02C634387C4}" destId="{21634964-1E20-4062-ABB0-49BD93742FFD}" srcOrd="1" destOrd="0" parTransId="{FA089A1A-A5AC-426E-9F8F-06DC9C6B7526}" sibTransId="{5D0DF92D-A99D-4477-BC5B-C020B44B83D4}"/>
    <dgm:cxn modelId="{3C320C84-A9CA-4F38-9261-3BF38FF8DB1D}" type="presOf" srcId="{D3182099-81A1-406D-AF6F-0AD9A12D50E3}" destId="{89051147-2571-449A-8690-952357795648}" srcOrd="0" destOrd="0" presId="urn:microsoft.com/office/officeart/2005/8/layout/vList2"/>
    <dgm:cxn modelId="{3C43FF9B-7152-4BC5-8B40-3ADE2DFD58FE}" type="presOf" srcId="{21634964-1E20-4062-ABB0-49BD93742FFD}" destId="{2B0B01B7-4BFB-47CE-BF2A-5FCAB4D5D2CE}" srcOrd="0" destOrd="0" presId="urn:microsoft.com/office/officeart/2005/8/layout/vList2"/>
    <dgm:cxn modelId="{A7615FB2-6BC7-4438-9F07-1BAB85DE70C4}" type="presOf" srcId="{ACDB443B-7EBC-43E0-8DDA-E02C634387C4}" destId="{B3BDA3B3-73B5-49FA-8A9E-3A390943D02F}" srcOrd="0" destOrd="0" presId="urn:microsoft.com/office/officeart/2005/8/layout/vList2"/>
    <dgm:cxn modelId="{046540C9-4EBB-4003-8940-F8C3D3E6ACD0}" type="presOf" srcId="{543847F6-7A3D-4B1B-8C45-5F166CF2E4F2}" destId="{45A2A8FF-D644-411D-B199-25C33582E2E7}" srcOrd="0" destOrd="0" presId="urn:microsoft.com/office/officeart/2005/8/layout/vList2"/>
    <dgm:cxn modelId="{68A5B8F1-8498-442F-A7CE-854AAF0ABD82}" srcId="{ACDB443B-7EBC-43E0-8DDA-E02C634387C4}" destId="{543847F6-7A3D-4B1B-8C45-5F166CF2E4F2}" srcOrd="0" destOrd="0" parTransId="{E30113CB-51A1-43F6-AC30-145169CC94B0}" sibTransId="{57234128-1C6F-4958-899D-337D981E8594}"/>
    <dgm:cxn modelId="{464DD17C-990C-4A43-9B37-5B9E92EC670D}" type="presParOf" srcId="{B3BDA3B3-73B5-49FA-8A9E-3A390943D02F}" destId="{45A2A8FF-D644-411D-B199-25C33582E2E7}" srcOrd="0" destOrd="0" presId="urn:microsoft.com/office/officeart/2005/8/layout/vList2"/>
    <dgm:cxn modelId="{8B32EE4A-7EAD-40BF-9DA2-7A4D69A5A68D}" type="presParOf" srcId="{B3BDA3B3-73B5-49FA-8A9E-3A390943D02F}" destId="{61602BF5-688D-4E27-A16A-DDFD44E22B07}" srcOrd="1" destOrd="0" presId="urn:microsoft.com/office/officeart/2005/8/layout/vList2"/>
    <dgm:cxn modelId="{8B57F37C-BDDA-4CC6-8812-9F437E9DA3D4}" type="presParOf" srcId="{B3BDA3B3-73B5-49FA-8A9E-3A390943D02F}" destId="{2B0B01B7-4BFB-47CE-BF2A-5FCAB4D5D2CE}" srcOrd="2" destOrd="0" presId="urn:microsoft.com/office/officeart/2005/8/layout/vList2"/>
    <dgm:cxn modelId="{28F1601E-92B2-46D9-9460-1C58D03A5934}" type="presParOf" srcId="{B3BDA3B3-73B5-49FA-8A9E-3A390943D02F}" destId="{67244EAB-2377-4CD8-9BBD-DD68644C68EB}" srcOrd="3" destOrd="0" presId="urn:microsoft.com/office/officeart/2005/8/layout/vList2"/>
    <dgm:cxn modelId="{DC876BCE-C11B-446B-9A30-5C1768386CFA}" type="presParOf" srcId="{B3BDA3B3-73B5-49FA-8A9E-3A390943D02F}" destId="{89051147-2571-449A-8690-95235779564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D9296DE-2327-4E5F-9373-140F65557FFD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DE5F882-7986-494E-AAD1-625A7424A38B}">
      <dgm:prSet phldrT="[Text]"/>
      <dgm:spPr/>
      <dgm:t>
        <a:bodyPr/>
        <a:lstStyle/>
        <a:p>
          <a:r>
            <a:rPr lang="en-US" dirty="0"/>
            <a:t>Static</a:t>
          </a:r>
        </a:p>
      </dgm:t>
    </dgm:pt>
    <dgm:pt modelId="{129C83C6-5DE7-4CA1-8666-85FF13F81340}" type="parTrans" cxnId="{DC77F02D-D42D-4AB6-BDDC-66D70C38C047}">
      <dgm:prSet/>
      <dgm:spPr/>
      <dgm:t>
        <a:bodyPr/>
        <a:lstStyle/>
        <a:p>
          <a:endParaRPr lang="en-US"/>
        </a:p>
      </dgm:t>
    </dgm:pt>
    <dgm:pt modelId="{7D8F427B-7A1B-4F59-B988-5EDCDCE5598F}" type="sibTrans" cxnId="{DC77F02D-D42D-4AB6-BDDC-66D70C38C047}">
      <dgm:prSet/>
      <dgm:spPr/>
      <dgm:t>
        <a:bodyPr/>
        <a:lstStyle/>
        <a:p>
          <a:endParaRPr lang="en-US"/>
        </a:p>
      </dgm:t>
    </dgm:pt>
    <dgm:pt modelId="{7269B0DD-64A6-4E03-A68A-A4A8D54C77C6}">
      <dgm:prSet phldrT="[Text]"/>
      <dgm:spPr/>
      <dgm:t>
        <a:bodyPr/>
        <a:lstStyle/>
        <a:p>
          <a:r>
            <a:rPr lang="en-US" dirty="0"/>
            <a:t>Fixed</a:t>
          </a:r>
        </a:p>
      </dgm:t>
    </dgm:pt>
    <dgm:pt modelId="{ACAA558B-122E-40A6-A944-BD02C2A18496}" type="parTrans" cxnId="{BC93D381-D8CA-4F39-9BD4-BB42EC39E965}">
      <dgm:prSet/>
      <dgm:spPr/>
      <dgm:t>
        <a:bodyPr/>
        <a:lstStyle/>
        <a:p>
          <a:endParaRPr lang="en-US"/>
        </a:p>
      </dgm:t>
    </dgm:pt>
    <dgm:pt modelId="{BA75CB47-7533-429F-BB4E-9C41E0F2F54A}" type="sibTrans" cxnId="{BC93D381-D8CA-4F39-9BD4-BB42EC39E965}">
      <dgm:prSet/>
      <dgm:spPr/>
      <dgm:t>
        <a:bodyPr/>
        <a:lstStyle/>
        <a:p>
          <a:endParaRPr lang="en-US"/>
        </a:p>
      </dgm:t>
    </dgm:pt>
    <dgm:pt modelId="{61278D18-D2F1-4505-84E6-1E4C4919E0F5}">
      <dgm:prSet phldrT="[Text]"/>
      <dgm:spPr/>
      <dgm:t>
        <a:bodyPr/>
        <a:lstStyle/>
        <a:p>
          <a:r>
            <a:rPr lang="en-US" dirty="0"/>
            <a:t>Relative</a:t>
          </a:r>
        </a:p>
      </dgm:t>
    </dgm:pt>
    <dgm:pt modelId="{F20887DC-607E-4C34-BA2A-4CE161394768}" type="parTrans" cxnId="{41127029-9BCC-49CD-A1BF-B4254D2F60F0}">
      <dgm:prSet/>
      <dgm:spPr/>
      <dgm:t>
        <a:bodyPr/>
        <a:lstStyle/>
        <a:p>
          <a:endParaRPr lang="en-US"/>
        </a:p>
      </dgm:t>
    </dgm:pt>
    <dgm:pt modelId="{01BCFC8E-6056-4355-9D14-73EB91BF9FC9}" type="sibTrans" cxnId="{41127029-9BCC-49CD-A1BF-B4254D2F60F0}">
      <dgm:prSet/>
      <dgm:spPr/>
      <dgm:t>
        <a:bodyPr/>
        <a:lstStyle/>
        <a:p>
          <a:endParaRPr lang="en-US"/>
        </a:p>
      </dgm:t>
    </dgm:pt>
    <dgm:pt modelId="{2C24F269-98A9-4839-8793-55966844225F}">
      <dgm:prSet phldrT="[Text]"/>
      <dgm:spPr/>
      <dgm:t>
        <a:bodyPr/>
        <a:lstStyle/>
        <a:p>
          <a:r>
            <a:rPr lang="en-US"/>
            <a:t>Absolute</a:t>
          </a:r>
          <a:endParaRPr lang="en-US" dirty="0"/>
        </a:p>
      </dgm:t>
    </dgm:pt>
    <dgm:pt modelId="{18304974-6C52-4576-A404-795EB81B8315}" type="parTrans" cxnId="{95CD80CB-0DD4-4C45-B769-B26E42DA782F}">
      <dgm:prSet/>
      <dgm:spPr/>
      <dgm:t>
        <a:bodyPr/>
        <a:lstStyle/>
        <a:p>
          <a:endParaRPr lang="en-US"/>
        </a:p>
      </dgm:t>
    </dgm:pt>
    <dgm:pt modelId="{80987BB2-CC45-45B0-9843-586A268F6F48}" type="sibTrans" cxnId="{95CD80CB-0DD4-4C45-B769-B26E42DA782F}">
      <dgm:prSet/>
      <dgm:spPr/>
      <dgm:t>
        <a:bodyPr/>
        <a:lstStyle/>
        <a:p>
          <a:endParaRPr lang="en-US"/>
        </a:p>
      </dgm:t>
    </dgm:pt>
    <dgm:pt modelId="{530F972B-025E-4648-83F6-617D32FEC519}">
      <dgm:prSet phldrT="[Text]"/>
      <dgm:spPr/>
      <dgm:t>
        <a:bodyPr/>
        <a:lstStyle/>
        <a:p>
          <a:r>
            <a:rPr lang="en-US" dirty="0"/>
            <a:t>Inherit</a:t>
          </a:r>
        </a:p>
      </dgm:t>
    </dgm:pt>
    <dgm:pt modelId="{DEABFE29-3552-4364-A559-8564B9858675}" type="parTrans" cxnId="{1434A65A-750C-4A22-9253-4D8E3E9F7AA6}">
      <dgm:prSet/>
      <dgm:spPr/>
      <dgm:t>
        <a:bodyPr/>
        <a:lstStyle/>
        <a:p>
          <a:endParaRPr lang="en-US"/>
        </a:p>
      </dgm:t>
    </dgm:pt>
    <dgm:pt modelId="{E2C8A5A9-108B-4BAB-AAC8-099F93B3398A}" type="sibTrans" cxnId="{1434A65A-750C-4A22-9253-4D8E3E9F7AA6}">
      <dgm:prSet/>
      <dgm:spPr/>
      <dgm:t>
        <a:bodyPr/>
        <a:lstStyle/>
        <a:p>
          <a:endParaRPr lang="en-US"/>
        </a:p>
      </dgm:t>
    </dgm:pt>
    <dgm:pt modelId="{396BA677-7F54-4A2B-AA80-2BEBC792CEAE}" type="pres">
      <dgm:prSet presAssocID="{BD9296DE-2327-4E5F-9373-140F65557FFD}" presName="linear" presStyleCnt="0">
        <dgm:presLayoutVars>
          <dgm:animLvl val="lvl"/>
          <dgm:resizeHandles val="exact"/>
        </dgm:presLayoutVars>
      </dgm:prSet>
      <dgm:spPr/>
    </dgm:pt>
    <dgm:pt modelId="{63633703-D3FA-4EC9-8060-E6B9E68107C2}" type="pres">
      <dgm:prSet presAssocID="{3DE5F882-7986-494E-AAD1-625A7424A38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EA23DE7-4F4A-4909-AEBD-B99C17467459}" type="pres">
      <dgm:prSet presAssocID="{7D8F427B-7A1B-4F59-B988-5EDCDCE5598F}" presName="spacer" presStyleCnt="0"/>
      <dgm:spPr/>
    </dgm:pt>
    <dgm:pt modelId="{248190D1-DF1B-412D-A874-06A094AA4392}" type="pres">
      <dgm:prSet presAssocID="{7269B0DD-64A6-4E03-A68A-A4A8D54C77C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1608593-D424-4590-AFA7-01DB49656C74}" type="pres">
      <dgm:prSet presAssocID="{BA75CB47-7533-429F-BB4E-9C41E0F2F54A}" presName="spacer" presStyleCnt="0"/>
      <dgm:spPr/>
    </dgm:pt>
    <dgm:pt modelId="{8F561D64-4FCB-4DF1-95E0-0F75CD5477F6}" type="pres">
      <dgm:prSet presAssocID="{2C24F269-98A9-4839-8793-55966844225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5A3F9AF-C3D0-4478-A593-C127EECFE73A}" type="pres">
      <dgm:prSet presAssocID="{80987BB2-CC45-45B0-9843-586A268F6F48}" presName="spacer" presStyleCnt="0"/>
      <dgm:spPr/>
    </dgm:pt>
    <dgm:pt modelId="{A9003F3E-420E-4082-BBC4-575323CA0092}" type="pres">
      <dgm:prSet presAssocID="{61278D18-D2F1-4505-84E6-1E4C4919E0F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20F969B-CABC-4123-A7F6-241764B15D96}" type="pres">
      <dgm:prSet presAssocID="{01BCFC8E-6056-4355-9D14-73EB91BF9FC9}" presName="spacer" presStyleCnt="0"/>
      <dgm:spPr/>
    </dgm:pt>
    <dgm:pt modelId="{05C286E7-26C0-47C6-BA0F-7559B88B534B}" type="pres">
      <dgm:prSet presAssocID="{530F972B-025E-4648-83F6-617D32FEC51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1127029-9BCC-49CD-A1BF-B4254D2F60F0}" srcId="{BD9296DE-2327-4E5F-9373-140F65557FFD}" destId="{61278D18-D2F1-4505-84E6-1E4C4919E0F5}" srcOrd="3" destOrd="0" parTransId="{F20887DC-607E-4C34-BA2A-4CE161394768}" sibTransId="{01BCFC8E-6056-4355-9D14-73EB91BF9FC9}"/>
    <dgm:cxn modelId="{DC77F02D-D42D-4AB6-BDDC-66D70C38C047}" srcId="{BD9296DE-2327-4E5F-9373-140F65557FFD}" destId="{3DE5F882-7986-494E-AAD1-625A7424A38B}" srcOrd="0" destOrd="0" parTransId="{129C83C6-5DE7-4CA1-8666-85FF13F81340}" sibTransId="{7D8F427B-7A1B-4F59-B988-5EDCDCE5598F}"/>
    <dgm:cxn modelId="{9BF2B840-C7F8-45C6-AA89-F119F43C3ED4}" type="presOf" srcId="{BD9296DE-2327-4E5F-9373-140F65557FFD}" destId="{396BA677-7F54-4A2B-AA80-2BEBC792CEAE}" srcOrd="0" destOrd="0" presId="urn:microsoft.com/office/officeart/2005/8/layout/vList2"/>
    <dgm:cxn modelId="{7351C146-BB29-4D17-8AA0-52FE168D0648}" type="presOf" srcId="{61278D18-D2F1-4505-84E6-1E4C4919E0F5}" destId="{A9003F3E-420E-4082-BBC4-575323CA0092}" srcOrd="0" destOrd="0" presId="urn:microsoft.com/office/officeart/2005/8/layout/vList2"/>
    <dgm:cxn modelId="{1434A65A-750C-4A22-9253-4D8E3E9F7AA6}" srcId="{BD9296DE-2327-4E5F-9373-140F65557FFD}" destId="{530F972B-025E-4648-83F6-617D32FEC519}" srcOrd="4" destOrd="0" parTransId="{DEABFE29-3552-4364-A559-8564B9858675}" sibTransId="{E2C8A5A9-108B-4BAB-AAC8-099F93B3398A}"/>
    <dgm:cxn modelId="{BC93D381-D8CA-4F39-9BD4-BB42EC39E965}" srcId="{BD9296DE-2327-4E5F-9373-140F65557FFD}" destId="{7269B0DD-64A6-4E03-A68A-A4A8D54C77C6}" srcOrd="1" destOrd="0" parTransId="{ACAA558B-122E-40A6-A944-BD02C2A18496}" sibTransId="{BA75CB47-7533-429F-BB4E-9C41E0F2F54A}"/>
    <dgm:cxn modelId="{C0E0BE98-1491-4DCB-9162-63DA7657C971}" type="presOf" srcId="{2C24F269-98A9-4839-8793-55966844225F}" destId="{8F561D64-4FCB-4DF1-95E0-0F75CD5477F6}" srcOrd="0" destOrd="0" presId="urn:microsoft.com/office/officeart/2005/8/layout/vList2"/>
    <dgm:cxn modelId="{7B3F14C2-5637-4EB0-B47C-01EAC2BDEDC3}" type="presOf" srcId="{530F972B-025E-4648-83F6-617D32FEC519}" destId="{05C286E7-26C0-47C6-BA0F-7559B88B534B}" srcOrd="0" destOrd="0" presId="urn:microsoft.com/office/officeart/2005/8/layout/vList2"/>
    <dgm:cxn modelId="{95CD80CB-0DD4-4C45-B769-B26E42DA782F}" srcId="{BD9296DE-2327-4E5F-9373-140F65557FFD}" destId="{2C24F269-98A9-4839-8793-55966844225F}" srcOrd="2" destOrd="0" parTransId="{18304974-6C52-4576-A404-795EB81B8315}" sibTransId="{80987BB2-CC45-45B0-9843-586A268F6F48}"/>
    <dgm:cxn modelId="{3CF885D9-2E2E-4235-8B63-7AEC401AD109}" type="presOf" srcId="{3DE5F882-7986-494E-AAD1-625A7424A38B}" destId="{63633703-D3FA-4EC9-8060-E6B9E68107C2}" srcOrd="0" destOrd="0" presId="urn:microsoft.com/office/officeart/2005/8/layout/vList2"/>
    <dgm:cxn modelId="{CA955CEE-9F83-4406-B4E8-ED3D453D35D5}" type="presOf" srcId="{7269B0DD-64A6-4E03-A68A-A4A8D54C77C6}" destId="{248190D1-DF1B-412D-A874-06A094AA4392}" srcOrd="0" destOrd="0" presId="urn:microsoft.com/office/officeart/2005/8/layout/vList2"/>
    <dgm:cxn modelId="{FDA42F5E-B401-491D-9D39-54A0BB6DE5A0}" type="presParOf" srcId="{396BA677-7F54-4A2B-AA80-2BEBC792CEAE}" destId="{63633703-D3FA-4EC9-8060-E6B9E68107C2}" srcOrd="0" destOrd="0" presId="urn:microsoft.com/office/officeart/2005/8/layout/vList2"/>
    <dgm:cxn modelId="{E946368D-15CE-4349-A6C6-39F1347CC899}" type="presParOf" srcId="{396BA677-7F54-4A2B-AA80-2BEBC792CEAE}" destId="{BEA23DE7-4F4A-4909-AEBD-B99C17467459}" srcOrd="1" destOrd="0" presId="urn:microsoft.com/office/officeart/2005/8/layout/vList2"/>
    <dgm:cxn modelId="{3F112843-425D-48CE-AB6C-F1365DFFFC16}" type="presParOf" srcId="{396BA677-7F54-4A2B-AA80-2BEBC792CEAE}" destId="{248190D1-DF1B-412D-A874-06A094AA4392}" srcOrd="2" destOrd="0" presId="urn:microsoft.com/office/officeart/2005/8/layout/vList2"/>
    <dgm:cxn modelId="{B2F62E55-BFF6-4400-A9C8-3DED315C1034}" type="presParOf" srcId="{396BA677-7F54-4A2B-AA80-2BEBC792CEAE}" destId="{81608593-D424-4590-AFA7-01DB49656C74}" srcOrd="3" destOrd="0" presId="urn:microsoft.com/office/officeart/2005/8/layout/vList2"/>
    <dgm:cxn modelId="{2690BD10-0017-4D9B-8D82-B817025839A4}" type="presParOf" srcId="{396BA677-7F54-4A2B-AA80-2BEBC792CEAE}" destId="{8F561D64-4FCB-4DF1-95E0-0F75CD5477F6}" srcOrd="4" destOrd="0" presId="urn:microsoft.com/office/officeart/2005/8/layout/vList2"/>
    <dgm:cxn modelId="{0240408D-A1F3-471A-BFC5-23B56E1F75A9}" type="presParOf" srcId="{396BA677-7F54-4A2B-AA80-2BEBC792CEAE}" destId="{85A3F9AF-C3D0-4478-A593-C127EECFE73A}" srcOrd="5" destOrd="0" presId="urn:microsoft.com/office/officeart/2005/8/layout/vList2"/>
    <dgm:cxn modelId="{16BC8ED2-60C6-43C4-A190-0AA1AFDDADE0}" type="presParOf" srcId="{396BA677-7F54-4A2B-AA80-2BEBC792CEAE}" destId="{A9003F3E-420E-4082-BBC4-575323CA0092}" srcOrd="6" destOrd="0" presId="urn:microsoft.com/office/officeart/2005/8/layout/vList2"/>
    <dgm:cxn modelId="{794FD6D6-8ACE-4B85-9D88-AF3C16099799}" type="presParOf" srcId="{396BA677-7F54-4A2B-AA80-2BEBC792CEAE}" destId="{120F969B-CABC-4123-A7F6-241764B15D96}" srcOrd="7" destOrd="0" presId="urn:microsoft.com/office/officeart/2005/8/layout/vList2"/>
    <dgm:cxn modelId="{194A48EF-E47E-4683-BCA2-B0266E6A34F3}" type="presParOf" srcId="{396BA677-7F54-4A2B-AA80-2BEBC792CEAE}" destId="{05C286E7-26C0-47C6-BA0F-7559B88B534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D9296DE-2327-4E5F-9373-140F65557FFD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DE5F882-7986-494E-AAD1-625A7424A38B}">
      <dgm:prSet phldrT="[Text]"/>
      <dgm:spPr/>
      <dgm:t>
        <a:bodyPr/>
        <a:lstStyle/>
        <a:p>
          <a:r>
            <a:rPr lang="en-US" dirty="0"/>
            <a:t>float : left;</a:t>
          </a:r>
        </a:p>
      </dgm:t>
    </dgm:pt>
    <dgm:pt modelId="{129C83C6-5DE7-4CA1-8666-85FF13F81340}" type="parTrans" cxnId="{DC77F02D-D42D-4AB6-BDDC-66D70C38C047}">
      <dgm:prSet/>
      <dgm:spPr/>
      <dgm:t>
        <a:bodyPr/>
        <a:lstStyle/>
        <a:p>
          <a:endParaRPr lang="en-US"/>
        </a:p>
      </dgm:t>
    </dgm:pt>
    <dgm:pt modelId="{7D8F427B-7A1B-4F59-B988-5EDCDCE5598F}" type="sibTrans" cxnId="{DC77F02D-D42D-4AB6-BDDC-66D70C38C047}">
      <dgm:prSet/>
      <dgm:spPr/>
      <dgm:t>
        <a:bodyPr/>
        <a:lstStyle/>
        <a:p>
          <a:endParaRPr lang="en-US"/>
        </a:p>
      </dgm:t>
    </dgm:pt>
    <dgm:pt modelId="{0CAEB3C6-7770-4226-A23E-4BD1E43E2591}">
      <dgm:prSet phldrT="[Text]"/>
      <dgm:spPr/>
      <dgm:t>
        <a:bodyPr/>
        <a:lstStyle/>
        <a:p>
          <a:r>
            <a:rPr lang="en-US" dirty="0"/>
            <a:t>float : right;</a:t>
          </a:r>
        </a:p>
      </dgm:t>
    </dgm:pt>
    <dgm:pt modelId="{02E8FEA1-9782-4A44-815E-39BE750A7508}" type="parTrans" cxnId="{19EE7ECE-EB36-4E53-8A8B-FEC83D038E8A}">
      <dgm:prSet/>
      <dgm:spPr/>
      <dgm:t>
        <a:bodyPr/>
        <a:lstStyle/>
        <a:p>
          <a:endParaRPr lang="en-US"/>
        </a:p>
      </dgm:t>
    </dgm:pt>
    <dgm:pt modelId="{D0FF8755-B60D-4CE8-AF51-294756E9453F}" type="sibTrans" cxnId="{19EE7ECE-EB36-4E53-8A8B-FEC83D038E8A}">
      <dgm:prSet/>
      <dgm:spPr/>
      <dgm:t>
        <a:bodyPr/>
        <a:lstStyle/>
        <a:p>
          <a:endParaRPr lang="en-US"/>
        </a:p>
      </dgm:t>
    </dgm:pt>
    <dgm:pt modelId="{A8D52B86-0ACA-47CA-9B09-41808D8B5A02}">
      <dgm:prSet phldrT="[Text]"/>
      <dgm:spPr/>
      <dgm:t>
        <a:bodyPr/>
        <a:lstStyle/>
        <a:p>
          <a:r>
            <a:rPr lang="en-US" dirty="0"/>
            <a:t>float : none;</a:t>
          </a:r>
        </a:p>
      </dgm:t>
    </dgm:pt>
    <dgm:pt modelId="{5AA97A70-013C-4832-8D94-190F15D4AF88}" type="parTrans" cxnId="{AC9E84EE-3A03-41EA-ADDB-63986AFB7B3C}">
      <dgm:prSet/>
      <dgm:spPr/>
      <dgm:t>
        <a:bodyPr/>
        <a:lstStyle/>
        <a:p>
          <a:endParaRPr lang="en-US"/>
        </a:p>
      </dgm:t>
    </dgm:pt>
    <dgm:pt modelId="{6F1825B6-7399-4F13-B5B4-4325C78C1663}" type="sibTrans" cxnId="{AC9E84EE-3A03-41EA-ADDB-63986AFB7B3C}">
      <dgm:prSet/>
      <dgm:spPr/>
      <dgm:t>
        <a:bodyPr/>
        <a:lstStyle/>
        <a:p>
          <a:endParaRPr lang="en-US"/>
        </a:p>
      </dgm:t>
    </dgm:pt>
    <dgm:pt modelId="{D64C478E-A7BE-4A27-9BF1-136952F88B8D}">
      <dgm:prSet phldrT="[Text]"/>
      <dgm:spPr/>
      <dgm:t>
        <a:bodyPr/>
        <a:lstStyle/>
        <a:p>
          <a:r>
            <a:rPr lang="en-US" dirty="0"/>
            <a:t>clear : both;</a:t>
          </a:r>
        </a:p>
      </dgm:t>
    </dgm:pt>
    <dgm:pt modelId="{BF91E37A-08EF-49F4-AA19-E51A88D3A22D}" type="parTrans" cxnId="{8B60D20F-7B06-4EED-A71B-DBD5778F8D5E}">
      <dgm:prSet/>
      <dgm:spPr/>
      <dgm:t>
        <a:bodyPr/>
        <a:lstStyle/>
        <a:p>
          <a:endParaRPr lang="en-US"/>
        </a:p>
      </dgm:t>
    </dgm:pt>
    <dgm:pt modelId="{9AE236F2-DAC1-4380-9B6A-E8A1D7542F0F}" type="sibTrans" cxnId="{8B60D20F-7B06-4EED-A71B-DBD5778F8D5E}">
      <dgm:prSet/>
      <dgm:spPr/>
      <dgm:t>
        <a:bodyPr/>
        <a:lstStyle/>
        <a:p>
          <a:endParaRPr lang="en-US"/>
        </a:p>
      </dgm:t>
    </dgm:pt>
    <dgm:pt modelId="{CDE093E3-CD4B-43CD-A154-18597EB0AF36}">
      <dgm:prSet phldrT="[Text]"/>
      <dgm:spPr/>
      <dgm:t>
        <a:bodyPr/>
        <a:lstStyle/>
        <a:p>
          <a:r>
            <a:rPr lang="en-US" dirty="0"/>
            <a:t>clear : left;</a:t>
          </a:r>
        </a:p>
      </dgm:t>
    </dgm:pt>
    <dgm:pt modelId="{5E4C80F6-3D64-41C1-A3F7-AF92561D7D84}" type="parTrans" cxnId="{7029AF56-62D6-4FF9-A448-CCB131DDFB29}">
      <dgm:prSet/>
      <dgm:spPr/>
      <dgm:t>
        <a:bodyPr/>
        <a:lstStyle/>
        <a:p>
          <a:endParaRPr lang="en-US"/>
        </a:p>
      </dgm:t>
    </dgm:pt>
    <dgm:pt modelId="{F79935B3-D162-4E88-9E3D-1E938A873C1E}" type="sibTrans" cxnId="{7029AF56-62D6-4FF9-A448-CCB131DDFB29}">
      <dgm:prSet/>
      <dgm:spPr/>
      <dgm:t>
        <a:bodyPr/>
        <a:lstStyle/>
        <a:p>
          <a:endParaRPr lang="en-US"/>
        </a:p>
      </dgm:t>
    </dgm:pt>
    <dgm:pt modelId="{59CC39E1-6696-408A-8808-61A7A1A20376}">
      <dgm:prSet phldrT="[Text]"/>
      <dgm:spPr/>
      <dgm:t>
        <a:bodyPr/>
        <a:lstStyle/>
        <a:p>
          <a:r>
            <a:rPr lang="en-US" dirty="0"/>
            <a:t>clear : right;</a:t>
          </a:r>
        </a:p>
      </dgm:t>
    </dgm:pt>
    <dgm:pt modelId="{665A629A-5F96-4F01-A57E-C591F800BD99}" type="parTrans" cxnId="{EC414E49-3A8A-4C03-A7CD-3AC1298C3D09}">
      <dgm:prSet/>
      <dgm:spPr/>
      <dgm:t>
        <a:bodyPr/>
        <a:lstStyle/>
        <a:p>
          <a:endParaRPr lang="en-US"/>
        </a:p>
      </dgm:t>
    </dgm:pt>
    <dgm:pt modelId="{CB4581AC-5D43-42A8-A622-6540739718C8}" type="sibTrans" cxnId="{EC414E49-3A8A-4C03-A7CD-3AC1298C3D09}">
      <dgm:prSet/>
      <dgm:spPr/>
      <dgm:t>
        <a:bodyPr/>
        <a:lstStyle/>
        <a:p>
          <a:endParaRPr lang="en-US"/>
        </a:p>
      </dgm:t>
    </dgm:pt>
    <dgm:pt modelId="{396BA677-7F54-4A2B-AA80-2BEBC792CEAE}" type="pres">
      <dgm:prSet presAssocID="{BD9296DE-2327-4E5F-9373-140F65557FFD}" presName="linear" presStyleCnt="0">
        <dgm:presLayoutVars>
          <dgm:animLvl val="lvl"/>
          <dgm:resizeHandles val="exact"/>
        </dgm:presLayoutVars>
      </dgm:prSet>
      <dgm:spPr/>
    </dgm:pt>
    <dgm:pt modelId="{63633703-D3FA-4EC9-8060-E6B9E68107C2}" type="pres">
      <dgm:prSet presAssocID="{3DE5F882-7986-494E-AAD1-625A7424A38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EA23DE7-4F4A-4909-AEBD-B99C17467459}" type="pres">
      <dgm:prSet presAssocID="{7D8F427B-7A1B-4F59-B988-5EDCDCE5598F}" presName="spacer" presStyleCnt="0"/>
      <dgm:spPr/>
    </dgm:pt>
    <dgm:pt modelId="{A5F20593-8320-4173-A9CD-AB4EEFA85476}" type="pres">
      <dgm:prSet presAssocID="{0CAEB3C6-7770-4226-A23E-4BD1E43E259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96E5D1A-3380-4906-B40E-0D782A47262F}" type="pres">
      <dgm:prSet presAssocID="{D0FF8755-B60D-4CE8-AF51-294756E9453F}" presName="spacer" presStyleCnt="0"/>
      <dgm:spPr/>
    </dgm:pt>
    <dgm:pt modelId="{AAE1D701-2CE2-4440-B2DC-EF8DAD72E13C}" type="pres">
      <dgm:prSet presAssocID="{A8D52B86-0ACA-47CA-9B09-41808D8B5A0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3143712-B0C8-474A-B73B-396835788A07}" type="pres">
      <dgm:prSet presAssocID="{6F1825B6-7399-4F13-B5B4-4325C78C1663}" presName="spacer" presStyleCnt="0"/>
      <dgm:spPr/>
    </dgm:pt>
    <dgm:pt modelId="{CC27456C-6F4E-46A0-A7BF-E98D99DBDE93}" type="pres">
      <dgm:prSet presAssocID="{D64C478E-A7BE-4A27-9BF1-136952F88B8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3E9CFA9-FAD4-45BA-9CBB-0609FB7F2DC6}" type="pres">
      <dgm:prSet presAssocID="{9AE236F2-DAC1-4380-9B6A-E8A1D7542F0F}" presName="spacer" presStyleCnt="0"/>
      <dgm:spPr/>
    </dgm:pt>
    <dgm:pt modelId="{E6951533-78AE-4B06-8933-0A32C8ABF406}" type="pres">
      <dgm:prSet presAssocID="{CDE093E3-CD4B-43CD-A154-18597EB0AF3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EC7A75F-1FCB-4B35-BF18-57AD0A781A82}" type="pres">
      <dgm:prSet presAssocID="{F79935B3-D162-4E88-9E3D-1E938A873C1E}" presName="spacer" presStyleCnt="0"/>
      <dgm:spPr/>
    </dgm:pt>
    <dgm:pt modelId="{6EA0A117-672F-4AF9-9D0F-2CA6DB35142D}" type="pres">
      <dgm:prSet presAssocID="{59CC39E1-6696-408A-8808-61A7A1A2037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B60D20F-7B06-4EED-A71B-DBD5778F8D5E}" srcId="{BD9296DE-2327-4E5F-9373-140F65557FFD}" destId="{D64C478E-A7BE-4A27-9BF1-136952F88B8D}" srcOrd="3" destOrd="0" parTransId="{BF91E37A-08EF-49F4-AA19-E51A88D3A22D}" sibTransId="{9AE236F2-DAC1-4380-9B6A-E8A1D7542F0F}"/>
    <dgm:cxn modelId="{891C371D-5C0C-4E6C-8B13-198265310C90}" type="presOf" srcId="{CDE093E3-CD4B-43CD-A154-18597EB0AF36}" destId="{E6951533-78AE-4B06-8933-0A32C8ABF406}" srcOrd="0" destOrd="0" presId="urn:microsoft.com/office/officeart/2005/8/layout/vList2"/>
    <dgm:cxn modelId="{DC77F02D-D42D-4AB6-BDDC-66D70C38C047}" srcId="{BD9296DE-2327-4E5F-9373-140F65557FFD}" destId="{3DE5F882-7986-494E-AAD1-625A7424A38B}" srcOrd="0" destOrd="0" parTransId="{129C83C6-5DE7-4CA1-8666-85FF13F81340}" sibTransId="{7D8F427B-7A1B-4F59-B988-5EDCDCE5598F}"/>
    <dgm:cxn modelId="{1F74553A-CAAD-4235-BA72-38CF0E513980}" type="presOf" srcId="{A8D52B86-0ACA-47CA-9B09-41808D8B5A02}" destId="{AAE1D701-2CE2-4440-B2DC-EF8DAD72E13C}" srcOrd="0" destOrd="0" presId="urn:microsoft.com/office/officeart/2005/8/layout/vList2"/>
    <dgm:cxn modelId="{EC414E49-3A8A-4C03-A7CD-3AC1298C3D09}" srcId="{BD9296DE-2327-4E5F-9373-140F65557FFD}" destId="{59CC39E1-6696-408A-8808-61A7A1A20376}" srcOrd="5" destOrd="0" parTransId="{665A629A-5F96-4F01-A57E-C591F800BD99}" sibTransId="{CB4581AC-5D43-42A8-A622-6540739718C8}"/>
    <dgm:cxn modelId="{B380514E-9B4B-437A-8B95-684821B96579}" type="presOf" srcId="{BD9296DE-2327-4E5F-9373-140F65557FFD}" destId="{396BA677-7F54-4A2B-AA80-2BEBC792CEAE}" srcOrd="0" destOrd="0" presId="urn:microsoft.com/office/officeart/2005/8/layout/vList2"/>
    <dgm:cxn modelId="{6305884E-B665-4B10-8492-FB3590219542}" type="presOf" srcId="{59CC39E1-6696-408A-8808-61A7A1A20376}" destId="{6EA0A117-672F-4AF9-9D0F-2CA6DB35142D}" srcOrd="0" destOrd="0" presId="urn:microsoft.com/office/officeart/2005/8/layout/vList2"/>
    <dgm:cxn modelId="{7029AF56-62D6-4FF9-A448-CCB131DDFB29}" srcId="{BD9296DE-2327-4E5F-9373-140F65557FFD}" destId="{CDE093E3-CD4B-43CD-A154-18597EB0AF36}" srcOrd="4" destOrd="0" parTransId="{5E4C80F6-3D64-41C1-A3F7-AF92561D7D84}" sibTransId="{F79935B3-D162-4E88-9E3D-1E938A873C1E}"/>
    <dgm:cxn modelId="{253F7288-944C-4239-A220-609A3311BE46}" type="presOf" srcId="{3DE5F882-7986-494E-AAD1-625A7424A38B}" destId="{63633703-D3FA-4EC9-8060-E6B9E68107C2}" srcOrd="0" destOrd="0" presId="urn:microsoft.com/office/officeart/2005/8/layout/vList2"/>
    <dgm:cxn modelId="{1272ACA5-D9B1-4427-BFA6-800E3453C345}" type="presOf" srcId="{0CAEB3C6-7770-4226-A23E-4BD1E43E2591}" destId="{A5F20593-8320-4173-A9CD-AB4EEFA85476}" srcOrd="0" destOrd="0" presId="urn:microsoft.com/office/officeart/2005/8/layout/vList2"/>
    <dgm:cxn modelId="{19EE7ECE-EB36-4E53-8A8B-FEC83D038E8A}" srcId="{BD9296DE-2327-4E5F-9373-140F65557FFD}" destId="{0CAEB3C6-7770-4226-A23E-4BD1E43E2591}" srcOrd="1" destOrd="0" parTransId="{02E8FEA1-9782-4A44-815E-39BE750A7508}" sibTransId="{D0FF8755-B60D-4CE8-AF51-294756E9453F}"/>
    <dgm:cxn modelId="{AC9E84EE-3A03-41EA-ADDB-63986AFB7B3C}" srcId="{BD9296DE-2327-4E5F-9373-140F65557FFD}" destId="{A8D52B86-0ACA-47CA-9B09-41808D8B5A02}" srcOrd="2" destOrd="0" parTransId="{5AA97A70-013C-4832-8D94-190F15D4AF88}" sibTransId="{6F1825B6-7399-4F13-B5B4-4325C78C1663}"/>
    <dgm:cxn modelId="{B9D00DF3-6D98-45D0-82C0-98D1C1133BD6}" type="presOf" srcId="{D64C478E-A7BE-4A27-9BF1-136952F88B8D}" destId="{CC27456C-6F4E-46A0-A7BF-E98D99DBDE93}" srcOrd="0" destOrd="0" presId="urn:microsoft.com/office/officeart/2005/8/layout/vList2"/>
    <dgm:cxn modelId="{900CD079-FBDB-4F0F-A66E-3700F7FAB294}" type="presParOf" srcId="{396BA677-7F54-4A2B-AA80-2BEBC792CEAE}" destId="{63633703-D3FA-4EC9-8060-E6B9E68107C2}" srcOrd="0" destOrd="0" presId="urn:microsoft.com/office/officeart/2005/8/layout/vList2"/>
    <dgm:cxn modelId="{DDE349F8-BBD1-41D1-AD1E-F196E4CFEDC4}" type="presParOf" srcId="{396BA677-7F54-4A2B-AA80-2BEBC792CEAE}" destId="{BEA23DE7-4F4A-4909-AEBD-B99C17467459}" srcOrd="1" destOrd="0" presId="urn:microsoft.com/office/officeart/2005/8/layout/vList2"/>
    <dgm:cxn modelId="{5C16C705-ACA9-4134-9CD5-0EE7552D1978}" type="presParOf" srcId="{396BA677-7F54-4A2B-AA80-2BEBC792CEAE}" destId="{A5F20593-8320-4173-A9CD-AB4EEFA85476}" srcOrd="2" destOrd="0" presId="urn:microsoft.com/office/officeart/2005/8/layout/vList2"/>
    <dgm:cxn modelId="{A9AC018B-2AA6-4450-AC1E-FE5728C098F0}" type="presParOf" srcId="{396BA677-7F54-4A2B-AA80-2BEBC792CEAE}" destId="{B96E5D1A-3380-4906-B40E-0D782A47262F}" srcOrd="3" destOrd="0" presId="urn:microsoft.com/office/officeart/2005/8/layout/vList2"/>
    <dgm:cxn modelId="{AE038BEE-2F33-475F-8400-0C14A8C85100}" type="presParOf" srcId="{396BA677-7F54-4A2B-AA80-2BEBC792CEAE}" destId="{AAE1D701-2CE2-4440-B2DC-EF8DAD72E13C}" srcOrd="4" destOrd="0" presId="urn:microsoft.com/office/officeart/2005/8/layout/vList2"/>
    <dgm:cxn modelId="{1FC77C6B-0DC9-4375-B0B0-8BF164E4C186}" type="presParOf" srcId="{396BA677-7F54-4A2B-AA80-2BEBC792CEAE}" destId="{13143712-B0C8-474A-B73B-396835788A07}" srcOrd="5" destOrd="0" presId="urn:microsoft.com/office/officeart/2005/8/layout/vList2"/>
    <dgm:cxn modelId="{A3F1C98B-11E9-4C0B-A264-3C75FA14A022}" type="presParOf" srcId="{396BA677-7F54-4A2B-AA80-2BEBC792CEAE}" destId="{CC27456C-6F4E-46A0-A7BF-E98D99DBDE93}" srcOrd="6" destOrd="0" presId="urn:microsoft.com/office/officeart/2005/8/layout/vList2"/>
    <dgm:cxn modelId="{8ACA7105-A444-4A0D-A7BD-8BC5C76ECE2F}" type="presParOf" srcId="{396BA677-7F54-4A2B-AA80-2BEBC792CEAE}" destId="{13E9CFA9-FAD4-45BA-9CBB-0609FB7F2DC6}" srcOrd="7" destOrd="0" presId="urn:microsoft.com/office/officeart/2005/8/layout/vList2"/>
    <dgm:cxn modelId="{B0EA5620-2009-4505-96D0-FC2BE0CE00DA}" type="presParOf" srcId="{396BA677-7F54-4A2B-AA80-2BEBC792CEAE}" destId="{E6951533-78AE-4B06-8933-0A32C8ABF406}" srcOrd="8" destOrd="0" presId="urn:microsoft.com/office/officeart/2005/8/layout/vList2"/>
    <dgm:cxn modelId="{A2A5A69B-4C05-431A-89B0-9044E5F2CA43}" type="presParOf" srcId="{396BA677-7F54-4A2B-AA80-2BEBC792CEAE}" destId="{5EC7A75F-1FCB-4B35-BF18-57AD0A781A82}" srcOrd="9" destOrd="0" presId="urn:microsoft.com/office/officeart/2005/8/layout/vList2"/>
    <dgm:cxn modelId="{DCFA7008-ED73-4AD3-AD5B-85E92E2AEF4E}" type="presParOf" srcId="{396BA677-7F54-4A2B-AA80-2BEBC792CEAE}" destId="{6EA0A117-672F-4AF9-9D0F-2CA6DB35142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5587A24-0121-4AD9-BC9E-B1EA2FFC9BA2}" type="doc">
      <dgm:prSet loTypeId="urn:microsoft.com/office/officeart/2005/8/layout/v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9665781-009C-4303-8970-ED9E0DC76052}">
      <dgm:prSet phldrT="[Text]"/>
      <dgm:spPr/>
      <dgm:t>
        <a:bodyPr/>
        <a:lstStyle/>
        <a:p>
          <a:r>
            <a:rPr lang="en-US" dirty="0"/>
            <a:t>Serif</a:t>
          </a:r>
        </a:p>
      </dgm:t>
    </dgm:pt>
    <dgm:pt modelId="{997FAC13-ECD1-47B5-B350-0E0407B92A48}" type="parTrans" cxnId="{522574CF-E9F7-46F7-8E9E-FF4B736EA792}">
      <dgm:prSet/>
      <dgm:spPr/>
      <dgm:t>
        <a:bodyPr/>
        <a:lstStyle/>
        <a:p>
          <a:endParaRPr lang="en-US"/>
        </a:p>
      </dgm:t>
    </dgm:pt>
    <dgm:pt modelId="{CA699DFF-3C34-44A8-94BE-DEE5BF3FD2B7}" type="sibTrans" cxnId="{522574CF-E9F7-46F7-8E9E-FF4B736EA792}">
      <dgm:prSet/>
      <dgm:spPr/>
      <dgm:t>
        <a:bodyPr/>
        <a:lstStyle/>
        <a:p>
          <a:endParaRPr lang="en-US"/>
        </a:p>
      </dgm:t>
    </dgm:pt>
    <dgm:pt modelId="{392F379C-2F3E-4CE2-B4E6-0563A4FED977}">
      <dgm:prSet phldrT="[Text]"/>
      <dgm:spPr/>
      <dgm:t>
        <a:bodyPr anchor="ctr"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Times New Roman</a:t>
          </a:r>
        </a:p>
      </dgm:t>
    </dgm:pt>
    <dgm:pt modelId="{C07F7453-E720-40B5-B8E4-1882B264E746}" type="parTrans" cxnId="{424EBF57-BE03-4D60-8B53-CC1D1E2EF79E}">
      <dgm:prSet/>
      <dgm:spPr/>
      <dgm:t>
        <a:bodyPr/>
        <a:lstStyle/>
        <a:p>
          <a:endParaRPr lang="en-US"/>
        </a:p>
      </dgm:t>
    </dgm:pt>
    <dgm:pt modelId="{0C0EEFC7-9050-4DC1-86C9-FD31F30FF666}" type="sibTrans" cxnId="{424EBF57-BE03-4D60-8B53-CC1D1E2EF79E}">
      <dgm:prSet/>
      <dgm:spPr/>
      <dgm:t>
        <a:bodyPr/>
        <a:lstStyle/>
        <a:p>
          <a:endParaRPr lang="en-US"/>
        </a:p>
      </dgm:t>
    </dgm:pt>
    <dgm:pt modelId="{E9025499-794C-47A7-A272-7FBB53E50753}">
      <dgm:prSet phldrT="[Text]"/>
      <dgm:spPr/>
      <dgm:t>
        <a:bodyPr/>
        <a:lstStyle/>
        <a:p>
          <a:r>
            <a:rPr lang="en-US" dirty="0"/>
            <a:t>Sans-serif</a:t>
          </a:r>
        </a:p>
      </dgm:t>
    </dgm:pt>
    <dgm:pt modelId="{3EC24D11-C7A3-4B41-B9FB-91FEF801EF29}" type="parTrans" cxnId="{9AD6A661-459F-46F7-9A40-0C74A67B9D0B}">
      <dgm:prSet/>
      <dgm:spPr/>
      <dgm:t>
        <a:bodyPr/>
        <a:lstStyle/>
        <a:p>
          <a:endParaRPr lang="en-US"/>
        </a:p>
      </dgm:t>
    </dgm:pt>
    <dgm:pt modelId="{5E7CF499-883B-4D20-8A02-45D20065B749}" type="sibTrans" cxnId="{9AD6A661-459F-46F7-9A40-0C74A67B9D0B}">
      <dgm:prSet/>
      <dgm:spPr/>
      <dgm:t>
        <a:bodyPr/>
        <a:lstStyle/>
        <a:p>
          <a:endParaRPr lang="en-US"/>
        </a:p>
      </dgm:t>
    </dgm:pt>
    <dgm:pt modelId="{4A66D2F2-D7B4-4C34-8033-92978AC280F3}">
      <dgm:prSet phldrT="[Text]"/>
      <dgm:spPr/>
      <dgm:t>
        <a:bodyPr anchor="ctr"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Arial</a:t>
          </a:r>
        </a:p>
      </dgm:t>
    </dgm:pt>
    <dgm:pt modelId="{D4B64602-4847-4B5B-804A-6CDCB669922B}" type="parTrans" cxnId="{2FBC78CD-44B9-4A34-9561-91A7B97A8F61}">
      <dgm:prSet/>
      <dgm:spPr/>
      <dgm:t>
        <a:bodyPr/>
        <a:lstStyle/>
        <a:p>
          <a:endParaRPr lang="en-US"/>
        </a:p>
      </dgm:t>
    </dgm:pt>
    <dgm:pt modelId="{45D3FBED-0BF0-4CC0-9066-959E43C43B89}" type="sibTrans" cxnId="{2FBC78CD-44B9-4A34-9561-91A7B97A8F61}">
      <dgm:prSet/>
      <dgm:spPr/>
      <dgm:t>
        <a:bodyPr/>
        <a:lstStyle/>
        <a:p>
          <a:endParaRPr lang="en-US"/>
        </a:p>
      </dgm:t>
    </dgm:pt>
    <dgm:pt modelId="{44A2B11C-97A9-4503-AC90-225C08A55591}">
      <dgm:prSet phldrT="[Text]"/>
      <dgm:spPr/>
      <dgm:t>
        <a:bodyPr/>
        <a:lstStyle/>
        <a:p>
          <a:r>
            <a:rPr lang="en-US" dirty="0"/>
            <a:t>Cursive</a:t>
          </a:r>
        </a:p>
      </dgm:t>
    </dgm:pt>
    <dgm:pt modelId="{A5339945-451B-4648-886E-F069CD6D2DA3}" type="parTrans" cxnId="{B69FFF13-19E5-466C-84C2-8063231A9F6A}">
      <dgm:prSet/>
      <dgm:spPr/>
      <dgm:t>
        <a:bodyPr/>
        <a:lstStyle/>
        <a:p>
          <a:endParaRPr lang="en-US"/>
        </a:p>
      </dgm:t>
    </dgm:pt>
    <dgm:pt modelId="{F6C7F9CD-6DAE-49E3-8DDC-1C56E12EA958}" type="sibTrans" cxnId="{B69FFF13-19E5-466C-84C2-8063231A9F6A}">
      <dgm:prSet/>
      <dgm:spPr/>
      <dgm:t>
        <a:bodyPr/>
        <a:lstStyle/>
        <a:p>
          <a:endParaRPr lang="en-US"/>
        </a:p>
      </dgm:t>
    </dgm:pt>
    <dgm:pt modelId="{5F881775-8889-4FFC-BDA1-78563162D584}">
      <dgm:prSet phldrT="[Text]"/>
      <dgm:spPr/>
      <dgm:t>
        <a:bodyPr/>
        <a:lstStyle/>
        <a:p>
          <a:r>
            <a:rPr lang="en-US" dirty="0"/>
            <a:t>Fantasy</a:t>
          </a:r>
        </a:p>
      </dgm:t>
    </dgm:pt>
    <dgm:pt modelId="{A6879230-0DE9-4830-9967-A5F8421A4849}" type="parTrans" cxnId="{E8C8E14C-5773-45B6-840D-E35AE49EE716}">
      <dgm:prSet/>
      <dgm:spPr/>
      <dgm:t>
        <a:bodyPr/>
        <a:lstStyle/>
        <a:p>
          <a:endParaRPr lang="en-US"/>
        </a:p>
      </dgm:t>
    </dgm:pt>
    <dgm:pt modelId="{E0B807E2-66FC-49C8-BCB6-44CAEC9D1B90}" type="sibTrans" cxnId="{E8C8E14C-5773-45B6-840D-E35AE49EE716}">
      <dgm:prSet/>
      <dgm:spPr/>
      <dgm:t>
        <a:bodyPr/>
        <a:lstStyle/>
        <a:p>
          <a:endParaRPr lang="en-US"/>
        </a:p>
      </dgm:t>
    </dgm:pt>
    <dgm:pt modelId="{57B889D5-64D3-4B4F-8D5C-65CB849678FC}">
      <dgm:prSet phldrT="[Text]"/>
      <dgm:spPr/>
      <dgm:t>
        <a:bodyPr/>
        <a:lstStyle/>
        <a:p>
          <a:r>
            <a:rPr lang="en-US" dirty="0"/>
            <a:t>Monospace</a:t>
          </a:r>
        </a:p>
      </dgm:t>
    </dgm:pt>
    <dgm:pt modelId="{9D421434-C819-4775-A7EF-C1FE7BEB30C6}" type="parTrans" cxnId="{1AE7D54E-52DF-4D25-952F-2F0FD8CDD8E5}">
      <dgm:prSet/>
      <dgm:spPr/>
      <dgm:t>
        <a:bodyPr/>
        <a:lstStyle/>
        <a:p>
          <a:endParaRPr lang="en-US"/>
        </a:p>
      </dgm:t>
    </dgm:pt>
    <dgm:pt modelId="{C62A5333-C9CD-4093-95FB-3C87BD962BD7}" type="sibTrans" cxnId="{1AE7D54E-52DF-4D25-952F-2F0FD8CDD8E5}">
      <dgm:prSet/>
      <dgm:spPr/>
      <dgm:t>
        <a:bodyPr/>
        <a:lstStyle/>
        <a:p>
          <a:endParaRPr lang="en-US"/>
        </a:p>
      </dgm:t>
    </dgm:pt>
    <dgm:pt modelId="{EFA6E11A-4599-48D0-A252-675141496A43}">
      <dgm:prSet phldrT="[Text]"/>
      <dgm:spPr/>
      <dgm:t>
        <a:bodyPr anchor="ctr"/>
        <a:lstStyle/>
        <a:p>
          <a:r>
            <a:rPr lang="en-US" dirty="0">
              <a:latin typeface="Comic Sans MS" panose="030F0702030302020204" pitchFamily="66" charset="0"/>
            </a:rPr>
            <a:t>Comic Sans</a:t>
          </a:r>
        </a:p>
      </dgm:t>
    </dgm:pt>
    <dgm:pt modelId="{2157982D-FF35-4F63-A84E-691E3666C29F}" type="parTrans" cxnId="{679C75D0-6ED2-4D21-9198-B98AC9929E78}">
      <dgm:prSet/>
      <dgm:spPr/>
      <dgm:t>
        <a:bodyPr/>
        <a:lstStyle/>
        <a:p>
          <a:endParaRPr lang="en-US"/>
        </a:p>
      </dgm:t>
    </dgm:pt>
    <dgm:pt modelId="{EBEF91FE-E0FA-4F3B-8D97-01D4EB9EBA27}" type="sibTrans" cxnId="{679C75D0-6ED2-4D21-9198-B98AC9929E78}">
      <dgm:prSet/>
      <dgm:spPr/>
      <dgm:t>
        <a:bodyPr/>
        <a:lstStyle/>
        <a:p>
          <a:endParaRPr lang="en-US"/>
        </a:p>
      </dgm:t>
    </dgm:pt>
    <dgm:pt modelId="{50F01B5E-86BE-41D6-990B-38991A21BD83}">
      <dgm:prSet phldrT="[Text]"/>
      <dgm:spPr/>
      <dgm:t>
        <a:bodyPr anchor="ctr"/>
        <a:lstStyle/>
        <a:p>
          <a:r>
            <a:rPr lang="en-US" dirty="0">
              <a:latin typeface="Impact" panose="020B0806030902050204" pitchFamily="34" charset="0"/>
            </a:rPr>
            <a:t>Impact</a:t>
          </a:r>
        </a:p>
      </dgm:t>
    </dgm:pt>
    <dgm:pt modelId="{103BEB8A-64AD-41AF-A7E7-6760261C8B99}" type="parTrans" cxnId="{06EC0564-945B-44F0-8D02-9A82D8930580}">
      <dgm:prSet/>
      <dgm:spPr/>
      <dgm:t>
        <a:bodyPr/>
        <a:lstStyle/>
        <a:p>
          <a:endParaRPr lang="en-US"/>
        </a:p>
      </dgm:t>
    </dgm:pt>
    <dgm:pt modelId="{7A0C0727-3EFC-47A3-A8BB-99D730EB85A2}" type="sibTrans" cxnId="{06EC0564-945B-44F0-8D02-9A82D8930580}">
      <dgm:prSet/>
      <dgm:spPr/>
      <dgm:t>
        <a:bodyPr/>
        <a:lstStyle/>
        <a:p>
          <a:endParaRPr lang="en-US"/>
        </a:p>
      </dgm:t>
    </dgm:pt>
    <dgm:pt modelId="{C5680C9F-4759-44DF-8A22-09F574486F14}">
      <dgm:prSet phldrT="[Text]"/>
      <dgm:spPr/>
      <dgm:t>
        <a:bodyPr anchor="ctr"/>
        <a:lstStyle/>
        <a:p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Courier New</a:t>
          </a:r>
        </a:p>
      </dgm:t>
    </dgm:pt>
    <dgm:pt modelId="{48AD3018-A0E6-49BC-AE95-CCDDC1E5CF62}" type="parTrans" cxnId="{2FB84D31-36D3-4E1D-AD34-04530670A495}">
      <dgm:prSet/>
      <dgm:spPr/>
      <dgm:t>
        <a:bodyPr/>
        <a:lstStyle/>
        <a:p>
          <a:endParaRPr lang="en-US"/>
        </a:p>
      </dgm:t>
    </dgm:pt>
    <dgm:pt modelId="{AC0BF6B1-5970-4F2C-9090-47C0F8B53DE0}" type="sibTrans" cxnId="{2FB84D31-36D3-4E1D-AD34-04530670A495}">
      <dgm:prSet/>
      <dgm:spPr/>
      <dgm:t>
        <a:bodyPr/>
        <a:lstStyle/>
        <a:p>
          <a:endParaRPr lang="en-US"/>
        </a:p>
      </dgm:t>
    </dgm:pt>
    <dgm:pt modelId="{C3FA641A-83FE-4C2A-BF69-9F1D0E25F110}" type="pres">
      <dgm:prSet presAssocID="{55587A24-0121-4AD9-BC9E-B1EA2FFC9BA2}" presName="Name0" presStyleCnt="0">
        <dgm:presLayoutVars>
          <dgm:dir/>
          <dgm:animLvl val="lvl"/>
          <dgm:resizeHandles/>
        </dgm:presLayoutVars>
      </dgm:prSet>
      <dgm:spPr/>
    </dgm:pt>
    <dgm:pt modelId="{20C1773F-D043-4164-B90E-6649AE0271EF}" type="pres">
      <dgm:prSet presAssocID="{09665781-009C-4303-8970-ED9E0DC76052}" presName="linNode" presStyleCnt="0"/>
      <dgm:spPr/>
    </dgm:pt>
    <dgm:pt modelId="{53AB0B8D-9714-47A0-8DCA-1280520043F0}" type="pres">
      <dgm:prSet presAssocID="{09665781-009C-4303-8970-ED9E0DC76052}" presName="parentShp" presStyleLbl="node1" presStyleIdx="0" presStyleCnt="5">
        <dgm:presLayoutVars>
          <dgm:bulletEnabled val="1"/>
        </dgm:presLayoutVars>
      </dgm:prSet>
      <dgm:spPr/>
    </dgm:pt>
    <dgm:pt modelId="{38EF0BD6-BBC7-43CF-8A56-B8AE98B55995}" type="pres">
      <dgm:prSet presAssocID="{09665781-009C-4303-8970-ED9E0DC76052}" presName="childShp" presStyleLbl="bgAccFollowNode1" presStyleIdx="0" presStyleCnt="5">
        <dgm:presLayoutVars>
          <dgm:bulletEnabled val="1"/>
        </dgm:presLayoutVars>
      </dgm:prSet>
      <dgm:spPr/>
    </dgm:pt>
    <dgm:pt modelId="{2B963127-6F08-4602-9CEF-3C053D5613F2}" type="pres">
      <dgm:prSet presAssocID="{CA699DFF-3C34-44A8-94BE-DEE5BF3FD2B7}" presName="spacing" presStyleCnt="0"/>
      <dgm:spPr/>
    </dgm:pt>
    <dgm:pt modelId="{78EB04E4-2C78-43E6-9DA0-0EEBC078B700}" type="pres">
      <dgm:prSet presAssocID="{E9025499-794C-47A7-A272-7FBB53E50753}" presName="linNode" presStyleCnt="0"/>
      <dgm:spPr/>
    </dgm:pt>
    <dgm:pt modelId="{D31C057E-3DB1-4DFF-9F36-B1654589848D}" type="pres">
      <dgm:prSet presAssocID="{E9025499-794C-47A7-A272-7FBB53E50753}" presName="parentShp" presStyleLbl="node1" presStyleIdx="1" presStyleCnt="5">
        <dgm:presLayoutVars>
          <dgm:bulletEnabled val="1"/>
        </dgm:presLayoutVars>
      </dgm:prSet>
      <dgm:spPr/>
    </dgm:pt>
    <dgm:pt modelId="{D0F037EF-2BF2-48A3-9770-DB0774700C38}" type="pres">
      <dgm:prSet presAssocID="{E9025499-794C-47A7-A272-7FBB53E50753}" presName="childShp" presStyleLbl="bgAccFollowNode1" presStyleIdx="1" presStyleCnt="5">
        <dgm:presLayoutVars>
          <dgm:bulletEnabled val="1"/>
        </dgm:presLayoutVars>
      </dgm:prSet>
      <dgm:spPr/>
    </dgm:pt>
    <dgm:pt modelId="{06A2A105-6C88-4A5E-963B-09F075B21C64}" type="pres">
      <dgm:prSet presAssocID="{5E7CF499-883B-4D20-8A02-45D20065B749}" presName="spacing" presStyleCnt="0"/>
      <dgm:spPr/>
    </dgm:pt>
    <dgm:pt modelId="{718692AD-D2CF-4292-806A-C6BB8110C573}" type="pres">
      <dgm:prSet presAssocID="{44A2B11C-97A9-4503-AC90-225C08A55591}" presName="linNode" presStyleCnt="0"/>
      <dgm:spPr/>
    </dgm:pt>
    <dgm:pt modelId="{4DE3DDDA-E8C4-49DD-A437-70CF6947F0CE}" type="pres">
      <dgm:prSet presAssocID="{44A2B11C-97A9-4503-AC90-225C08A55591}" presName="parentShp" presStyleLbl="node1" presStyleIdx="2" presStyleCnt="5">
        <dgm:presLayoutVars>
          <dgm:bulletEnabled val="1"/>
        </dgm:presLayoutVars>
      </dgm:prSet>
      <dgm:spPr/>
    </dgm:pt>
    <dgm:pt modelId="{86C11B28-720E-45C9-9555-03FD24AF2FCB}" type="pres">
      <dgm:prSet presAssocID="{44A2B11C-97A9-4503-AC90-225C08A55591}" presName="childShp" presStyleLbl="bgAccFollowNode1" presStyleIdx="2" presStyleCnt="5">
        <dgm:presLayoutVars>
          <dgm:bulletEnabled val="1"/>
        </dgm:presLayoutVars>
      </dgm:prSet>
      <dgm:spPr/>
    </dgm:pt>
    <dgm:pt modelId="{3BC02D04-F449-414E-853F-0E5B8E0D2988}" type="pres">
      <dgm:prSet presAssocID="{F6C7F9CD-6DAE-49E3-8DDC-1C56E12EA958}" presName="spacing" presStyleCnt="0"/>
      <dgm:spPr/>
    </dgm:pt>
    <dgm:pt modelId="{7E16B567-DD57-483C-9D5D-51D02BD5787D}" type="pres">
      <dgm:prSet presAssocID="{5F881775-8889-4FFC-BDA1-78563162D584}" presName="linNode" presStyleCnt="0"/>
      <dgm:spPr/>
    </dgm:pt>
    <dgm:pt modelId="{AD1B1A98-F57C-48CE-A9D7-60C2A47B8649}" type="pres">
      <dgm:prSet presAssocID="{5F881775-8889-4FFC-BDA1-78563162D584}" presName="parentShp" presStyleLbl="node1" presStyleIdx="3" presStyleCnt="5">
        <dgm:presLayoutVars>
          <dgm:bulletEnabled val="1"/>
        </dgm:presLayoutVars>
      </dgm:prSet>
      <dgm:spPr/>
    </dgm:pt>
    <dgm:pt modelId="{9124A576-0C1D-409E-813C-0EF276FF0B42}" type="pres">
      <dgm:prSet presAssocID="{5F881775-8889-4FFC-BDA1-78563162D584}" presName="childShp" presStyleLbl="bgAccFollowNode1" presStyleIdx="3" presStyleCnt="5">
        <dgm:presLayoutVars>
          <dgm:bulletEnabled val="1"/>
        </dgm:presLayoutVars>
      </dgm:prSet>
      <dgm:spPr/>
    </dgm:pt>
    <dgm:pt modelId="{29A70930-2FC3-4778-8126-3717725FA77D}" type="pres">
      <dgm:prSet presAssocID="{E0B807E2-66FC-49C8-BCB6-44CAEC9D1B90}" presName="spacing" presStyleCnt="0"/>
      <dgm:spPr/>
    </dgm:pt>
    <dgm:pt modelId="{43589B28-445C-46F9-AE3E-EB02BD755DA5}" type="pres">
      <dgm:prSet presAssocID="{57B889D5-64D3-4B4F-8D5C-65CB849678FC}" presName="linNode" presStyleCnt="0"/>
      <dgm:spPr/>
    </dgm:pt>
    <dgm:pt modelId="{F2574D02-7C27-4FE6-BE37-4F538D70F84D}" type="pres">
      <dgm:prSet presAssocID="{57B889D5-64D3-4B4F-8D5C-65CB849678FC}" presName="parentShp" presStyleLbl="node1" presStyleIdx="4" presStyleCnt="5">
        <dgm:presLayoutVars>
          <dgm:bulletEnabled val="1"/>
        </dgm:presLayoutVars>
      </dgm:prSet>
      <dgm:spPr/>
    </dgm:pt>
    <dgm:pt modelId="{AB3DC128-31DD-4F1C-AADF-A200615986F2}" type="pres">
      <dgm:prSet presAssocID="{57B889D5-64D3-4B4F-8D5C-65CB849678FC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0FD63103-970A-4AED-B668-BA1141D7BD0F}" type="presOf" srcId="{44A2B11C-97A9-4503-AC90-225C08A55591}" destId="{4DE3DDDA-E8C4-49DD-A437-70CF6947F0CE}" srcOrd="0" destOrd="0" presId="urn:microsoft.com/office/officeart/2005/8/layout/vList6"/>
    <dgm:cxn modelId="{BFBF2204-E0FF-4898-9953-178AF2C68B68}" type="presOf" srcId="{4A66D2F2-D7B4-4C34-8033-92978AC280F3}" destId="{D0F037EF-2BF2-48A3-9770-DB0774700C38}" srcOrd="0" destOrd="0" presId="urn:microsoft.com/office/officeart/2005/8/layout/vList6"/>
    <dgm:cxn modelId="{B69FFF13-19E5-466C-84C2-8063231A9F6A}" srcId="{55587A24-0121-4AD9-BC9E-B1EA2FFC9BA2}" destId="{44A2B11C-97A9-4503-AC90-225C08A55591}" srcOrd="2" destOrd="0" parTransId="{A5339945-451B-4648-886E-F069CD6D2DA3}" sibTransId="{F6C7F9CD-6DAE-49E3-8DDC-1C56E12EA958}"/>
    <dgm:cxn modelId="{2FB84D31-36D3-4E1D-AD34-04530670A495}" srcId="{57B889D5-64D3-4B4F-8D5C-65CB849678FC}" destId="{C5680C9F-4759-44DF-8A22-09F574486F14}" srcOrd="0" destOrd="0" parTransId="{48AD3018-A0E6-49BC-AE95-CCDDC1E5CF62}" sibTransId="{AC0BF6B1-5970-4F2C-9090-47C0F8B53DE0}"/>
    <dgm:cxn modelId="{BB1E7A3A-9196-42AD-A0F8-2F21E28C057F}" type="presOf" srcId="{EFA6E11A-4599-48D0-A252-675141496A43}" destId="{86C11B28-720E-45C9-9555-03FD24AF2FCB}" srcOrd="0" destOrd="0" presId="urn:microsoft.com/office/officeart/2005/8/layout/vList6"/>
    <dgm:cxn modelId="{9AD6A661-459F-46F7-9A40-0C74A67B9D0B}" srcId="{55587A24-0121-4AD9-BC9E-B1EA2FFC9BA2}" destId="{E9025499-794C-47A7-A272-7FBB53E50753}" srcOrd="1" destOrd="0" parTransId="{3EC24D11-C7A3-4B41-B9FB-91FEF801EF29}" sibTransId="{5E7CF499-883B-4D20-8A02-45D20065B749}"/>
    <dgm:cxn modelId="{06EC0564-945B-44F0-8D02-9A82D8930580}" srcId="{5F881775-8889-4FFC-BDA1-78563162D584}" destId="{50F01B5E-86BE-41D6-990B-38991A21BD83}" srcOrd="0" destOrd="0" parTransId="{103BEB8A-64AD-41AF-A7E7-6760261C8B99}" sibTransId="{7A0C0727-3EFC-47A3-A8BB-99D730EB85A2}"/>
    <dgm:cxn modelId="{F05F8969-1C68-4709-95C7-C13C47FB8D0F}" type="presOf" srcId="{C5680C9F-4759-44DF-8A22-09F574486F14}" destId="{AB3DC128-31DD-4F1C-AADF-A200615986F2}" srcOrd="0" destOrd="0" presId="urn:microsoft.com/office/officeart/2005/8/layout/vList6"/>
    <dgm:cxn modelId="{E8C8E14C-5773-45B6-840D-E35AE49EE716}" srcId="{55587A24-0121-4AD9-BC9E-B1EA2FFC9BA2}" destId="{5F881775-8889-4FFC-BDA1-78563162D584}" srcOrd="3" destOrd="0" parTransId="{A6879230-0DE9-4830-9967-A5F8421A4849}" sibTransId="{E0B807E2-66FC-49C8-BCB6-44CAEC9D1B90}"/>
    <dgm:cxn modelId="{1AE7D54E-52DF-4D25-952F-2F0FD8CDD8E5}" srcId="{55587A24-0121-4AD9-BC9E-B1EA2FFC9BA2}" destId="{57B889D5-64D3-4B4F-8D5C-65CB849678FC}" srcOrd="4" destOrd="0" parTransId="{9D421434-C819-4775-A7EF-C1FE7BEB30C6}" sibTransId="{C62A5333-C9CD-4093-95FB-3C87BD962BD7}"/>
    <dgm:cxn modelId="{4FD23D4F-027A-40E1-B212-59510863B5EE}" type="presOf" srcId="{392F379C-2F3E-4CE2-B4E6-0563A4FED977}" destId="{38EF0BD6-BBC7-43CF-8A56-B8AE98B55995}" srcOrd="0" destOrd="0" presId="urn:microsoft.com/office/officeart/2005/8/layout/vList6"/>
    <dgm:cxn modelId="{A551B153-DAB3-4674-B052-D29C7A3DF9D1}" type="presOf" srcId="{55587A24-0121-4AD9-BC9E-B1EA2FFC9BA2}" destId="{C3FA641A-83FE-4C2A-BF69-9F1D0E25F110}" srcOrd="0" destOrd="0" presId="urn:microsoft.com/office/officeart/2005/8/layout/vList6"/>
    <dgm:cxn modelId="{424EBF57-BE03-4D60-8B53-CC1D1E2EF79E}" srcId="{09665781-009C-4303-8970-ED9E0DC76052}" destId="{392F379C-2F3E-4CE2-B4E6-0563A4FED977}" srcOrd="0" destOrd="0" parTransId="{C07F7453-E720-40B5-B8E4-1882B264E746}" sibTransId="{0C0EEFC7-9050-4DC1-86C9-FD31F30FF666}"/>
    <dgm:cxn modelId="{0528F386-C154-4FFE-B042-F44172AA11EA}" type="presOf" srcId="{57B889D5-64D3-4B4F-8D5C-65CB849678FC}" destId="{F2574D02-7C27-4FE6-BE37-4F538D70F84D}" srcOrd="0" destOrd="0" presId="urn:microsoft.com/office/officeart/2005/8/layout/vList6"/>
    <dgm:cxn modelId="{AD645796-8BC7-4CA7-9296-3C6FC5CBD66A}" type="presOf" srcId="{5F881775-8889-4FFC-BDA1-78563162D584}" destId="{AD1B1A98-F57C-48CE-A9D7-60C2A47B8649}" srcOrd="0" destOrd="0" presId="urn:microsoft.com/office/officeart/2005/8/layout/vList6"/>
    <dgm:cxn modelId="{674A4DB2-9D0B-4ACE-B531-D6FE521EBA6E}" type="presOf" srcId="{E9025499-794C-47A7-A272-7FBB53E50753}" destId="{D31C057E-3DB1-4DFF-9F36-B1654589848D}" srcOrd="0" destOrd="0" presId="urn:microsoft.com/office/officeart/2005/8/layout/vList6"/>
    <dgm:cxn modelId="{2FBC78CD-44B9-4A34-9561-91A7B97A8F61}" srcId="{E9025499-794C-47A7-A272-7FBB53E50753}" destId="{4A66D2F2-D7B4-4C34-8033-92978AC280F3}" srcOrd="0" destOrd="0" parTransId="{D4B64602-4847-4B5B-804A-6CDCB669922B}" sibTransId="{45D3FBED-0BF0-4CC0-9066-959E43C43B89}"/>
    <dgm:cxn modelId="{522574CF-E9F7-46F7-8E9E-FF4B736EA792}" srcId="{55587A24-0121-4AD9-BC9E-B1EA2FFC9BA2}" destId="{09665781-009C-4303-8970-ED9E0DC76052}" srcOrd="0" destOrd="0" parTransId="{997FAC13-ECD1-47B5-B350-0E0407B92A48}" sibTransId="{CA699DFF-3C34-44A8-94BE-DEE5BF3FD2B7}"/>
    <dgm:cxn modelId="{679C75D0-6ED2-4D21-9198-B98AC9929E78}" srcId="{44A2B11C-97A9-4503-AC90-225C08A55591}" destId="{EFA6E11A-4599-48D0-A252-675141496A43}" srcOrd="0" destOrd="0" parTransId="{2157982D-FF35-4F63-A84E-691E3666C29F}" sibTransId="{EBEF91FE-E0FA-4F3B-8D97-01D4EB9EBA27}"/>
    <dgm:cxn modelId="{44CF0ED3-DCDA-4B01-A7BA-2E3C02AB7AC3}" type="presOf" srcId="{09665781-009C-4303-8970-ED9E0DC76052}" destId="{53AB0B8D-9714-47A0-8DCA-1280520043F0}" srcOrd="0" destOrd="0" presId="urn:microsoft.com/office/officeart/2005/8/layout/vList6"/>
    <dgm:cxn modelId="{999D5BE3-0A83-4946-861B-126AFFE3494D}" type="presOf" srcId="{50F01B5E-86BE-41D6-990B-38991A21BD83}" destId="{9124A576-0C1D-409E-813C-0EF276FF0B42}" srcOrd="0" destOrd="0" presId="urn:microsoft.com/office/officeart/2005/8/layout/vList6"/>
    <dgm:cxn modelId="{B5FE10A7-859B-40C8-8B18-9EEDCB1D8908}" type="presParOf" srcId="{C3FA641A-83FE-4C2A-BF69-9F1D0E25F110}" destId="{20C1773F-D043-4164-B90E-6649AE0271EF}" srcOrd="0" destOrd="0" presId="urn:microsoft.com/office/officeart/2005/8/layout/vList6"/>
    <dgm:cxn modelId="{3EE51AB2-6635-49BB-BC2C-F55872F58E2A}" type="presParOf" srcId="{20C1773F-D043-4164-B90E-6649AE0271EF}" destId="{53AB0B8D-9714-47A0-8DCA-1280520043F0}" srcOrd="0" destOrd="0" presId="urn:microsoft.com/office/officeart/2005/8/layout/vList6"/>
    <dgm:cxn modelId="{42C8EE37-6F37-440F-8762-D03BECED3AAD}" type="presParOf" srcId="{20C1773F-D043-4164-B90E-6649AE0271EF}" destId="{38EF0BD6-BBC7-43CF-8A56-B8AE98B55995}" srcOrd="1" destOrd="0" presId="urn:microsoft.com/office/officeart/2005/8/layout/vList6"/>
    <dgm:cxn modelId="{F4CB4E0E-7A86-4A63-B9F1-D025048D1C47}" type="presParOf" srcId="{C3FA641A-83FE-4C2A-BF69-9F1D0E25F110}" destId="{2B963127-6F08-4602-9CEF-3C053D5613F2}" srcOrd="1" destOrd="0" presId="urn:microsoft.com/office/officeart/2005/8/layout/vList6"/>
    <dgm:cxn modelId="{30C18402-0BD5-413C-89C1-E84B4FC0BA51}" type="presParOf" srcId="{C3FA641A-83FE-4C2A-BF69-9F1D0E25F110}" destId="{78EB04E4-2C78-43E6-9DA0-0EEBC078B700}" srcOrd="2" destOrd="0" presId="urn:microsoft.com/office/officeart/2005/8/layout/vList6"/>
    <dgm:cxn modelId="{3C5DF301-E912-45FE-9930-B477BB02CE04}" type="presParOf" srcId="{78EB04E4-2C78-43E6-9DA0-0EEBC078B700}" destId="{D31C057E-3DB1-4DFF-9F36-B1654589848D}" srcOrd="0" destOrd="0" presId="urn:microsoft.com/office/officeart/2005/8/layout/vList6"/>
    <dgm:cxn modelId="{17BC382A-5C2E-4EA6-9817-57B44580C8D2}" type="presParOf" srcId="{78EB04E4-2C78-43E6-9DA0-0EEBC078B700}" destId="{D0F037EF-2BF2-48A3-9770-DB0774700C38}" srcOrd="1" destOrd="0" presId="urn:microsoft.com/office/officeart/2005/8/layout/vList6"/>
    <dgm:cxn modelId="{226B8F85-E121-4A87-8314-085ACD9C29D2}" type="presParOf" srcId="{C3FA641A-83FE-4C2A-BF69-9F1D0E25F110}" destId="{06A2A105-6C88-4A5E-963B-09F075B21C64}" srcOrd="3" destOrd="0" presId="urn:microsoft.com/office/officeart/2005/8/layout/vList6"/>
    <dgm:cxn modelId="{1AC14BB6-916B-4549-8078-1C76555D284A}" type="presParOf" srcId="{C3FA641A-83FE-4C2A-BF69-9F1D0E25F110}" destId="{718692AD-D2CF-4292-806A-C6BB8110C573}" srcOrd="4" destOrd="0" presId="urn:microsoft.com/office/officeart/2005/8/layout/vList6"/>
    <dgm:cxn modelId="{9B5E945A-E625-4B13-B95A-803C655FF37A}" type="presParOf" srcId="{718692AD-D2CF-4292-806A-C6BB8110C573}" destId="{4DE3DDDA-E8C4-49DD-A437-70CF6947F0CE}" srcOrd="0" destOrd="0" presId="urn:microsoft.com/office/officeart/2005/8/layout/vList6"/>
    <dgm:cxn modelId="{086B56AF-8E0D-4A28-8425-679EDF685144}" type="presParOf" srcId="{718692AD-D2CF-4292-806A-C6BB8110C573}" destId="{86C11B28-720E-45C9-9555-03FD24AF2FCB}" srcOrd="1" destOrd="0" presId="urn:microsoft.com/office/officeart/2005/8/layout/vList6"/>
    <dgm:cxn modelId="{93D163DE-1CC7-4AD9-B345-983974B53105}" type="presParOf" srcId="{C3FA641A-83FE-4C2A-BF69-9F1D0E25F110}" destId="{3BC02D04-F449-414E-853F-0E5B8E0D2988}" srcOrd="5" destOrd="0" presId="urn:microsoft.com/office/officeart/2005/8/layout/vList6"/>
    <dgm:cxn modelId="{8D28C1D4-ECAD-49B0-A45A-EC095EE943C9}" type="presParOf" srcId="{C3FA641A-83FE-4C2A-BF69-9F1D0E25F110}" destId="{7E16B567-DD57-483C-9D5D-51D02BD5787D}" srcOrd="6" destOrd="0" presId="urn:microsoft.com/office/officeart/2005/8/layout/vList6"/>
    <dgm:cxn modelId="{3413FB2D-B012-4BD2-A8BE-470D587A238A}" type="presParOf" srcId="{7E16B567-DD57-483C-9D5D-51D02BD5787D}" destId="{AD1B1A98-F57C-48CE-A9D7-60C2A47B8649}" srcOrd="0" destOrd="0" presId="urn:microsoft.com/office/officeart/2005/8/layout/vList6"/>
    <dgm:cxn modelId="{A819729C-A157-4767-A10D-2C4BD994A0C2}" type="presParOf" srcId="{7E16B567-DD57-483C-9D5D-51D02BD5787D}" destId="{9124A576-0C1D-409E-813C-0EF276FF0B42}" srcOrd="1" destOrd="0" presId="urn:microsoft.com/office/officeart/2005/8/layout/vList6"/>
    <dgm:cxn modelId="{1DE37C38-E8EA-47FF-BBCE-2DD1B000360B}" type="presParOf" srcId="{C3FA641A-83FE-4C2A-BF69-9F1D0E25F110}" destId="{29A70930-2FC3-4778-8126-3717725FA77D}" srcOrd="7" destOrd="0" presId="urn:microsoft.com/office/officeart/2005/8/layout/vList6"/>
    <dgm:cxn modelId="{6C29CDB4-E830-4597-8E74-C34464F6C91E}" type="presParOf" srcId="{C3FA641A-83FE-4C2A-BF69-9F1D0E25F110}" destId="{43589B28-445C-46F9-AE3E-EB02BD755DA5}" srcOrd="8" destOrd="0" presId="urn:microsoft.com/office/officeart/2005/8/layout/vList6"/>
    <dgm:cxn modelId="{B28523D8-9E2C-468F-BCE1-F1A1C093EBA8}" type="presParOf" srcId="{43589B28-445C-46F9-AE3E-EB02BD755DA5}" destId="{F2574D02-7C27-4FE6-BE37-4F538D70F84D}" srcOrd="0" destOrd="0" presId="urn:microsoft.com/office/officeart/2005/8/layout/vList6"/>
    <dgm:cxn modelId="{35A33F9F-513F-4038-8B99-028F03536DEB}" type="presParOf" srcId="{43589B28-445C-46F9-AE3E-EB02BD755DA5}" destId="{AB3DC128-31DD-4F1C-AADF-A200615986F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085E2B1-192D-4868-8588-66843E13CCE0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21231BD-3C61-47D8-8FA2-5362951687B6}">
      <dgm:prSet phldrT="[Text]" custT="1"/>
      <dgm:spPr/>
      <dgm:t>
        <a:bodyPr/>
        <a:lstStyle/>
        <a:p>
          <a:r>
            <a:rPr lang="en-US" sz="3600" b="1" dirty="0"/>
            <a:t>text-indent</a:t>
          </a:r>
        </a:p>
      </dgm:t>
    </dgm:pt>
    <dgm:pt modelId="{33469160-D5B8-4D90-B6E0-8365A3529383}" type="parTrans" cxnId="{18CFAAB2-9E59-4F24-ADC8-906F5CEB5C31}">
      <dgm:prSet/>
      <dgm:spPr/>
      <dgm:t>
        <a:bodyPr/>
        <a:lstStyle/>
        <a:p>
          <a:endParaRPr lang="en-US" sz="2800" b="1"/>
        </a:p>
      </dgm:t>
    </dgm:pt>
    <dgm:pt modelId="{4CCBD7E7-5AF7-4A4C-BE5A-67B52A768E31}" type="sibTrans" cxnId="{18CFAAB2-9E59-4F24-ADC8-906F5CEB5C31}">
      <dgm:prSet/>
      <dgm:spPr/>
      <dgm:t>
        <a:bodyPr/>
        <a:lstStyle/>
        <a:p>
          <a:endParaRPr lang="en-US" sz="2800" b="1"/>
        </a:p>
      </dgm:t>
    </dgm:pt>
    <dgm:pt modelId="{2A944F17-860A-4D52-8E4F-7C71F5134B4D}">
      <dgm:prSet phldrT="[Text]" custT="1"/>
      <dgm:spPr/>
      <dgm:t>
        <a:bodyPr/>
        <a:lstStyle/>
        <a:p>
          <a:r>
            <a:rPr lang="en-US" sz="3600" b="1" dirty="0"/>
            <a:t>letter-spacing</a:t>
          </a:r>
        </a:p>
      </dgm:t>
    </dgm:pt>
    <dgm:pt modelId="{914E6877-CA7D-415C-93F4-9070D43611D1}" type="parTrans" cxnId="{308C061A-4E8C-4EED-936A-2A0FFD3FA9D9}">
      <dgm:prSet/>
      <dgm:spPr/>
      <dgm:t>
        <a:bodyPr/>
        <a:lstStyle/>
        <a:p>
          <a:endParaRPr lang="en-US" sz="2800" b="1"/>
        </a:p>
      </dgm:t>
    </dgm:pt>
    <dgm:pt modelId="{5027516F-2117-49F9-952C-9E953C8F6AF6}" type="sibTrans" cxnId="{308C061A-4E8C-4EED-936A-2A0FFD3FA9D9}">
      <dgm:prSet/>
      <dgm:spPr/>
      <dgm:t>
        <a:bodyPr/>
        <a:lstStyle/>
        <a:p>
          <a:endParaRPr lang="en-US" sz="2800" b="1"/>
        </a:p>
      </dgm:t>
    </dgm:pt>
    <dgm:pt modelId="{D165F764-1C1E-4330-BF67-D0D2B5C5FC2F}">
      <dgm:prSet phldrT="[Text]" custT="1"/>
      <dgm:spPr/>
      <dgm:t>
        <a:bodyPr/>
        <a:lstStyle/>
        <a:p>
          <a:r>
            <a:rPr lang="en-US" sz="3600" b="1" dirty="0"/>
            <a:t>word-spacing</a:t>
          </a:r>
        </a:p>
      </dgm:t>
    </dgm:pt>
    <dgm:pt modelId="{E762D3C5-1D48-4367-9A0A-72271230ED0A}" type="parTrans" cxnId="{EF11D678-D1E6-4570-8B82-5F4FBE5C4861}">
      <dgm:prSet/>
      <dgm:spPr/>
      <dgm:t>
        <a:bodyPr/>
        <a:lstStyle/>
        <a:p>
          <a:endParaRPr lang="en-US" sz="2800" b="1"/>
        </a:p>
      </dgm:t>
    </dgm:pt>
    <dgm:pt modelId="{A95D328F-6CD6-493F-A51D-01CEDAF1211C}" type="sibTrans" cxnId="{EF11D678-D1E6-4570-8B82-5F4FBE5C4861}">
      <dgm:prSet/>
      <dgm:spPr/>
      <dgm:t>
        <a:bodyPr/>
        <a:lstStyle/>
        <a:p>
          <a:endParaRPr lang="en-US" sz="2800" b="1"/>
        </a:p>
      </dgm:t>
    </dgm:pt>
    <dgm:pt modelId="{BF7D3017-95F2-40F5-B35F-CE74F32A3CEA}">
      <dgm:prSet phldrT="[Text]" custT="1"/>
      <dgm:spPr/>
      <dgm:t>
        <a:bodyPr/>
        <a:lstStyle/>
        <a:p>
          <a:r>
            <a:rPr lang="en-US" sz="3600" b="1" dirty="0"/>
            <a:t>text-decoration</a:t>
          </a:r>
        </a:p>
      </dgm:t>
    </dgm:pt>
    <dgm:pt modelId="{42459F2C-62EF-47A8-8808-7EF64D6CAB36}" type="parTrans" cxnId="{0CFB700D-6DAB-4352-A60C-A2EFC798DB4F}">
      <dgm:prSet/>
      <dgm:spPr/>
      <dgm:t>
        <a:bodyPr/>
        <a:lstStyle/>
        <a:p>
          <a:endParaRPr lang="en-US" sz="2800" b="1"/>
        </a:p>
      </dgm:t>
    </dgm:pt>
    <dgm:pt modelId="{AB25814B-B863-490D-8044-28831C132C05}" type="sibTrans" cxnId="{0CFB700D-6DAB-4352-A60C-A2EFC798DB4F}">
      <dgm:prSet/>
      <dgm:spPr/>
      <dgm:t>
        <a:bodyPr/>
        <a:lstStyle/>
        <a:p>
          <a:endParaRPr lang="en-US" sz="2800" b="1"/>
        </a:p>
      </dgm:t>
    </dgm:pt>
    <dgm:pt modelId="{F80688C0-4B05-45ED-B540-2B17B39D2A43}">
      <dgm:prSet phldrT="[Text]" custT="1"/>
      <dgm:spPr/>
      <dgm:t>
        <a:bodyPr/>
        <a:lstStyle/>
        <a:p>
          <a:r>
            <a:rPr lang="en-US" sz="3600" b="1" dirty="0"/>
            <a:t>text-align</a:t>
          </a:r>
        </a:p>
      </dgm:t>
    </dgm:pt>
    <dgm:pt modelId="{C305C8CC-402E-4FE2-8030-DA8C484CD633}" type="parTrans" cxnId="{105F9EFD-5EFD-4244-9AED-BA516472D26E}">
      <dgm:prSet/>
      <dgm:spPr/>
      <dgm:t>
        <a:bodyPr/>
        <a:lstStyle/>
        <a:p>
          <a:endParaRPr lang="en-US" sz="2800" b="1"/>
        </a:p>
      </dgm:t>
    </dgm:pt>
    <dgm:pt modelId="{3B5CDC48-7EE4-43CC-9CD1-B877FF978D49}" type="sibTrans" cxnId="{105F9EFD-5EFD-4244-9AED-BA516472D26E}">
      <dgm:prSet/>
      <dgm:spPr/>
      <dgm:t>
        <a:bodyPr/>
        <a:lstStyle/>
        <a:p>
          <a:endParaRPr lang="en-US" sz="2800" b="1"/>
        </a:p>
      </dgm:t>
    </dgm:pt>
    <dgm:pt modelId="{C2A25BD1-ACDD-464D-ADB1-11C872D84994}">
      <dgm:prSet phldrT="[Text]" custT="1"/>
      <dgm:spPr/>
      <dgm:t>
        <a:bodyPr/>
        <a:lstStyle/>
        <a:p>
          <a:r>
            <a:rPr lang="en-US" sz="3600" b="1" dirty="0"/>
            <a:t>text-transform</a:t>
          </a:r>
        </a:p>
      </dgm:t>
    </dgm:pt>
    <dgm:pt modelId="{EE608BBF-E265-41E7-97D2-50F65876C089}" type="parTrans" cxnId="{9D3918E4-BE76-4100-BF6E-FEB95ECB5E3D}">
      <dgm:prSet/>
      <dgm:spPr/>
      <dgm:t>
        <a:bodyPr/>
        <a:lstStyle/>
        <a:p>
          <a:endParaRPr lang="en-US" sz="2800" b="1"/>
        </a:p>
      </dgm:t>
    </dgm:pt>
    <dgm:pt modelId="{770F13BA-7C3F-4176-A41D-FD55FF023317}" type="sibTrans" cxnId="{9D3918E4-BE76-4100-BF6E-FEB95ECB5E3D}">
      <dgm:prSet/>
      <dgm:spPr/>
      <dgm:t>
        <a:bodyPr/>
        <a:lstStyle/>
        <a:p>
          <a:endParaRPr lang="en-US" sz="2800" b="1"/>
        </a:p>
      </dgm:t>
    </dgm:pt>
    <dgm:pt modelId="{74042740-5110-4167-9758-637B846C7AD8}">
      <dgm:prSet phldrT="[Text]" custT="1"/>
      <dgm:spPr/>
      <dgm:t>
        <a:bodyPr/>
        <a:lstStyle/>
        <a:p>
          <a:r>
            <a:rPr lang="en-US" sz="3600" b="1" dirty="0"/>
            <a:t>vertical-align</a:t>
          </a:r>
        </a:p>
      </dgm:t>
    </dgm:pt>
    <dgm:pt modelId="{72E6E9FA-CA6C-4F4B-9794-2D262170405A}" type="parTrans" cxnId="{5C880571-C4E5-4C14-BF30-1D8C70D90E5D}">
      <dgm:prSet/>
      <dgm:spPr/>
      <dgm:t>
        <a:bodyPr/>
        <a:lstStyle/>
        <a:p>
          <a:endParaRPr lang="en-US" sz="2800" b="1"/>
        </a:p>
      </dgm:t>
    </dgm:pt>
    <dgm:pt modelId="{954E09D5-1615-4B5A-975B-A481629FADAF}" type="sibTrans" cxnId="{5C880571-C4E5-4C14-BF30-1D8C70D90E5D}">
      <dgm:prSet/>
      <dgm:spPr/>
      <dgm:t>
        <a:bodyPr/>
        <a:lstStyle/>
        <a:p>
          <a:endParaRPr lang="en-US" sz="2800" b="1"/>
        </a:p>
      </dgm:t>
    </dgm:pt>
    <dgm:pt modelId="{065F7041-3878-4256-8607-F89CB36A96F9}">
      <dgm:prSet phldrT="[Text]" custT="1"/>
      <dgm:spPr/>
      <dgm:t>
        <a:bodyPr/>
        <a:lstStyle/>
        <a:p>
          <a:r>
            <a:rPr lang="en-US" sz="3600" b="1" dirty="0"/>
            <a:t>line-height</a:t>
          </a:r>
        </a:p>
      </dgm:t>
    </dgm:pt>
    <dgm:pt modelId="{13AD2234-D7E2-40E4-B39C-7FBCB3E0517D}" type="parTrans" cxnId="{FA6163DA-C180-4B50-B308-D01B9BE4672C}">
      <dgm:prSet/>
      <dgm:spPr/>
      <dgm:t>
        <a:bodyPr/>
        <a:lstStyle/>
        <a:p>
          <a:endParaRPr lang="en-US"/>
        </a:p>
      </dgm:t>
    </dgm:pt>
    <dgm:pt modelId="{7C5DB717-29C9-4C42-96D0-2287A5ED1D85}" type="sibTrans" cxnId="{FA6163DA-C180-4B50-B308-D01B9BE4672C}">
      <dgm:prSet/>
      <dgm:spPr/>
      <dgm:t>
        <a:bodyPr/>
        <a:lstStyle/>
        <a:p>
          <a:endParaRPr lang="en-US"/>
        </a:p>
      </dgm:t>
    </dgm:pt>
    <dgm:pt modelId="{740D0BD8-7264-4A83-80F3-D779AE58EFB4}" type="pres">
      <dgm:prSet presAssocID="{F085E2B1-192D-4868-8588-66843E13CCE0}" presName="linear" presStyleCnt="0">
        <dgm:presLayoutVars>
          <dgm:animLvl val="lvl"/>
          <dgm:resizeHandles val="exact"/>
        </dgm:presLayoutVars>
      </dgm:prSet>
      <dgm:spPr/>
    </dgm:pt>
    <dgm:pt modelId="{D7CD7080-B7F4-4430-B3CF-12ADDDF20F0B}" type="pres">
      <dgm:prSet presAssocID="{521231BD-3C61-47D8-8FA2-5362951687B6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F86981C-C23E-4B9A-87AA-B355D5496B84}" type="pres">
      <dgm:prSet presAssocID="{4CCBD7E7-5AF7-4A4C-BE5A-67B52A768E31}" presName="spacer" presStyleCnt="0"/>
      <dgm:spPr/>
    </dgm:pt>
    <dgm:pt modelId="{E35A56E2-0A24-47D9-917D-52C0631DAFBC}" type="pres">
      <dgm:prSet presAssocID="{2A944F17-860A-4D52-8E4F-7C71F5134B4D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19BA0111-F9CE-4579-9403-5141D63BBE2A}" type="pres">
      <dgm:prSet presAssocID="{5027516F-2117-49F9-952C-9E953C8F6AF6}" presName="spacer" presStyleCnt="0"/>
      <dgm:spPr/>
    </dgm:pt>
    <dgm:pt modelId="{4897BD28-012A-4585-860A-2A1E8B824895}" type="pres">
      <dgm:prSet presAssocID="{D165F764-1C1E-4330-BF67-D0D2B5C5FC2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5DF4E4BF-29F2-4CB4-B831-229163B4A335}" type="pres">
      <dgm:prSet presAssocID="{A95D328F-6CD6-493F-A51D-01CEDAF1211C}" presName="spacer" presStyleCnt="0"/>
      <dgm:spPr/>
    </dgm:pt>
    <dgm:pt modelId="{7101545E-FD73-4DA4-ADAE-93A844228EC3}" type="pres">
      <dgm:prSet presAssocID="{BF7D3017-95F2-40F5-B35F-CE74F32A3CEA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B45791C6-0BF1-4B56-ADA4-4B41C79708D5}" type="pres">
      <dgm:prSet presAssocID="{AB25814B-B863-490D-8044-28831C132C05}" presName="spacer" presStyleCnt="0"/>
      <dgm:spPr/>
    </dgm:pt>
    <dgm:pt modelId="{0E2D8474-3444-4D06-92FD-743A40765051}" type="pres">
      <dgm:prSet presAssocID="{F80688C0-4B05-45ED-B540-2B17B39D2A43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3D0875E-B054-4BD9-91AC-B33AE8AACD34}" type="pres">
      <dgm:prSet presAssocID="{3B5CDC48-7EE4-43CC-9CD1-B877FF978D49}" presName="spacer" presStyleCnt="0"/>
      <dgm:spPr/>
    </dgm:pt>
    <dgm:pt modelId="{CBDFDA9F-5644-46D0-8601-175C1E732827}" type="pres">
      <dgm:prSet presAssocID="{C2A25BD1-ACDD-464D-ADB1-11C872D84994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C9E1943-8D35-4930-AFBF-D3DC2503F019}" type="pres">
      <dgm:prSet presAssocID="{770F13BA-7C3F-4176-A41D-FD55FF023317}" presName="spacer" presStyleCnt="0"/>
      <dgm:spPr/>
    </dgm:pt>
    <dgm:pt modelId="{85D34CF1-5AFB-4F3B-8FB4-007B0CCCECA1}" type="pres">
      <dgm:prSet presAssocID="{74042740-5110-4167-9758-637B846C7AD8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1918C21-CA67-4C4C-8FB7-9E27F4F97CF3}" type="pres">
      <dgm:prSet presAssocID="{954E09D5-1615-4B5A-975B-A481629FADAF}" presName="spacer" presStyleCnt="0"/>
      <dgm:spPr/>
    </dgm:pt>
    <dgm:pt modelId="{0D72DF53-3E7E-486D-9C65-F0DEA67B0095}" type="pres">
      <dgm:prSet presAssocID="{065F7041-3878-4256-8607-F89CB36A96F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0CFB700D-6DAB-4352-A60C-A2EFC798DB4F}" srcId="{F085E2B1-192D-4868-8588-66843E13CCE0}" destId="{BF7D3017-95F2-40F5-B35F-CE74F32A3CEA}" srcOrd="3" destOrd="0" parTransId="{42459F2C-62EF-47A8-8808-7EF64D6CAB36}" sibTransId="{AB25814B-B863-490D-8044-28831C132C05}"/>
    <dgm:cxn modelId="{308C061A-4E8C-4EED-936A-2A0FFD3FA9D9}" srcId="{F085E2B1-192D-4868-8588-66843E13CCE0}" destId="{2A944F17-860A-4D52-8E4F-7C71F5134B4D}" srcOrd="1" destOrd="0" parTransId="{914E6877-CA7D-415C-93F4-9070D43611D1}" sibTransId="{5027516F-2117-49F9-952C-9E953C8F6AF6}"/>
    <dgm:cxn modelId="{5C880571-C4E5-4C14-BF30-1D8C70D90E5D}" srcId="{F085E2B1-192D-4868-8588-66843E13CCE0}" destId="{74042740-5110-4167-9758-637B846C7AD8}" srcOrd="6" destOrd="0" parTransId="{72E6E9FA-CA6C-4F4B-9794-2D262170405A}" sibTransId="{954E09D5-1615-4B5A-975B-A481629FADAF}"/>
    <dgm:cxn modelId="{65537471-5AA9-4326-9CCC-BA4823B8B50E}" type="presOf" srcId="{521231BD-3C61-47D8-8FA2-5362951687B6}" destId="{D7CD7080-B7F4-4430-B3CF-12ADDDF20F0B}" srcOrd="0" destOrd="0" presId="urn:microsoft.com/office/officeart/2005/8/layout/vList2"/>
    <dgm:cxn modelId="{A6887452-B445-4F1C-8018-0FE96FFE249B}" type="presOf" srcId="{D165F764-1C1E-4330-BF67-D0D2B5C5FC2F}" destId="{4897BD28-012A-4585-860A-2A1E8B824895}" srcOrd="0" destOrd="0" presId="urn:microsoft.com/office/officeart/2005/8/layout/vList2"/>
    <dgm:cxn modelId="{EF11D678-D1E6-4570-8B82-5F4FBE5C4861}" srcId="{F085E2B1-192D-4868-8588-66843E13CCE0}" destId="{D165F764-1C1E-4330-BF67-D0D2B5C5FC2F}" srcOrd="2" destOrd="0" parTransId="{E762D3C5-1D48-4367-9A0A-72271230ED0A}" sibTransId="{A95D328F-6CD6-493F-A51D-01CEDAF1211C}"/>
    <dgm:cxn modelId="{826D4180-E01C-4C85-97AC-482D3D8B4130}" type="presOf" srcId="{BF7D3017-95F2-40F5-B35F-CE74F32A3CEA}" destId="{7101545E-FD73-4DA4-ADAE-93A844228EC3}" srcOrd="0" destOrd="0" presId="urn:microsoft.com/office/officeart/2005/8/layout/vList2"/>
    <dgm:cxn modelId="{F0387C9B-400C-4091-8FE0-393DA93C2142}" type="presOf" srcId="{F80688C0-4B05-45ED-B540-2B17B39D2A43}" destId="{0E2D8474-3444-4D06-92FD-743A40765051}" srcOrd="0" destOrd="0" presId="urn:microsoft.com/office/officeart/2005/8/layout/vList2"/>
    <dgm:cxn modelId="{BC67619C-821C-4F66-BEAD-DE3FFB3E5A29}" type="presOf" srcId="{C2A25BD1-ACDD-464D-ADB1-11C872D84994}" destId="{CBDFDA9F-5644-46D0-8601-175C1E732827}" srcOrd="0" destOrd="0" presId="urn:microsoft.com/office/officeart/2005/8/layout/vList2"/>
    <dgm:cxn modelId="{D9F597A4-54DB-4B27-9D3E-238006EF20D7}" type="presOf" srcId="{2A944F17-860A-4D52-8E4F-7C71F5134B4D}" destId="{E35A56E2-0A24-47D9-917D-52C0631DAFBC}" srcOrd="0" destOrd="0" presId="urn:microsoft.com/office/officeart/2005/8/layout/vList2"/>
    <dgm:cxn modelId="{18CFAAB2-9E59-4F24-ADC8-906F5CEB5C31}" srcId="{F085E2B1-192D-4868-8588-66843E13CCE0}" destId="{521231BD-3C61-47D8-8FA2-5362951687B6}" srcOrd="0" destOrd="0" parTransId="{33469160-D5B8-4D90-B6E0-8365A3529383}" sibTransId="{4CCBD7E7-5AF7-4A4C-BE5A-67B52A768E31}"/>
    <dgm:cxn modelId="{B3B61AB8-CD27-4AE7-BF47-87D5EEA09764}" type="presOf" srcId="{065F7041-3878-4256-8607-F89CB36A96F9}" destId="{0D72DF53-3E7E-486D-9C65-F0DEA67B0095}" srcOrd="0" destOrd="0" presId="urn:microsoft.com/office/officeart/2005/8/layout/vList2"/>
    <dgm:cxn modelId="{701D09BC-7685-4929-AD5B-1A8A1143BF3F}" type="presOf" srcId="{74042740-5110-4167-9758-637B846C7AD8}" destId="{85D34CF1-5AFB-4F3B-8FB4-007B0CCCECA1}" srcOrd="0" destOrd="0" presId="urn:microsoft.com/office/officeart/2005/8/layout/vList2"/>
    <dgm:cxn modelId="{FA6163DA-C180-4B50-B308-D01B9BE4672C}" srcId="{F085E2B1-192D-4868-8588-66843E13CCE0}" destId="{065F7041-3878-4256-8607-F89CB36A96F9}" srcOrd="7" destOrd="0" parTransId="{13AD2234-D7E2-40E4-B39C-7FBCB3E0517D}" sibTransId="{7C5DB717-29C9-4C42-96D0-2287A5ED1D85}"/>
    <dgm:cxn modelId="{76D187DE-D551-4FD2-A130-AA0801D8F5B1}" type="presOf" srcId="{F085E2B1-192D-4868-8588-66843E13CCE0}" destId="{740D0BD8-7264-4A83-80F3-D779AE58EFB4}" srcOrd="0" destOrd="0" presId="urn:microsoft.com/office/officeart/2005/8/layout/vList2"/>
    <dgm:cxn modelId="{9D3918E4-BE76-4100-BF6E-FEB95ECB5E3D}" srcId="{F085E2B1-192D-4868-8588-66843E13CCE0}" destId="{C2A25BD1-ACDD-464D-ADB1-11C872D84994}" srcOrd="5" destOrd="0" parTransId="{EE608BBF-E265-41E7-97D2-50F65876C089}" sibTransId="{770F13BA-7C3F-4176-A41D-FD55FF023317}"/>
    <dgm:cxn modelId="{105F9EFD-5EFD-4244-9AED-BA516472D26E}" srcId="{F085E2B1-192D-4868-8588-66843E13CCE0}" destId="{F80688C0-4B05-45ED-B540-2B17B39D2A43}" srcOrd="4" destOrd="0" parTransId="{C305C8CC-402E-4FE2-8030-DA8C484CD633}" sibTransId="{3B5CDC48-7EE4-43CC-9CD1-B877FF978D49}"/>
    <dgm:cxn modelId="{FE9F3406-4974-4A50-ABA6-CB30F0EC293C}" type="presParOf" srcId="{740D0BD8-7264-4A83-80F3-D779AE58EFB4}" destId="{D7CD7080-B7F4-4430-B3CF-12ADDDF20F0B}" srcOrd="0" destOrd="0" presId="urn:microsoft.com/office/officeart/2005/8/layout/vList2"/>
    <dgm:cxn modelId="{BD1A84EF-BFF9-4F8F-BA90-85D27900D81F}" type="presParOf" srcId="{740D0BD8-7264-4A83-80F3-D779AE58EFB4}" destId="{CF86981C-C23E-4B9A-87AA-B355D5496B84}" srcOrd="1" destOrd="0" presId="urn:microsoft.com/office/officeart/2005/8/layout/vList2"/>
    <dgm:cxn modelId="{6FA5DC45-E415-4B55-843B-39560B379517}" type="presParOf" srcId="{740D0BD8-7264-4A83-80F3-D779AE58EFB4}" destId="{E35A56E2-0A24-47D9-917D-52C0631DAFBC}" srcOrd="2" destOrd="0" presId="urn:microsoft.com/office/officeart/2005/8/layout/vList2"/>
    <dgm:cxn modelId="{A3B0AE81-EDD9-43ED-8F07-D61683F921DD}" type="presParOf" srcId="{740D0BD8-7264-4A83-80F3-D779AE58EFB4}" destId="{19BA0111-F9CE-4579-9403-5141D63BBE2A}" srcOrd="3" destOrd="0" presId="urn:microsoft.com/office/officeart/2005/8/layout/vList2"/>
    <dgm:cxn modelId="{A41E2DF3-4CE8-4A76-91C9-FA5C15C68C64}" type="presParOf" srcId="{740D0BD8-7264-4A83-80F3-D779AE58EFB4}" destId="{4897BD28-012A-4585-860A-2A1E8B824895}" srcOrd="4" destOrd="0" presId="urn:microsoft.com/office/officeart/2005/8/layout/vList2"/>
    <dgm:cxn modelId="{0B3309B1-7802-4A46-BF13-8EA4D6A51C1E}" type="presParOf" srcId="{740D0BD8-7264-4A83-80F3-D779AE58EFB4}" destId="{5DF4E4BF-29F2-4CB4-B831-229163B4A335}" srcOrd="5" destOrd="0" presId="urn:microsoft.com/office/officeart/2005/8/layout/vList2"/>
    <dgm:cxn modelId="{5C93BB10-5B78-4EBB-9C42-EBA0C801CCC1}" type="presParOf" srcId="{740D0BD8-7264-4A83-80F3-D779AE58EFB4}" destId="{7101545E-FD73-4DA4-ADAE-93A844228EC3}" srcOrd="6" destOrd="0" presId="urn:microsoft.com/office/officeart/2005/8/layout/vList2"/>
    <dgm:cxn modelId="{903EF380-7426-4F0F-A9A3-BCD04FBC17BA}" type="presParOf" srcId="{740D0BD8-7264-4A83-80F3-D779AE58EFB4}" destId="{B45791C6-0BF1-4B56-ADA4-4B41C79708D5}" srcOrd="7" destOrd="0" presId="urn:microsoft.com/office/officeart/2005/8/layout/vList2"/>
    <dgm:cxn modelId="{441EBBE2-BADD-488C-B642-5CB420E73AE7}" type="presParOf" srcId="{740D0BD8-7264-4A83-80F3-D779AE58EFB4}" destId="{0E2D8474-3444-4D06-92FD-743A40765051}" srcOrd="8" destOrd="0" presId="urn:microsoft.com/office/officeart/2005/8/layout/vList2"/>
    <dgm:cxn modelId="{52A57604-976B-4CB9-B4B7-F51DAEB41D44}" type="presParOf" srcId="{740D0BD8-7264-4A83-80F3-D779AE58EFB4}" destId="{93D0875E-B054-4BD9-91AC-B33AE8AACD34}" srcOrd="9" destOrd="0" presId="urn:microsoft.com/office/officeart/2005/8/layout/vList2"/>
    <dgm:cxn modelId="{228D051C-D7B3-4883-9109-1F97AE287070}" type="presParOf" srcId="{740D0BD8-7264-4A83-80F3-D779AE58EFB4}" destId="{CBDFDA9F-5644-46D0-8601-175C1E732827}" srcOrd="10" destOrd="0" presId="urn:microsoft.com/office/officeart/2005/8/layout/vList2"/>
    <dgm:cxn modelId="{D773D1EE-F8FA-4770-AA9E-31FA9144B6B1}" type="presParOf" srcId="{740D0BD8-7264-4A83-80F3-D779AE58EFB4}" destId="{9C9E1943-8D35-4930-AFBF-D3DC2503F019}" srcOrd="11" destOrd="0" presId="urn:microsoft.com/office/officeart/2005/8/layout/vList2"/>
    <dgm:cxn modelId="{947CA35C-A830-4EF5-8E33-9A31A1A8FA90}" type="presParOf" srcId="{740D0BD8-7264-4A83-80F3-D779AE58EFB4}" destId="{85D34CF1-5AFB-4F3B-8FB4-007B0CCCECA1}" srcOrd="12" destOrd="0" presId="urn:microsoft.com/office/officeart/2005/8/layout/vList2"/>
    <dgm:cxn modelId="{F047B4C3-D369-4153-AB91-337727907F15}" type="presParOf" srcId="{740D0BD8-7264-4A83-80F3-D779AE58EFB4}" destId="{81918C21-CA67-4C4C-8FB7-9E27F4F97CF3}" srcOrd="13" destOrd="0" presId="urn:microsoft.com/office/officeart/2005/8/layout/vList2"/>
    <dgm:cxn modelId="{AAF99AC4-7D68-49EF-942B-195E22A31EB2}" type="presParOf" srcId="{740D0BD8-7264-4A83-80F3-D779AE58EFB4}" destId="{0D72DF53-3E7E-486D-9C65-F0DEA67B0095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79C963-E59D-4530-A819-9F523BB07512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FCBB03-64A1-4D60-91DE-C99645D43D15}">
      <dgm:prSet phldrT="[Text]"/>
      <dgm:spPr/>
      <dgm:t>
        <a:bodyPr/>
        <a:lstStyle/>
        <a:p>
          <a:r>
            <a:rPr lang="en-US" dirty="0"/>
            <a:t>Inline</a:t>
          </a:r>
        </a:p>
      </dgm:t>
    </dgm:pt>
    <dgm:pt modelId="{AF831553-4624-4AD7-9396-7D97899ADFA8}" type="parTrans" cxnId="{CDCD6DBB-F077-4D71-B481-299412D9A8CF}">
      <dgm:prSet/>
      <dgm:spPr/>
      <dgm:t>
        <a:bodyPr/>
        <a:lstStyle/>
        <a:p>
          <a:endParaRPr lang="en-US"/>
        </a:p>
      </dgm:t>
    </dgm:pt>
    <dgm:pt modelId="{CFE0CBC6-659F-4C9E-94A8-133C15F10D84}" type="sibTrans" cxnId="{CDCD6DBB-F077-4D71-B481-299412D9A8CF}">
      <dgm:prSet/>
      <dgm:spPr/>
      <dgm:t>
        <a:bodyPr/>
        <a:lstStyle/>
        <a:p>
          <a:endParaRPr lang="en-US"/>
        </a:p>
      </dgm:t>
    </dgm:pt>
    <dgm:pt modelId="{5CF4E9A8-7C70-4288-BDB4-18874626AD44}">
      <dgm:prSet phldrT="[Text]"/>
      <dgm:spPr/>
      <dgm:t>
        <a:bodyPr/>
        <a:lstStyle/>
        <a:p>
          <a:r>
            <a:rPr lang="en-US" dirty="0"/>
            <a:t>ID</a:t>
          </a:r>
        </a:p>
      </dgm:t>
    </dgm:pt>
    <dgm:pt modelId="{851C30CF-F4B4-417F-809C-F1E6A713C4A3}" type="parTrans" cxnId="{E568C923-C2F2-40B6-B00E-EE8A83B1E778}">
      <dgm:prSet/>
      <dgm:spPr/>
      <dgm:t>
        <a:bodyPr/>
        <a:lstStyle/>
        <a:p>
          <a:endParaRPr lang="en-US"/>
        </a:p>
      </dgm:t>
    </dgm:pt>
    <dgm:pt modelId="{E5169C8F-F1F0-4032-89A1-F350718CDA92}" type="sibTrans" cxnId="{E568C923-C2F2-40B6-B00E-EE8A83B1E778}">
      <dgm:prSet/>
      <dgm:spPr/>
      <dgm:t>
        <a:bodyPr/>
        <a:lstStyle/>
        <a:p>
          <a:endParaRPr lang="en-US"/>
        </a:p>
      </dgm:t>
    </dgm:pt>
    <dgm:pt modelId="{E56492E8-63B7-4066-8DEE-77009C831F31}">
      <dgm:prSet phldrT="[Text]"/>
      <dgm:spPr/>
      <dgm:t>
        <a:bodyPr/>
        <a:lstStyle/>
        <a:p>
          <a:r>
            <a:rPr lang="en-US" dirty="0"/>
            <a:t>Class</a:t>
          </a:r>
        </a:p>
      </dgm:t>
    </dgm:pt>
    <dgm:pt modelId="{FAB70163-A310-4147-80EF-A1FFFCD32B2B}" type="parTrans" cxnId="{2AC1E4DC-658A-4459-8899-B26533B8B118}">
      <dgm:prSet/>
      <dgm:spPr/>
      <dgm:t>
        <a:bodyPr/>
        <a:lstStyle/>
        <a:p>
          <a:endParaRPr lang="en-US"/>
        </a:p>
      </dgm:t>
    </dgm:pt>
    <dgm:pt modelId="{41780D8E-0FFF-4AEB-A341-332A3FFE5A40}" type="sibTrans" cxnId="{2AC1E4DC-658A-4459-8899-B26533B8B118}">
      <dgm:prSet/>
      <dgm:spPr/>
      <dgm:t>
        <a:bodyPr/>
        <a:lstStyle/>
        <a:p>
          <a:endParaRPr lang="en-US"/>
        </a:p>
      </dgm:t>
    </dgm:pt>
    <dgm:pt modelId="{26E1D6F9-60AE-4831-BE50-AEF06E2951F3}">
      <dgm:prSet phldrT="[Text]"/>
      <dgm:spPr/>
      <dgm:t>
        <a:bodyPr/>
        <a:lstStyle/>
        <a:p>
          <a:r>
            <a:rPr lang="en-US" dirty="0"/>
            <a:t>Element</a:t>
          </a:r>
        </a:p>
      </dgm:t>
    </dgm:pt>
    <dgm:pt modelId="{8DEA70DC-8D68-4A79-BBF9-E1072FF5CA13}" type="parTrans" cxnId="{9FDD4913-AA92-4213-B1B8-A4F6EA7D2189}">
      <dgm:prSet/>
      <dgm:spPr/>
      <dgm:t>
        <a:bodyPr/>
        <a:lstStyle/>
        <a:p>
          <a:endParaRPr lang="en-US"/>
        </a:p>
      </dgm:t>
    </dgm:pt>
    <dgm:pt modelId="{632B46D6-E786-4B51-925A-E4B1FBF1DAA0}" type="sibTrans" cxnId="{9FDD4913-AA92-4213-B1B8-A4F6EA7D2189}">
      <dgm:prSet/>
      <dgm:spPr/>
      <dgm:t>
        <a:bodyPr/>
        <a:lstStyle/>
        <a:p>
          <a:endParaRPr lang="en-US"/>
        </a:p>
      </dgm:t>
    </dgm:pt>
    <dgm:pt modelId="{5BCDBDA5-7091-43B4-B4E0-DDB8FE65BCBA}" type="pres">
      <dgm:prSet presAssocID="{7279C963-E59D-4530-A819-9F523BB07512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D78B946-D282-479B-B9A7-1ADE0D65A473}" type="pres">
      <dgm:prSet presAssocID="{79FCBB03-64A1-4D60-91DE-C99645D43D15}" presName="parentText_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1FFDF554-E4F3-494D-88F1-AD11A5EF130D}" type="pres">
      <dgm:prSet presAssocID="{79FCBB03-64A1-4D60-91DE-C99645D43D15}" presName="childText_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FA595FD-9444-4FEE-8FAC-E383CD4F638D}" type="pres">
      <dgm:prSet presAssocID="{79FCBB03-64A1-4D60-91DE-C99645D43D15}" presName="accentShape_1" presStyleCnt="0"/>
      <dgm:spPr/>
    </dgm:pt>
    <dgm:pt modelId="{5851AC36-8122-4FE4-BDA8-FED65D562DB3}" type="pres">
      <dgm:prSet presAssocID="{79FCBB03-64A1-4D60-91DE-C99645D43D15}" presName="imageRepeatNode" presStyleLbl="node1" presStyleIdx="0" presStyleCnt="4"/>
      <dgm:spPr/>
    </dgm:pt>
    <dgm:pt modelId="{97F0FD13-9000-4162-812E-DD77A64A95CE}" type="pres">
      <dgm:prSet presAssocID="{5CF4E9A8-7C70-4288-BDB4-18874626AD44}" presName="parentText_2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2AA47B77-A72B-4200-9B11-ABDF33D9330F}" type="pres">
      <dgm:prSet presAssocID="{5CF4E9A8-7C70-4288-BDB4-18874626AD44}" presName="childText_2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C3B67A-5AC7-424F-9990-FC87BE628B8A}" type="pres">
      <dgm:prSet presAssocID="{5CF4E9A8-7C70-4288-BDB4-18874626AD44}" presName="accentShape_2" presStyleCnt="0"/>
      <dgm:spPr/>
    </dgm:pt>
    <dgm:pt modelId="{66E283D1-34A3-4676-9A38-4A7068B3BFFB}" type="pres">
      <dgm:prSet presAssocID="{5CF4E9A8-7C70-4288-BDB4-18874626AD44}" presName="imageRepeatNode" presStyleLbl="node1" presStyleIdx="1" presStyleCnt="4"/>
      <dgm:spPr/>
    </dgm:pt>
    <dgm:pt modelId="{753946F1-24ED-4BE6-BFA1-C2570AD4E24B}" type="pres">
      <dgm:prSet presAssocID="{E56492E8-63B7-4066-8DEE-77009C831F31}" presName="parentText_3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04BF0DD3-084C-4AA6-8AA0-3F79BFD6CA2D}" type="pres">
      <dgm:prSet presAssocID="{E56492E8-63B7-4066-8DEE-77009C831F31}" presName="childText_3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2F288E5-E7B3-48BA-8DFC-9132ECAA8386}" type="pres">
      <dgm:prSet presAssocID="{E56492E8-63B7-4066-8DEE-77009C831F31}" presName="accentShape_3" presStyleCnt="0"/>
      <dgm:spPr/>
    </dgm:pt>
    <dgm:pt modelId="{29100041-1264-4E06-BDD1-6F81BCEE205E}" type="pres">
      <dgm:prSet presAssocID="{E56492E8-63B7-4066-8DEE-77009C831F31}" presName="imageRepeatNode" presStyleLbl="node1" presStyleIdx="2" presStyleCnt="4"/>
      <dgm:spPr/>
    </dgm:pt>
    <dgm:pt modelId="{7F661E66-4182-429E-882C-1A539966E185}" type="pres">
      <dgm:prSet presAssocID="{26E1D6F9-60AE-4831-BE50-AEF06E2951F3}" presName="parentText_4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A80BBC31-B2BC-4151-A363-A1086AE8A1E7}" type="pres">
      <dgm:prSet presAssocID="{26E1D6F9-60AE-4831-BE50-AEF06E2951F3}" presName="childText_4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2F7F31B-83DF-44E2-BB1F-DECB3BD4F57A}" type="pres">
      <dgm:prSet presAssocID="{26E1D6F9-60AE-4831-BE50-AEF06E2951F3}" presName="accentShape_4" presStyleCnt="0"/>
      <dgm:spPr/>
    </dgm:pt>
    <dgm:pt modelId="{9ACE6C9A-9CBE-407F-87F1-3A8A107D0D65}" type="pres">
      <dgm:prSet presAssocID="{26E1D6F9-60AE-4831-BE50-AEF06E2951F3}" presName="imageRepeatNode" presStyleLbl="node1" presStyleIdx="3" presStyleCnt="4"/>
      <dgm:spPr/>
    </dgm:pt>
  </dgm:ptLst>
  <dgm:cxnLst>
    <dgm:cxn modelId="{A8F34908-936F-4A23-AB5E-D03954B6110F}" type="presOf" srcId="{5CF4E9A8-7C70-4288-BDB4-18874626AD44}" destId="{97F0FD13-9000-4162-812E-DD77A64A95CE}" srcOrd="0" destOrd="0" presId="urn:microsoft.com/office/officeart/2009/3/layout/BlockDescendingList"/>
    <dgm:cxn modelId="{B189A111-D82E-4369-B48D-49C7B2C44A43}" type="presOf" srcId="{E56492E8-63B7-4066-8DEE-77009C831F31}" destId="{29100041-1264-4E06-BDD1-6F81BCEE205E}" srcOrd="1" destOrd="0" presId="urn:microsoft.com/office/officeart/2009/3/layout/BlockDescendingList"/>
    <dgm:cxn modelId="{9FDD4913-AA92-4213-B1B8-A4F6EA7D2189}" srcId="{7279C963-E59D-4530-A819-9F523BB07512}" destId="{26E1D6F9-60AE-4831-BE50-AEF06E2951F3}" srcOrd="3" destOrd="0" parTransId="{8DEA70DC-8D68-4A79-BBF9-E1072FF5CA13}" sibTransId="{632B46D6-E786-4B51-925A-E4B1FBF1DAA0}"/>
    <dgm:cxn modelId="{E590DE1E-998E-4AE3-BDD5-6897A8925590}" type="presOf" srcId="{5CF4E9A8-7C70-4288-BDB4-18874626AD44}" destId="{66E283D1-34A3-4676-9A38-4A7068B3BFFB}" srcOrd="1" destOrd="0" presId="urn:microsoft.com/office/officeart/2009/3/layout/BlockDescendingList"/>
    <dgm:cxn modelId="{E568C923-C2F2-40B6-B00E-EE8A83B1E778}" srcId="{7279C963-E59D-4530-A819-9F523BB07512}" destId="{5CF4E9A8-7C70-4288-BDB4-18874626AD44}" srcOrd="1" destOrd="0" parTransId="{851C30CF-F4B4-417F-809C-F1E6A713C4A3}" sibTransId="{E5169C8F-F1F0-4032-89A1-F350718CDA92}"/>
    <dgm:cxn modelId="{13118B63-95AA-40D4-AFB7-133D4B58E882}" type="presOf" srcId="{E56492E8-63B7-4066-8DEE-77009C831F31}" destId="{753946F1-24ED-4BE6-BFA1-C2570AD4E24B}" srcOrd="0" destOrd="0" presId="urn:microsoft.com/office/officeart/2009/3/layout/BlockDescendingList"/>
    <dgm:cxn modelId="{A607496A-698B-4E01-98D8-703B7E710FFD}" type="presOf" srcId="{7279C963-E59D-4530-A819-9F523BB07512}" destId="{5BCDBDA5-7091-43B4-B4E0-DDB8FE65BCBA}" srcOrd="0" destOrd="0" presId="urn:microsoft.com/office/officeart/2009/3/layout/BlockDescendingList"/>
    <dgm:cxn modelId="{68413255-1F15-4987-9FCA-35CE3C641693}" type="presOf" srcId="{26E1D6F9-60AE-4831-BE50-AEF06E2951F3}" destId="{7F661E66-4182-429E-882C-1A539966E185}" srcOrd="0" destOrd="0" presId="urn:microsoft.com/office/officeart/2009/3/layout/BlockDescendingList"/>
    <dgm:cxn modelId="{92D8E1A8-7BBA-4BA7-8862-36EC007996D2}" type="presOf" srcId="{79FCBB03-64A1-4D60-91DE-C99645D43D15}" destId="{CD78B946-D282-479B-B9A7-1ADE0D65A473}" srcOrd="0" destOrd="0" presId="urn:microsoft.com/office/officeart/2009/3/layout/BlockDescendingList"/>
    <dgm:cxn modelId="{0F5B83B7-3D5F-4CE0-88D8-200C56386B8D}" type="presOf" srcId="{79FCBB03-64A1-4D60-91DE-C99645D43D15}" destId="{5851AC36-8122-4FE4-BDA8-FED65D562DB3}" srcOrd="1" destOrd="0" presId="urn:microsoft.com/office/officeart/2009/3/layout/BlockDescendingList"/>
    <dgm:cxn modelId="{CDCD6DBB-F077-4D71-B481-299412D9A8CF}" srcId="{7279C963-E59D-4530-A819-9F523BB07512}" destId="{79FCBB03-64A1-4D60-91DE-C99645D43D15}" srcOrd="0" destOrd="0" parTransId="{AF831553-4624-4AD7-9396-7D97899ADFA8}" sibTransId="{CFE0CBC6-659F-4C9E-94A8-133C15F10D84}"/>
    <dgm:cxn modelId="{DBCAB3C6-4827-45C9-A33A-5E401B2621E9}" type="presOf" srcId="{26E1D6F9-60AE-4831-BE50-AEF06E2951F3}" destId="{9ACE6C9A-9CBE-407F-87F1-3A8A107D0D65}" srcOrd="1" destOrd="0" presId="urn:microsoft.com/office/officeart/2009/3/layout/BlockDescendingList"/>
    <dgm:cxn modelId="{2AC1E4DC-658A-4459-8899-B26533B8B118}" srcId="{7279C963-E59D-4530-A819-9F523BB07512}" destId="{E56492E8-63B7-4066-8DEE-77009C831F31}" srcOrd="2" destOrd="0" parTransId="{FAB70163-A310-4147-80EF-A1FFFCD32B2B}" sibTransId="{41780D8E-0FFF-4AEB-A341-332A3FFE5A40}"/>
    <dgm:cxn modelId="{7F42CB11-B5AA-4F1E-81B8-3ECC94689F1F}" type="presParOf" srcId="{5BCDBDA5-7091-43B4-B4E0-DDB8FE65BCBA}" destId="{CD78B946-D282-479B-B9A7-1ADE0D65A473}" srcOrd="0" destOrd="0" presId="urn:microsoft.com/office/officeart/2009/3/layout/BlockDescendingList"/>
    <dgm:cxn modelId="{917CA025-2786-47A0-8E79-C7491CD0F5A3}" type="presParOf" srcId="{5BCDBDA5-7091-43B4-B4E0-DDB8FE65BCBA}" destId="{1FFDF554-E4F3-494D-88F1-AD11A5EF130D}" srcOrd="1" destOrd="0" presId="urn:microsoft.com/office/officeart/2009/3/layout/BlockDescendingList"/>
    <dgm:cxn modelId="{F906864C-7DA6-4032-BD4C-7D80EA06DBD2}" type="presParOf" srcId="{5BCDBDA5-7091-43B4-B4E0-DDB8FE65BCBA}" destId="{9FA595FD-9444-4FEE-8FAC-E383CD4F638D}" srcOrd="2" destOrd="0" presId="urn:microsoft.com/office/officeart/2009/3/layout/BlockDescendingList"/>
    <dgm:cxn modelId="{0FB04ED4-FE6B-4A99-9DAC-7C82DE897038}" type="presParOf" srcId="{9FA595FD-9444-4FEE-8FAC-E383CD4F638D}" destId="{5851AC36-8122-4FE4-BDA8-FED65D562DB3}" srcOrd="0" destOrd="0" presId="urn:microsoft.com/office/officeart/2009/3/layout/BlockDescendingList"/>
    <dgm:cxn modelId="{CD3B7D8D-660C-4B04-93A5-332390A5691E}" type="presParOf" srcId="{5BCDBDA5-7091-43B4-B4E0-DDB8FE65BCBA}" destId="{97F0FD13-9000-4162-812E-DD77A64A95CE}" srcOrd="3" destOrd="0" presId="urn:microsoft.com/office/officeart/2009/3/layout/BlockDescendingList"/>
    <dgm:cxn modelId="{E854D88E-FE04-4BB9-BB72-106CFC791756}" type="presParOf" srcId="{5BCDBDA5-7091-43B4-B4E0-DDB8FE65BCBA}" destId="{2AA47B77-A72B-4200-9B11-ABDF33D9330F}" srcOrd="4" destOrd="0" presId="urn:microsoft.com/office/officeart/2009/3/layout/BlockDescendingList"/>
    <dgm:cxn modelId="{42B05B0A-BE6D-4D50-9602-255FA44D320F}" type="presParOf" srcId="{5BCDBDA5-7091-43B4-B4E0-DDB8FE65BCBA}" destId="{70C3B67A-5AC7-424F-9990-FC87BE628B8A}" srcOrd="5" destOrd="0" presId="urn:microsoft.com/office/officeart/2009/3/layout/BlockDescendingList"/>
    <dgm:cxn modelId="{5F17313C-D19C-4B2C-8F1B-793726D160D4}" type="presParOf" srcId="{70C3B67A-5AC7-424F-9990-FC87BE628B8A}" destId="{66E283D1-34A3-4676-9A38-4A7068B3BFFB}" srcOrd="0" destOrd="0" presId="urn:microsoft.com/office/officeart/2009/3/layout/BlockDescendingList"/>
    <dgm:cxn modelId="{11B39451-5818-4867-9C77-55DFE480472A}" type="presParOf" srcId="{5BCDBDA5-7091-43B4-B4E0-DDB8FE65BCBA}" destId="{753946F1-24ED-4BE6-BFA1-C2570AD4E24B}" srcOrd="6" destOrd="0" presId="urn:microsoft.com/office/officeart/2009/3/layout/BlockDescendingList"/>
    <dgm:cxn modelId="{62A3A8E4-0BB6-40F2-A03F-40A9DD86F4E4}" type="presParOf" srcId="{5BCDBDA5-7091-43B4-B4E0-DDB8FE65BCBA}" destId="{04BF0DD3-084C-4AA6-8AA0-3F79BFD6CA2D}" srcOrd="7" destOrd="0" presId="urn:microsoft.com/office/officeart/2009/3/layout/BlockDescendingList"/>
    <dgm:cxn modelId="{BF62424C-8A36-4B3C-8336-9178F3DEF915}" type="presParOf" srcId="{5BCDBDA5-7091-43B4-B4E0-DDB8FE65BCBA}" destId="{42F288E5-E7B3-48BA-8DFC-9132ECAA8386}" srcOrd="8" destOrd="0" presId="urn:microsoft.com/office/officeart/2009/3/layout/BlockDescendingList"/>
    <dgm:cxn modelId="{83F12A24-F5AF-4D9E-8B2E-02FB53AC48A4}" type="presParOf" srcId="{42F288E5-E7B3-48BA-8DFC-9132ECAA8386}" destId="{29100041-1264-4E06-BDD1-6F81BCEE205E}" srcOrd="0" destOrd="0" presId="urn:microsoft.com/office/officeart/2009/3/layout/BlockDescendingList"/>
    <dgm:cxn modelId="{710C00BF-5E8C-4B44-A482-ABE49CBE1DB5}" type="presParOf" srcId="{5BCDBDA5-7091-43B4-B4E0-DDB8FE65BCBA}" destId="{7F661E66-4182-429E-882C-1A539966E185}" srcOrd="9" destOrd="0" presId="urn:microsoft.com/office/officeart/2009/3/layout/BlockDescendingList"/>
    <dgm:cxn modelId="{06831AF9-9DEC-47E0-88B5-3064C98175AF}" type="presParOf" srcId="{5BCDBDA5-7091-43B4-B4E0-DDB8FE65BCBA}" destId="{A80BBC31-B2BC-4151-A363-A1086AE8A1E7}" srcOrd="10" destOrd="0" presId="urn:microsoft.com/office/officeart/2009/3/layout/BlockDescendingList"/>
    <dgm:cxn modelId="{85898AB8-B8CF-47B1-B5C8-31095E29E143}" type="presParOf" srcId="{5BCDBDA5-7091-43B4-B4E0-DDB8FE65BCBA}" destId="{F2F7F31B-83DF-44E2-BB1F-DECB3BD4F57A}" srcOrd="11" destOrd="0" presId="urn:microsoft.com/office/officeart/2009/3/layout/BlockDescendingList"/>
    <dgm:cxn modelId="{D3BA2717-8CCF-4143-8365-CDFB5932CE35}" type="presParOf" srcId="{F2F7F31B-83DF-44E2-BB1F-DECB3BD4F57A}" destId="{9ACE6C9A-9CBE-407F-87F1-3A8A107D0D65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076A45-F3DF-45E4-A2B5-A2FF330DA14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974E60-EE13-4B73-8752-E3B4AE51658F}">
      <dgm:prSet phldrT="[Text]"/>
      <dgm:spPr/>
      <dgm:t>
        <a:bodyPr/>
        <a:lstStyle/>
        <a:p>
          <a:r>
            <a:rPr lang="en-US" b="1" i="0" dirty="0"/>
            <a:t>Pseudo-classes (</a:t>
          </a:r>
          <a:r>
            <a:rPr lang="en-US" b="0" i="0" dirty="0"/>
            <a:t>:hover , :active , etc.)</a:t>
          </a:r>
          <a:endParaRPr lang="en-US" dirty="0"/>
        </a:p>
      </dgm:t>
    </dgm:pt>
    <dgm:pt modelId="{E65E635E-1AE2-4989-9523-B6A98878E219}" type="parTrans" cxnId="{4CF65280-A83B-49E3-984D-3F29FCAB8CBC}">
      <dgm:prSet/>
      <dgm:spPr/>
      <dgm:t>
        <a:bodyPr/>
        <a:lstStyle/>
        <a:p>
          <a:endParaRPr lang="en-US"/>
        </a:p>
      </dgm:t>
    </dgm:pt>
    <dgm:pt modelId="{A440831C-3645-4051-87DE-FD6C9270EC11}" type="sibTrans" cxnId="{4CF65280-A83B-49E3-984D-3F29FCAB8CBC}">
      <dgm:prSet/>
      <dgm:spPr/>
      <dgm:t>
        <a:bodyPr/>
        <a:lstStyle/>
        <a:p>
          <a:endParaRPr lang="en-US"/>
        </a:p>
      </dgm:t>
    </dgm:pt>
    <dgm:pt modelId="{BAA3EDE7-5A9C-4BF0-942F-90F7F308D575}">
      <dgm:prSet phldrT="[Text]"/>
      <dgm:spPr/>
      <dgm:t>
        <a:bodyPr/>
        <a:lstStyle/>
        <a:p>
          <a:r>
            <a:rPr lang="en-US" b="0" i="0" dirty="0" err="1"/>
            <a:t>Combinators</a:t>
          </a:r>
          <a:r>
            <a:rPr lang="en-US" b="0" i="0" dirty="0"/>
            <a:t> &amp; Multiple Selector </a:t>
          </a:r>
          <a:r>
            <a:rPr lang="en-US" dirty="0"/>
            <a:t>(, &amp; space &amp; &lt; &amp; + &amp; ~)</a:t>
          </a:r>
        </a:p>
      </dgm:t>
    </dgm:pt>
    <dgm:pt modelId="{78FE1249-F9F1-4881-9BC2-21F10C297B1A}" type="parTrans" cxnId="{EAF43B48-20FF-4BB4-AF18-3684EBD8864C}">
      <dgm:prSet/>
      <dgm:spPr/>
      <dgm:t>
        <a:bodyPr/>
        <a:lstStyle/>
        <a:p>
          <a:endParaRPr lang="en-US"/>
        </a:p>
      </dgm:t>
    </dgm:pt>
    <dgm:pt modelId="{4D9E7EC9-97F3-44A2-B5DE-BDFAD07F45FA}" type="sibTrans" cxnId="{EAF43B48-20FF-4BB4-AF18-3684EBD8864C}">
      <dgm:prSet/>
      <dgm:spPr/>
      <dgm:t>
        <a:bodyPr/>
        <a:lstStyle/>
        <a:p>
          <a:endParaRPr lang="en-US"/>
        </a:p>
      </dgm:t>
    </dgm:pt>
    <dgm:pt modelId="{30AE8849-1758-4775-B5B3-4AA38CB9C50B}">
      <dgm:prSet phldrT="[Text]"/>
      <dgm:spPr/>
      <dgm:t>
        <a:bodyPr/>
        <a:lstStyle/>
        <a:p>
          <a:r>
            <a:rPr lang="en-US" dirty="0"/>
            <a:t>Universal Selector (*)</a:t>
          </a:r>
        </a:p>
      </dgm:t>
    </dgm:pt>
    <dgm:pt modelId="{FC53842D-2B41-46A9-AFF2-96280E54B845}" type="parTrans" cxnId="{14E4DA12-A664-461D-B419-9F922B375A96}">
      <dgm:prSet/>
      <dgm:spPr/>
      <dgm:t>
        <a:bodyPr/>
        <a:lstStyle/>
        <a:p>
          <a:endParaRPr lang="en-US"/>
        </a:p>
      </dgm:t>
    </dgm:pt>
    <dgm:pt modelId="{DAD2EDBF-499F-4834-82DE-BD5D6D92637C}" type="sibTrans" cxnId="{14E4DA12-A664-461D-B419-9F922B375A96}">
      <dgm:prSet/>
      <dgm:spPr/>
      <dgm:t>
        <a:bodyPr/>
        <a:lstStyle/>
        <a:p>
          <a:endParaRPr lang="en-US"/>
        </a:p>
      </dgm:t>
    </dgm:pt>
    <dgm:pt modelId="{F6F464C9-6D92-4313-AC34-BBBA2828D1FB}">
      <dgm:prSet phldrT="[Text]"/>
      <dgm:spPr/>
      <dgm:t>
        <a:bodyPr/>
        <a:lstStyle/>
        <a:p>
          <a:r>
            <a:rPr lang="en-US" dirty="0"/>
            <a:t>Attributes Selector </a:t>
          </a:r>
          <a:r>
            <a:rPr lang="en-US" b="0" i="0" dirty="0"/>
            <a:t>[</a:t>
          </a:r>
          <a:r>
            <a:rPr lang="en-US" b="0" i="0" dirty="0" err="1"/>
            <a:t>attr</a:t>
          </a:r>
          <a:r>
            <a:rPr lang="en-US" b="0" i="0" dirty="0"/>
            <a:t>|=</a:t>
          </a:r>
          <a:r>
            <a:rPr lang="en-US" b="0" i="0" dirty="0" err="1"/>
            <a:t>val</a:t>
          </a:r>
          <a:r>
            <a:rPr lang="en-US" b="0" i="0" dirty="0"/>
            <a:t>] [</a:t>
          </a:r>
          <a:r>
            <a:rPr lang="en-US" b="0" i="0" dirty="0" err="1"/>
            <a:t>attr</a:t>
          </a:r>
          <a:r>
            <a:rPr lang="en-US" b="0" i="0" dirty="0"/>
            <a:t>^=</a:t>
          </a:r>
          <a:r>
            <a:rPr lang="en-US" b="0" i="0" dirty="0" err="1"/>
            <a:t>val</a:t>
          </a:r>
          <a:r>
            <a:rPr lang="en-US" b="0" i="0" dirty="0"/>
            <a:t>] [</a:t>
          </a:r>
          <a:r>
            <a:rPr lang="en-US" b="0" i="0" dirty="0" err="1"/>
            <a:t>attr</a:t>
          </a:r>
          <a:r>
            <a:rPr lang="en-US" b="0" i="0" dirty="0"/>
            <a:t>$=</a:t>
          </a:r>
          <a:r>
            <a:rPr lang="en-US" b="0" i="0" dirty="0" err="1"/>
            <a:t>val</a:t>
          </a:r>
          <a:r>
            <a:rPr lang="en-US" b="0" i="0" dirty="0"/>
            <a:t>] [</a:t>
          </a:r>
          <a:r>
            <a:rPr lang="en-US" b="0" i="0" dirty="0" err="1"/>
            <a:t>attr</a:t>
          </a:r>
          <a:r>
            <a:rPr lang="en-US" b="0" i="0" dirty="0"/>
            <a:t>*=</a:t>
          </a:r>
          <a:r>
            <a:rPr lang="en-US" b="0" i="0" dirty="0" err="1"/>
            <a:t>val</a:t>
          </a:r>
          <a:r>
            <a:rPr lang="en-US" b="0" i="0" dirty="0"/>
            <a:t>] [</a:t>
          </a:r>
          <a:r>
            <a:rPr lang="en-US" b="0" i="0" dirty="0" err="1"/>
            <a:t>attr</a:t>
          </a:r>
          <a:r>
            <a:rPr lang="en-US" b="0" i="0" dirty="0"/>
            <a:t>~=</a:t>
          </a:r>
          <a:r>
            <a:rPr lang="en-US" b="0" i="0" dirty="0" err="1"/>
            <a:t>val</a:t>
          </a:r>
          <a:r>
            <a:rPr lang="en-US" b="0" i="0" dirty="0"/>
            <a:t>]</a:t>
          </a:r>
          <a:endParaRPr lang="en-US" dirty="0"/>
        </a:p>
      </dgm:t>
    </dgm:pt>
    <dgm:pt modelId="{C62B168D-822D-453E-83F1-A53873BC2425}" type="parTrans" cxnId="{AE575DB9-2B56-42E3-B161-8855C8846A21}">
      <dgm:prSet/>
      <dgm:spPr/>
      <dgm:t>
        <a:bodyPr/>
        <a:lstStyle/>
        <a:p>
          <a:endParaRPr lang="en-US"/>
        </a:p>
      </dgm:t>
    </dgm:pt>
    <dgm:pt modelId="{57DEE349-F4EB-4F05-A062-3998C4C539CF}" type="sibTrans" cxnId="{AE575DB9-2B56-42E3-B161-8855C8846A21}">
      <dgm:prSet/>
      <dgm:spPr/>
      <dgm:t>
        <a:bodyPr/>
        <a:lstStyle/>
        <a:p>
          <a:endParaRPr lang="en-US"/>
        </a:p>
      </dgm:t>
    </dgm:pt>
    <dgm:pt modelId="{B9C835D8-95B6-43E8-971B-ED579BB70BD2}">
      <dgm:prSet phldrT="[Text]"/>
      <dgm:spPr/>
      <dgm:t>
        <a:bodyPr/>
        <a:lstStyle/>
        <a:p>
          <a:r>
            <a:rPr lang="en-US" b="1" i="0" dirty="0"/>
            <a:t>Pseudo-elements (</a:t>
          </a:r>
          <a:r>
            <a:rPr lang="en-US" b="0" i="0" dirty="0"/>
            <a:t>::after , ::before , ::first-letter</a:t>
          </a:r>
          <a:r>
            <a:rPr lang="en-US" b="1" i="0" dirty="0"/>
            <a:t>)</a:t>
          </a:r>
          <a:endParaRPr lang="en-US" dirty="0"/>
        </a:p>
      </dgm:t>
    </dgm:pt>
    <dgm:pt modelId="{242C021C-EB09-474C-8B74-840CE3F111F1}" type="parTrans" cxnId="{2752899F-3487-4DDB-B543-B4D49175622B}">
      <dgm:prSet/>
      <dgm:spPr/>
      <dgm:t>
        <a:bodyPr/>
        <a:lstStyle/>
        <a:p>
          <a:endParaRPr lang="en-US"/>
        </a:p>
      </dgm:t>
    </dgm:pt>
    <dgm:pt modelId="{A83440BB-B754-4C5E-A705-A25DD6CA6A73}" type="sibTrans" cxnId="{2752899F-3487-4DDB-B543-B4D49175622B}">
      <dgm:prSet/>
      <dgm:spPr/>
      <dgm:t>
        <a:bodyPr/>
        <a:lstStyle/>
        <a:p>
          <a:endParaRPr lang="en-US"/>
        </a:p>
      </dgm:t>
    </dgm:pt>
    <dgm:pt modelId="{D183E99F-C96C-42D0-A6E5-3A54FA76B460}" type="pres">
      <dgm:prSet presAssocID="{27076A45-F3DF-45E4-A2B5-A2FF330DA141}" presName="linear" presStyleCnt="0">
        <dgm:presLayoutVars>
          <dgm:animLvl val="lvl"/>
          <dgm:resizeHandles val="exact"/>
        </dgm:presLayoutVars>
      </dgm:prSet>
      <dgm:spPr/>
    </dgm:pt>
    <dgm:pt modelId="{3305D748-47BC-4E10-8712-7726FE312B85}" type="pres">
      <dgm:prSet presAssocID="{30AE8849-1758-4775-B5B3-4AA38CB9C50B}" presName="parentText" presStyleLbl="node1" presStyleIdx="0" presStyleCnt="5" custScaleY="169149">
        <dgm:presLayoutVars>
          <dgm:chMax val="0"/>
          <dgm:bulletEnabled val="1"/>
        </dgm:presLayoutVars>
      </dgm:prSet>
      <dgm:spPr/>
    </dgm:pt>
    <dgm:pt modelId="{2DEFBF85-13AE-49CA-A6BF-5260B7E0555A}" type="pres">
      <dgm:prSet presAssocID="{DAD2EDBF-499F-4834-82DE-BD5D6D92637C}" presName="spacer" presStyleCnt="0"/>
      <dgm:spPr/>
    </dgm:pt>
    <dgm:pt modelId="{CE64420B-F3D4-45B0-B0FA-BF4FD85CE50E}" type="pres">
      <dgm:prSet presAssocID="{BAA3EDE7-5A9C-4BF0-942F-90F7F308D575}" presName="parentText" presStyleLbl="node1" presStyleIdx="1" presStyleCnt="5" custScaleY="169149">
        <dgm:presLayoutVars>
          <dgm:chMax val="0"/>
          <dgm:bulletEnabled val="1"/>
        </dgm:presLayoutVars>
      </dgm:prSet>
      <dgm:spPr/>
    </dgm:pt>
    <dgm:pt modelId="{D5CB8B60-4973-4B3E-86EE-4FE7EAE8C0BE}" type="pres">
      <dgm:prSet presAssocID="{4D9E7EC9-97F3-44A2-B5DE-BDFAD07F45FA}" presName="spacer" presStyleCnt="0"/>
      <dgm:spPr/>
    </dgm:pt>
    <dgm:pt modelId="{F1545F7E-EA53-45B6-B3CC-95EF5149D9F3}" type="pres">
      <dgm:prSet presAssocID="{DF974E60-EE13-4B73-8752-E3B4AE51658F}" presName="parentText" presStyleLbl="node1" presStyleIdx="2" presStyleCnt="5" custScaleY="169149">
        <dgm:presLayoutVars>
          <dgm:chMax val="0"/>
          <dgm:bulletEnabled val="1"/>
        </dgm:presLayoutVars>
      </dgm:prSet>
      <dgm:spPr/>
    </dgm:pt>
    <dgm:pt modelId="{9862BFB8-DAE9-4E5A-B02B-9A5D4BF52DC7}" type="pres">
      <dgm:prSet presAssocID="{A440831C-3645-4051-87DE-FD6C9270EC11}" presName="spacer" presStyleCnt="0"/>
      <dgm:spPr/>
    </dgm:pt>
    <dgm:pt modelId="{27A1B48B-4B8D-413C-B9AB-DCBCBB3F0631}" type="pres">
      <dgm:prSet presAssocID="{B9C835D8-95B6-43E8-971B-ED579BB70BD2}" presName="parentText" presStyleLbl="node1" presStyleIdx="3" presStyleCnt="5" custScaleY="169149">
        <dgm:presLayoutVars>
          <dgm:chMax val="0"/>
          <dgm:bulletEnabled val="1"/>
        </dgm:presLayoutVars>
      </dgm:prSet>
      <dgm:spPr/>
    </dgm:pt>
    <dgm:pt modelId="{00DB7085-9268-40A4-81ED-7DAC7987C454}" type="pres">
      <dgm:prSet presAssocID="{A83440BB-B754-4C5E-A705-A25DD6CA6A73}" presName="spacer" presStyleCnt="0"/>
      <dgm:spPr/>
    </dgm:pt>
    <dgm:pt modelId="{74E126D5-41A8-40C4-A84E-A0475394E5DE}" type="pres">
      <dgm:prSet presAssocID="{F6F464C9-6D92-4313-AC34-BBBA2828D1FB}" presName="parentText" presStyleLbl="node1" presStyleIdx="4" presStyleCnt="5" custScaleY="169149">
        <dgm:presLayoutVars>
          <dgm:chMax val="0"/>
          <dgm:bulletEnabled val="1"/>
        </dgm:presLayoutVars>
      </dgm:prSet>
      <dgm:spPr/>
    </dgm:pt>
  </dgm:ptLst>
  <dgm:cxnLst>
    <dgm:cxn modelId="{14E4DA12-A664-461D-B419-9F922B375A96}" srcId="{27076A45-F3DF-45E4-A2B5-A2FF330DA141}" destId="{30AE8849-1758-4775-B5B3-4AA38CB9C50B}" srcOrd="0" destOrd="0" parTransId="{FC53842D-2B41-46A9-AFF2-96280E54B845}" sibTransId="{DAD2EDBF-499F-4834-82DE-BD5D6D92637C}"/>
    <dgm:cxn modelId="{C6723616-FC37-44CB-AA24-E2C94A3FF9AC}" type="presOf" srcId="{DF974E60-EE13-4B73-8752-E3B4AE51658F}" destId="{F1545F7E-EA53-45B6-B3CC-95EF5149D9F3}" srcOrd="0" destOrd="0" presId="urn:microsoft.com/office/officeart/2005/8/layout/vList2"/>
    <dgm:cxn modelId="{EAF43B48-20FF-4BB4-AF18-3684EBD8864C}" srcId="{27076A45-F3DF-45E4-A2B5-A2FF330DA141}" destId="{BAA3EDE7-5A9C-4BF0-942F-90F7F308D575}" srcOrd="1" destOrd="0" parTransId="{78FE1249-F9F1-4881-9BC2-21F10C297B1A}" sibTransId="{4D9E7EC9-97F3-44A2-B5DE-BDFAD07F45FA}"/>
    <dgm:cxn modelId="{9D09E251-C69E-4E3A-8577-836D4BBB7B39}" type="presOf" srcId="{30AE8849-1758-4775-B5B3-4AA38CB9C50B}" destId="{3305D748-47BC-4E10-8712-7726FE312B85}" srcOrd="0" destOrd="0" presId="urn:microsoft.com/office/officeart/2005/8/layout/vList2"/>
    <dgm:cxn modelId="{A24ECA75-F03E-4E4D-A638-76128E9725A1}" type="presOf" srcId="{F6F464C9-6D92-4313-AC34-BBBA2828D1FB}" destId="{74E126D5-41A8-40C4-A84E-A0475394E5DE}" srcOrd="0" destOrd="0" presId="urn:microsoft.com/office/officeart/2005/8/layout/vList2"/>
    <dgm:cxn modelId="{4CF65280-A83B-49E3-984D-3F29FCAB8CBC}" srcId="{27076A45-F3DF-45E4-A2B5-A2FF330DA141}" destId="{DF974E60-EE13-4B73-8752-E3B4AE51658F}" srcOrd="2" destOrd="0" parTransId="{E65E635E-1AE2-4989-9523-B6A98878E219}" sibTransId="{A440831C-3645-4051-87DE-FD6C9270EC11}"/>
    <dgm:cxn modelId="{2752899F-3487-4DDB-B543-B4D49175622B}" srcId="{27076A45-F3DF-45E4-A2B5-A2FF330DA141}" destId="{B9C835D8-95B6-43E8-971B-ED579BB70BD2}" srcOrd="3" destOrd="0" parTransId="{242C021C-EB09-474C-8B74-840CE3F111F1}" sibTransId="{A83440BB-B754-4C5E-A705-A25DD6CA6A73}"/>
    <dgm:cxn modelId="{AE575DB9-2B56-42E3-B161-8855C8846A21}" srcId="{27076A45-F3DF-45E4-A2B5-A2FF330DA141}" destId="{F6F464C9-6D92-4313-AC34-BBBA2828D1FB}" srcOrd="4" destOrd="0" parTransId="{C62B168D-822D-453E-83F1-A53873BC2425}" sibTransId="{57DEE349-F4EB-4F05-A062-3998C4C539CF}"/>
    <dgm:cxn modelId="{7C5FBDBC-77C6-4FA3-BEEC-293240BD8FDE}" type="presOf" srcId="{BAA3EDE7-5A9C-4BF0-942F-90F7F308D575}" destId="{CE64420B-F3D4-45B0-B0FA-BF4FD85CE50E}" srcOrd="0" destOrd="0" presId="urn:microsoft.com/office/officeart/2005/8/layout/vList2"/>
    <dgm:cxn modelId="{2CD39FCA-9904-4F19-A94F-41BAD067DC73}" type="presOf" srcId="{B9C835D8-95B6-43E8-971B-ED579BB70BD2}" destId="{27A1B48B-4B8D-413C-B9AB-DCBCBB3F0631}" srcOrd="0" destOrd="0" presId="urn:microsoft.com/office/officeart/2005/8/layout/vList2"/>
    <dgm:cxn modelId="{F3A9F9F4-AB4C-4CBD-A22E-4F2AA7F0F600}" type="presOf" srcId="{27076A45-F3DF-45E4-A2B5-A2FF330DA141}" destId="{D183E99F-C96C-42D0-A6E5-3A54FA76B460}" srcOrd="0" destOrd="0" presId="urn:microsoft.com/office/officeart/2005/8/layout/vList2"/>
    <dgm:cxn modelId="{7F043672-5495-4584-A9B0-668BB7A3E4BF}" type="presParOf" srcId="{D183E99F-C96C-42D0-A6E5-3A54FA76B460}" destId="{3305D748-47BC-4E10-8712-7726FE312B85}" srcOrd="0" destOrd="0" presId="urn:microsoft.com/office/officeart/2005/8/layout/vList2"/>
    <dgm:cxn modelId="{B189EBF0-7D15-4B6C-AD91-1827D49C9C9E}" type="presParOf" srcId="{D183E99F-C96C-42D0-A6E5-3A54FA76B460}" destId="{2DEFBF85-13AE-49CA-A6BF-5260B7E0555A}" srcOrd="1" destOrd="0" presId="urn:microsoft.com/office/officeart/2005/8/layout/vList2"/>
    <dgm:cxn modelId="{DF84EAE8-33C5-46FC-97B9-6CDA7FC86469}" type="presParOf" srcId="{D183E99F-C96C-42D0-A6E5-3A54FA76B460}" destId="{CE64420B-F3D4-45B0-B0FA-BF4FD85CE50E}" srcOrd="2" destOrd="0" presId="urn:microsoft.com/office/officeart/2005/8/layout/vList2"/>
    <dgm:cxn modelId="{54BB98ED-35BA-4BF6-AF28-AA22967119E8}" type="presParOf" srcId="{D183E99F-C96C-42D0-A6E5-3A54FA76B460}" destId="{D5CB8B60-4973-4B3E-86EE-4FE7EAE8C0BE}" srcOrd="3" destOrd="0" presId="urn:microsoft.com/office/officeart/2005/8/layout/vList2"/>
    <dgm:cxn modelId="{44D1D16C-D484-468D-8731-1D1322411974}" type="presParOf" srcId="{D183E99F-C96C-42D0-A6E5-3A54FA76B460}" destId="{F1545F7E-EA53-45B6-B3CC-95EF5149D9F3}" srcOrd="4" destOrd="0" presId="urn:microsoft.com/office/officeart/2005/8/layout/vList2"/>
    <dgm:cxn modelId="{241A26A2-14FE-4FAC-B104-D90FAC0BBD64}" type="presParOf" srcId="{D183E99F-C96C-42D0-A6E5-3A54FA76B460}" destId="{9862BFB8-DAE9-4E5A-B02B-9A5D4BF52DC7}" srcOrd="5" destOrd="0" presId="urn:microsoft.com/office/officeart/2005/8/layout/vList2"/>
    <dgm:cxn modelId="{B742659A-F0A1-4DA2-9596-72A2D28DA945}" type="presParOf" srcId="{D183E99F-C96C-42D0-A6E5-3A54FA76B460}" destId="{27A1B48B-4B8D-413C-B9AB-DCBCBB3F0631}" srcOrd="6" destOrd="0" presId="urn:microsoft.com/office/officeart/2005/8/layout/vList2"/>
    <dgm:cxn modelId="{5BB13D47-340B-4C49-90D0-B0817CC4E04B}" type="presParOf" srcId="{D183E99F-C96C-42D0-A6E5-3A54FA76B460}" destId="{00DB7085-9268-40A4-81ED-7DAC7987C454}" srcOrd="7" destOrd="0" presId="urn:microsoft.com/office/officeart/2005/8/layout/vList2"/>
    <dgm:cxn modelId="{F0FC4B15-E315-424F-832E-1E138092CF48}" type="presParOf" srcId="{D183E99F-C96C-42D0-A6E5-3A54FA76B460}" destId="{74E126D5-41A8-40C4-A84E-A0475394E5D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076A45-F3DF-45E4-A2B5-A2FF330DA14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A3EDE7-5A9C-4BF0-942F-90F7F308D575}">
      <dgm:prSet phldrT="[Text]"/>
      <dgm:spPr/>
      <dgm:t>
        <a:bodyPr/>
        <a:lstStyle/>
        <a:p>
          <a:r>
            <a:rPr lang="en-US" dirty="0"/>
            <a:t>Color</a:t>
          </a:r>
        </a:p>
      </dgm:t>
    </dgm:pt>
    <dgm:pt modelId="{78FE1249-F9F1-4881-9BC2-21F10C297B1A}" type="parTrans" cxnId="{EAF43B48-20FF-4BB4-AF18-3684EBD8864C}">
      <dgm:prSet/>
      <dgm:spPr/>
      <dgm:t>
        <a:bodyPr/>
        <a:lstStyle/>
        <a:p>
          <a:endParaRPr lang="en-US"/>
        </a:p>
      </dgm:t>
    </dgm:pt>
    <dgm:pt modelId="{4D9E7EC9-97F3-44A2-B5DE-BDFAD07F45FA}" type="sibTrans" cxnId="{EAF43B48-20FF-4BB4-AF18-3684EBD8864C}">
      <dgm:prSet/>
      <dgm:spPr/>
      <dgm:t>
        <a:bodyPr/>
        <a:lstStyle/>
        <a:p>
          <a:endParaRPr lang="en-US"/>
        </a:p>
      </dgm:t>
    </dgm:pt>
    <dgm:pt modelId="{C2F5C658-DDCA-4F74-96C5-E8C0A1A46E70}">
      <dgm:prSet phldrT="[Text]"/>
      <dgm:spPr/>
      <dgm:t>
        <a:bodyPr/>
        <a:lstStyle/>
        <a:p>
          <a:r>
            <a:rPr lang="en-US" dirty="0"/>
            <a:t>Background and Borders</a:t>
          </a:r>
        </a:p>
      </dgm:t>
    </dgm:pt>
    <dgm:pt modelId="{54BA1AA7-5BD7-46DF-B32C-2106B534A0B9}" type="parTrans" cxnId="{194BE613-9E70-461B-8B3C-CFFA58E27AF6}">
      <dgm:prSet/>
      <dgm:spPr/>
      <dgm:t>
        <a:bodyPr/>
        <a:lstStyle/>
        <a:p>
          <a:endParaRPr lang="en-US"/>
        </a:p>
      </dgm:t>
    </dgm:pt>
    <dgm:pt modelId="{FF02DA0D-105A-467A-97EE-25EC44B7EBE1}" type="sibTrans" cxnId="{194BE613-9E70-461B-8B3C-CFFA58E27AF6}">
      <dgm:prSet/>
      <dgm:spPr/>
      <dgm:t>
        <a:bodyPr/>
        <a:lstStyle/>
        <a:p>
          <a:endParaRPr lang="en-US"/>
        </a:p>
      </dgm:t>
    </dgm:pt>
    <dgm:pt modelId="{87C24983-FD80-46F5-B591-41AEC1F35414}">
      <dgm:prSet phldrT="[Text]"/>
      <dgm:spPr/>
      <dgm:t>
        <a:bodyPr/>
        <a:lstStyle/>
        <a:p>
          <a:r>
            <a:rPr lang="en-US" dirty="0"/>
            <a:t>Basic Box</a:t>
          </a:r>
        </a:p>
      </dgm:t>
    </dgm:pt>
    <dgm:pt modelId="{EE4A9249-17CD-4C58-8A93-6C7C0D0705A3}" type="parTrans" cxnId="{1B4A4939-6DDF-4F3E-A552-501B6829D05C}">
      <dgm:prSet/>
      <dgm:spPr/>
      <dgm:t>
        <a:bodyPr/>
        <a:lstStyle/>
        <a:p>
          <a:endParaRPr lang="en-US"/>
        </a:p>
      </dgm:t>
    </dgm:pt>
    <dgm:pt modelId="{486CA972-4695-42D7-84A9-33FC1C7F1F31}" type="sibTrans" cxnId="{1B4A4939-6DDF-4F3E-A552-501B6829D05C}">
      <dgm:prSet/>
      <dgm:spPr/>
      <dgm:t>
        <a:bodyPr/>
        <a:lstStyle/>
        <a:p>
          <a:endParaRPr lang="en-US"/>
        </a:p>
      </dgm:t>
    </dgm:pt>
    <dgm:pt modelId="{6CBBD6E3-0EFF-4F8D-9190-0B8C1785FF52}">
      <dgm:prSet/>
      <dgm:spPr/>
      <dgm:t>
        <a:bodyPr/>
        <a:lstStyle/>
        <a:p>
          <a:r>
            <a:rPr lang="en-US" dirty="0"/>
            <a:t>Text</a:t>
          </a:r>
        </a:p>
      </dgm:t>
    </dgm:pt>
    <dgm:pt modelId="{8CFBE866-50A9-46A0-8FF7-1C5C89788AB8}" type="parTrans" cxnId="{C7095AE2-A2F0-4165-A409-58C5A6879BE3}">
      <dgm:prSet/>
      <dgm:spPr/>
      <dgm:t>
        <a:bodyPr/>
        <a:lstStyle/>
        <a:p>
          <a:endParaRPr lang="en-US"/>
        </a:p>
      </dgm:t>
    </dgm:pt>
    <dgm:pt modelId="{1A3EFA7B-2602-4D59-B6DF-884984CD6879}" type="sibTrans" cxnId="{C7095AE2-A2F0-4165-A409-58C5A6879BE3}">
      <dgm:prSet/>
      <dgm:spPr/>
      <dgm:t>
        <a:bodyPr/>
        <a:lstStyle/>
        <a:p>
          <a:endParaRPr lang="en-US"/>
        </a:p>
      </dgm:t>
    </dgm:pt>
    <dgm:pt modelId="{00FB6075-2C9C-4880-A053-2C30E8D41472}">
      <dgm:prSet/>
      <dgm:spPr/>
      <dgm:t>
        <a:bodyPr/>
        <a:lstStyle/>
        <a:p>
          <a:r>
            <a:rPr lang="en-US" dirty="0"/>
            <a:t>Text Decoration</a:t>
          </a:r>
        </a:p>
      </dgm:t>
    </dgm:pt>
    <dgm:pt modelId="{A4BA19A3-A4A3-4149-8EFE-CB5F8C60BF59}" type="parTrans" cxnId="{8380A641-3C1A-41C0-AE36-5DA9050CC80F}">
      <dgm:prSet/>
      <dgm:spPr/>
      <dgm:t>
        <a:bodyPr/>
        <a:lstStyle/>
        <a:p>
          <a:endParaRPr lang="en-US"/>
        </a:p>
      </dgm:t>
    </dgm:pt>
    <dgm:pt modelId="{45F4C61A-3EE2-425D-BA10-A070BC9BF827}" type="sibTrans" cxnId="{8380A641-3C1A-41C0-AE36-5DA9050CC80F}">
      <dgm:prSet/>
      <dgm:spPr/>
      <dgm:t>
        <a:bodyPr/>
        <a:lstStyle/>
        <a:p>
          <a:endParaRPr lang="en-US"/>
        </a:p>
      </dgm:t>
    </dgm:pt>
    <dgm:pt modelId="{C43CA19E-4E4C-458F-99A5-8A978FD83DFC}">
      <dgm:prSet/>
      <dgm:spPr/>
      <dgm:t>
        <a:bodyPr/>
        <a:lstStyle/>
        <a:p>
          <a:r>
            <a:rPr lang="en-US" dirty="0"/>
            <a:t>Fonts</a:t>
          </a:r>
        </a:p>
      </dgm:t>
    </dgm:pt>
    <dgm:pt modelId="{7460B383-0006-4A6E-89CA-CC60AF4A7A61}" type="parTrans" cxnId="{6D1FB2FD-A3F7-4362-BF20-58A833CD24AF}">
      <dgm:prSet/>
      <dgm:spPr/>
      <dgm:t>
        <a:bodyPr/>
        <a:lstStyle/>
        <a:p>
          <a:endParaRPr lang="en-US"/>
        </a:p>
      </dgm:t>
    </dgm:pt>
    <dgm:pt modelId="{AB35F584-2494-450A-AA6D-1B682D3A085E}" type="sibTrans" cxnId="{6D1FB2FD-A3F7-4362-BF20-58A833CD24AF}">
      <dgm:prSet/>
      <dgm:spPr/>
      <dgm:t>
        <a:bodyPr/>
        <a:lstStyle/>
        <a:p>
          <a:endParaRPr lang="en-US"/>
        </a:p>
      </dgm:t>
    </dgm:pt>
    <dgm:pt modelId="{CABC9CDB-ED29-45E6-AEF8-AC5FC46176C9}">
      <dgm:prSet/>
      <dgm:spPr/>
      <dgm:t>
        <a:bodyPr/>
        <a:lstStyle/>
        <a:p>
          <a:r>
            <a:rPr lang="en-US" dirty="0"/>
            <a:t>Writing Modes</a:t>
          </a:r>
        </a:p>
      </dgm:t>
    </dgm:pt>
    <dgm:pt modelId="{8C1A145D-836E-44F5-8235-79C19B3B986B}" type="parTrans" cxnId="{51DC1C2F-FAA8-49F4-BE38-B706C61D2236}">
      <dgm:prSet/>
      <dgm:spPr/>
      <dgm:t>
        <a:bodyPr/>
        <a:lstStyle/>
        <a:p>
          <a:endParaRPr lang="en-US"/>
        </a:p>
      </dgm:t>
    </dgm:pt>
    <dgm:pt modelId="{E9EF793B-904F-4FBA-919E-43AC1B533B5E}" type="sibTrans" cxnId="{51DC1C2F-FAA8-49F4-BE38-B706C61D2236}">
      <dgm:prSet/>
      <dgm:spPr/>
      <dgm:t>
        <a:bodyPr/>
        <a:lstStyle/>
        <a:p>
          <a:endParaRPr lang="en-US"/>
        </a:p>
      </dgm:t>
    </dgm:pt>
    <dgm:pt modelId="{87B41455-ED22-44DB-9EF7-FB180F42D6DF}">
      <dgm:prSet/>
      <dgm:spPr/>
      <dgm:t>
        <a:bodyPr/>
        <a:lstStyle/>
        <a:p>
          <a:r>
            <a:rPr lang="en-US" dirty="0"/>
            <a:t>Table</a:t>
          </a:r>
        </a:p>
      </dgm:t>
    </dgm:pt>
    <dgm:pt modelId="{3E3C41B6-D43D-4289-8EE3-F84C3E521002}" type="parTrans" cxnId="{F3901271-22AB-4FD8-BA31-8C020C6017B2}">
      <dgm:prSet/>
      <dgm:spPr/>
      <dgm:t>
        <a:bodyPr/>
        <a:lstStyle/>
        <a:p>
          <a:endParaRPr lang="en-US"/>
        </a:p>
      </dgm:t>
    </dgm:pt>
    <dgm:pt modelId="{C91555FA-FD57-42E6-935B-BD77661E88D7}" type="sibTrans" cxnId="{F3901271-22AB-4FD8-BA31-8C020C6017B2}">
      <dgm:prSet/>
      <dgm:spPr/>
      <dgm:t>
        <a:bodyPr/>
        <a:lstStyle/>
        <a:p>
          <a:endParaRPr lang="en-US"/>
        </a:p>
      </dgm:t>
    </dgm:pt>
    <dgm:pt modelId="{161B009B-CB0B-4CE3-A828-1355B4EE2199}">
      <dgm:prSet/>
      <dgm:spPr/>
      <dgm:t>
        <a:bodyPr/>
        <a:lstStyle/>
        <a:p>
          <a:r>
            <a:rPr lang="en-US" dirty="0"/>
            <a:t>Lists and Counters</a:t>
          </a:r>
        </a:p>
      </dgm:t>
    </dgm:pt>
    <dgm:pt modelId="{351C68EA-AF6E-4831-8093-609B4C2CCE0B}" type="parTrans" cxnId="{48C314F8-20FE-42B3-A7CF-55E54DEFE131}">
      <dgm:prSet/>
      <dgm:spPr/>
      <dgm:t>
        <a:bodyPr/>
        <a:lstStyle/>
        <a:p>
          <a:endParaRPr lang="en-US"/>
        </a:p>
      </dgm:t>
    </dgm:pt>
    <dgm:pt modelId="{D9186021-EB7C-4DAE-9336-E33A6C999F88}" type="sibTrans" cxnId="{48C314F8-20FE-42B3-A7CF-55E54DEFE131}">
      <dgm:prSet/>
      <dgm:spPr/>
      <dgm:t>
        <a:bodyPr/>
        <a:lstStyle/>
        <a:p>
          <a:endParaRPr lang="en-US"/>
        </a:p>
      </dgm:t>
    </dgm:pt>
    <dgm:pt modelId="{01DA89D0-A8A1-4CEA-9836-D9F4AEECB4FB}">
      <dgm:prSet/>
      <dgm:spPr/>
      <dgm:t>
        <a:bodyPr/>
        <a:lstStyle/>
        <a:p>
          <a:r>
            <a:rPr lang="en-US" dirty="0"/>
            <a:t>Basic User Interface</a:t>
          </a:r>
        </a:p>
      </dgm:t>
    </dgm:pt>
    <dgm:pt modelId="{4D7F4B38-D25E-41C6-ACE9-B5C9D91849CB}" type="parTrans" cxnId="{96C177B7-220E-456F-B198-BFB4BB28D0EC}">
      <dgm:prSet/>
      <dgm:spPr/>
      <dgm:t>
        <a:bodyPr/>
        <a:lstStyle/>
        <a:p>
          <a:endParaRPr lang="en-US"/>
        </a:p>
      </dgm:t>
    </dgm:pt>
    <dgm:pt modelId="{AAAAAACA-5B89-451E-B1C9-1D1BA7ED40A8}" type="sibTrans" cxnId="{96C177B7-220E-456F-B198-BFB4BB28D0EC}">
      <dgm:prSet/>
      <dgm:spPr/>
      <dgm:t>
        <a:bodyPr/>
        <a:lstStyle/>
        <a:p>
          <a:endParaRPr lang="en-US"/>
        </a:p>
      </dgm:t>
    </dgm:pt>
    <dgm:pt modelId="{366262D9-C544-4168-A386-96C82D9976CD}">
      <dgm:prSet/>
      <dgm:spPr/>
      <dgm:t>
        <a:bodyPr/>
        <a:lstStyle/>
        <a:p>
          <a:r>
            <a:rPr lang="en-US" dirty="0"/>
            <a:t>Paged Media</a:t>
          </a:r>
        </a:p>
      </dgm:t>
    </dgm:pt>
    <dgm:pt modelId="{9E56F0A0-21FA-47FE-8B97-46899A1DC1D5}" type="parTrans" cxnId="{9524BF8F-7C29-46B1-9339-3CAC09D41461}">
      <dgm:prSet/>
      <dgm:spPr/>
      <dgm:t>
        <a:bodyPr/>
        <a:lstStyle/>
        <a:p>
          <a:endParaRPr lang="en-US"/>
        </a:p>
      </dgm:t>
    </dgm:pt>
    <dgm:pt modelId="{7DD893BB-09F1-43D1-8B3A-671B4764DDA2}" type="sibTrans" cxnId="{9524BF8F-7C29-46B1-9339-3CAC09D41461}">
      <dgm:prSet/>
      <dgm:spPr/>
      <dgm:t>
        <a:bodyPr/>
        <a:lstStyle/>
        <a:p>
          <a:endParaRPr lang="en-US"/>
        </a:p>
      </dgm:t>
    </dgm:pt>
    <dgm:pt modelId="{5B3DB789-7C31-4FD2-9FEF-6CC42B52C310}">
      <dgm:prSet/>
      <dgm:spPr/>
      <dgm:t>
        <a:bodyPr/>
        <a:lstStyle/>
        <a:p>
          <a:r>
            <a:rPr lang="en-US" dirty="0"/>
            <a:t>Generated Content</a:t>
          </a:r>
        </a:p>
      </dgm:t>
    </dgm:pt>
    <dgm:pt modelId="{36B7E6CB-C7EA-44F8-A321-DA3013C94630}" type="parTrans" cxnId="{A5F96B5B-8439-414E-9133-484F749FE39A}">
      <dgm:prSet/>
      <dgm:spPr/>
      <dgm:t>
        <a:bodyPr/>
        <a:lstStyle/>
        <a:p>
          <a:endParaRPr lang="en-US"/>
        </a:p>
      </dgm:t>
    </dgm:pt>
    <dgm:pt modelId="{0E2EB931-4963-4B8F-A0E9-58E150233276}" type="sibTrans" cxnId="{A5F96B5B-8439-414E-9133-484F749FE39A}">
      <dgm:prSet/>
      <dgm:spPr/>
      <dgm:t>
        <a:bodyPr/>
        <a:lstStyle/>
        <a:p>
          <a:endParaRPr lang="en-US"/>
        </a:p>
      </dgm:t>
    </dgm:pt>
    <dgm:pt modelId="{F5421CE5-69AD-4E35-8952-5873D8AFB137}" type="pres">
      <dgm:prSet presAssocID="{27076A45-F3DF-45E4-A2B5-A2FF330DA141}" presName="diagram" presStyleCnt="0">
        <dgm:presLayoutVars>
          <dgm:dir/>
          <dgm:resizeHandles val="exact"/>
        </dgm:presLayoutVars>
      </dgm:prSet>
      <dgm:spPr/>
    </dgm:pt>
    <dgm:pt modelId="{FC02C21A-C5D3-405B-9D02-34F6998841C0}" type="pres">
      <dgm:prSet presAssocID="{BAA3EDE7-5A9C-4BF0-942F-90F7F308D575}" presName="node" presStyleLbl="node1" presStyleIdx="0" presStyleCnt="12">
        <dgm:presLayoutVars>
          <dgm:bulletEnabled val="1"/>
        </dgm:presLayoutVars>
      </dgm:prSet>
      <dgm:spPr/>
    </dgm:pt>
    <dgm:pt modelId="{03604DBC-11F0-40AB-969E-14E58C9D6089}" type="pres">
      <dgm:prSet presAssocID="{4D9E7EC9-97F3-44A2-B5DE-BDFAD07F45FA}" presName="sibTrans" presStyleCnt="0"/>
      <dgm:spPr/>
    </dgm:pt>
    <dgm:pt modelId="{E3C108D6-487B-435C-9C1E-2FFDD0A39E7F}" type="pres">
      <dgm:prSet presAssocID="{C2F5C658-DDCA-4F74-96C5-E8C0A1A46E70}" presName="node" presStyleLbl="node1" presStyleIdx="1" presStyleCnt="12">
        <dgm:presLayoutVars>
          <dgm:bulletEnabled val="1"/>
        </dgm:presLayoutVars>
      </dgm:prSet>
      <dgm:spPr/>
    </dgm:pt>
    <dgm:pt modelId="{0CFE190F-1B5F-4820-BEC0-F65083311DFB}" type="pres">
      <dgm:prSet presAssocID="{FF02DA0D-105A-467A-97EE-25EC44B7EBE1}" presName="sibTrans" presStyleCnt="0"/>
      <dgm:spPr/>
    </dgm:pt>
    <dgm:pt modelId="{7771E531-56AF-44AA-9DB0-C2E31E71FA19}" type="pres">
      <dgm:prSet presAssocID="{87C24983-FD80-46F5-B591-41AEC1F35414}" presName="node" presStyleLbl="node1" presStyleIdx="2" presStyleCnt="12">
        <dgm:presLayoutVars>
          <dgm:bulletEnabled val="1"/>
        </dgm:presLayoutVars>
      </dgm:prSet>
      <dgm:spPr/>
    </dgm:pt>
    <dgm:pt modelId="{D2A7AF67-7C1F-4C3E-A52A-C879D59F850D}" type="pres">
      <dgm:prSet presAssocID="{486CA972-4695-42D7-84A9-33FC1C7F1F31}" presName="sibTrans" presStyleCnt="0"/>
      <dgm:spPr/>
    </dgm:pt>
    <dgm:pt modelId="{85544127-BB89-46E3-B1CB-070549875B59}" type="pres">
      <dgm:prSet presAssocID="{6CBBD6E3-0EFF-4F8D-9190-0B8C1785FF52}" presName="node" presStyleLbl="node1" presStyleIdx="3" presStyleCnt="12">
        <dgm:presLayoutVars>
          <dgm:bulletEnabled val="1"/>
        </dgm:presLayoutVars>
      </dgm:prSet>
      <dgm:spPr/>
    </dgm:pt>
    <dgm:pt modelId="{8520D34B-D38A-4FBC-A593-37B6979A2D2F}" type="pres">
      <dgm:prSet presAssocID="{1A3EFA7B-2602-4D59-B6DF-884984CD6879}" presName="sibTrans" presStyleCnt="0"/>
      <dgm:spPr/>
    </dgm:pt>
    <dgm:pt modelId="{8EF87CAF-1B95-4FFE-AB92-60197B8E0CDF}" type="pres">
      <dgm:prSet presAssocID="{00FB6075-2C9C-4880-A053-2C30E8D41472}" presName="node" presStyleLbl="node1" presStyleIdx="4" presStyleCnt="12">
        <dgm:presLayoutVars>
          <dgm:bulletEnabled val="1"/>
        </dgm:presLayoutVars>
      </dgm:prSet>
      <dgm:spPr/>
    </dgm:pt>
    <dgm:pt modelId="{3EE97D33-A658-4D0B-832F-9FB3CC1027E5}" type="pres">
      <dgm:prSet presAssocID="{45F4C61A-3EE2-425D-BA10-A070BC9BF827}" presName="sibTrans" presStyleCnt="0"/>
      <dgm:spPr/>
    </dgm:pt>
    <dgm:pt modelId="{1C796DD1-7BD9-48DE-8630-7EFB813719FD}" type="pres">
      <dgm:prSet presAssocID="{C43CA19E-4E4C-458F-99A5-8A978FD83DFC}" presName="node" presStyleLbl="node1" presStyleIdx="5" presStyleCnt="12">
        <dgm:presLayoutVars>
          <dgm:bulletEnabled val="1"/>
        </dgm:presLayoutVars>
      </dgm:prSet>
      <dgm:spPr/>
    </dgm:pt>
    <dgm:pt modelId="{73650991-242E-483F-AF59-C9090A48B301}" type="pres">
      <dgm:prSet presAssocID="{AB35F584-2494-450A-AA6D-1B682D3A085E}" presName="sibTrans" presStyleCnt="0"/>
      <dgm:spPr/>
    </dgm:pt>
    <dgm:pt modelId="{757E0A0A-F0FA-43F4-8108-ABEB4A00AF58}" type="pres">
      <dgm:prSet presAssocID="{CABC9CDB-ED29-45E6-AEF8-AC5FC46176C9}" presName="node" presStyleLbl="node1" presStyleIdx="6" presStyleCnt="12">
        <dgm:presLayoutVars>
          <dgm:bulletEnabled val="1"/>
        </dgm:presLayoutVars>
      </dgm:prSet>
      <dgm:spPr/>
    </dgm:pt>
    <dgm:pt modelId="{4C702C4A-75E6-4A3F-B515-56DBF5C4550D}" type="pres">
      <dgm:prSet presAssocID="{E9EF793B-904F-4FBA-919E-43AC1B533B5E}" presName="sibTrans" presStyleCnt="0"/>
      <dgm:spPr/>
    </dgm:pt>
    <dgm:pt modelId="{305FFD0E-8EC9-4805-95A6-58E17E8DCB73}" type="pres">
      <dgm:prSet presAssocID="{87B41455-ED22-44DB-9EF7-FB180F42D6DF}" presName="node" presStyleLbl="node1" presStyleIdx="7" presStyleCnt="12">
        <dgm:presLayoutVars>
          <dgm:bulletEnabled val="1"/>
        </dgm:presLayoutVars>
      </dgm:prSet>
      <dgm:spPr/>
    </dgm:pt>
    <dgm:pt modelId="{CBD5D7C7-CF22-4865-8523-5AE2CBDD7138}" type="pres">
      <dgm:prSet presAssocID="{C91555FA-FD57-42E6-935B-BD77661E88D7}" presName="sibTrans" presStyleCnt="0"/>
      <dgm:spPr/>
    </dgm:pt>
    <dgm:pt modelId="{BEAFFEA6-67E4-4C44-888F-3BD9B7DF12FE}" type="pres">
      <dgm:prSet presAssocID="{161B009B-CB0B-4CE3-A828-1355B4EE2199}" presName="node" presStyleLbl="node1" presStyleIdx="8" presStyleCnt="12">
        <dgm:presLayoutVars>
          <dgm:bulletEnabled val="1"/>
        </dgm:presLayoutVars>
      </dgm:prSet>
      <dgm:spPr/>
    </dgm:pt>
    <dgm:pt modelId="{9FE6E345-D697-400D-BD04-6F035ECA7B83}" type="pres">
      <dgm:prSet presAssocID="{D9186021-EB7C-4DAE-9336-E33A6C999F88}" presName="sibTrans" presStyleCnt="0"/>
      <dgm:spPr/>
    </dgm:pt>
    <dgm:pt modelId="{02DBB8F1-6F8F-46A9-B82D-0EEDC0FF629F}" type="pres">
      <dgm:prSet presAssocID="{01DA89D0-A8A1-4CEA-9836-D9F4AEECB4FB}" presName="node" presStyleLbl="node1" presStyleIdx="9" presStyleCnt="12">
        <dgm:presLayoutVars>
          <dgm:bulletEnabled val="1"/>
        </dgm:presLayoutVars>
      </dgm:prSet>
      <dgm:spPr/>
    </dgm:pt>
    <dgm:pt modelId="{BA075440-BA67-408E-89A5-8B4A0043E663}" type="pres">
      <dgm:prSet presAssocID="{AAAAAACA-5B89-451E-B1C9-1D1BA7ED40A8}" presName="sibTrans" presStyleCnt="0"/>
      <dgm:spPr/>
    </dgm:pt>
    <dgm:pt modelId="{05960279-6A2C-4224-9BE7-1837E8CEA7C2}" type="pres">
      <dgm:prSet presAssocID="{366262D9-C544-4168-A386-96C82D9976CD}" presName="node" presStyleLbl="node1" presStyleIdx="10" presStyleCnt="12">
        <dgm:presLayoutVars>
          <dgm:bulletEnabled val="1"/>
        </dgm:presLayoutVars>
      </dgm:prSet>
      <dgm:spPr/>
    </dgm:pt>
    <dgm:pt modelId="{4E9EF273-25E7-4127-BC89-4DAB9170EA03}" type="pres">
      <dgm:prSet presAssocID="{7DD893BB-09F1-43D1-8B3A-671B4764DDA2}" presName="sibTrans" presStyleCnt="0"/>
      <dgm:spPr/>
    </dgm:pt>
    <dgm:pt modelId="{62641796-63D1-41B4-AC24-BB33F7AD3769}" type="pres">
      <dgm:prSet presAssocID="{5B3DB789-7C31-4FD2-9FEF-6CC42B52C310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7F00E0A-F514-4D69-AB0C-0748A310A256}" type="presOf" srcId="{00FB6075-2C9C-4880-A053-2C30E8D41472}" destId="{8EF87CAF-1B95-4FFE-AB92-60197B8E0CDF}" srcOrd="0" destOrd="0" presId="urn:microsoft.com/office/officeart/2005/8/layout/default"/>
    <dgm:cxn modelId="{EA11EC0A-FB67-43DD-BB3A-F463826027BC}" type="presOf" srcId="{C43CA19E-4E4C-458F-99A5-8A978FD83DFC}" destId="{1C796DD1-7BD9-48DE-8630-7EFB813719FD}" srcOrd="0" destOrd="0" presId="urn:microsoft.com/office/officeart/2005/8/layout/default"/>
    <dgm:cxn modelId="{FEB6CC0D-B9DE-483E-B7A3-DE4DA5951E35}" type="presOf" srcId="{5B3DB789-7C31-4FD2-9FEF-6CC42B52C310}" destId="{62641796-63D1-41B4-AC24-BB33F7AD3769}" srcOrd="0" destOrd="0" presId="urn:microsoft.com/office/officeart/2005/8/layout/default"/>
    <dgm:cxn modelId="{27B7C60F-0BFE-4051-AE3C-F1FE1D7DE96D}" type="presOf" srcId="{161B009B-CB0B-4CE3-A828-1355B4EE2199}" destId="{BEAFFEA6-67E4-4C44-888F-3BD9B7DF12FE}" srcOrd="0" destOrd="0" presId="urn:microsoft.com/office/officeart/2005/8/layout/default"/>
    <dgm:cxn modelId="{194BE613-9E70-461B-8B3C-CFFA58E27AF6}" srcId="{27076A45-F3DF-45E4-A2B5-A2FF330DA141}" destId="{C2F5C658-DDCA-4F74-96C5-E8C0A1A46E70}" srcOrd="1" destOrd="0" parTransId="{54BA1AA7-5BD7-46DF-B32C-2106B534A0B9}" sibTransId="{FF02DA0D-105A-467A-97EE-25EC44B7EBE1}"/>
    <dgm:cxn modelId="{C67DAA21-E168-42DB-80AB-BC5163531A9B}" type="presOf" srcId="{27076A45-F3DF-45E4-A2B5-A2FF330DA141}" destId="{F5421CE5-69AD-4E35-8952-5873D8AFB137}" srcOrd="0" destOrd="0" presId="urn:microsoft.com/office/officeart/2005/8/layout/default"/>
    <dgm:cxn modelId="{0F95EA23-EC22-4BA2-8349-3931E919D5E1}" type="presOf" srcId="{01DA89D0-A8A1-4CEA-9836-D9F4AEECB4FB}" destId="{02DBB8F1-6F8F-46A9-B82D-0EEDC0FF629F}" srcOrd="0" destOrd="0" presId="urn:microsoft.com/office/officeart/2005/8/layout/default"/>
    <dgm:cxn modelId="{81E68B2B-789D-4B6E-AC76-CE1F437D8604}" type="presOf" srcId="{366262D9-C544-4168-A386-96C82D9976CD}" destId="{05960279-6A2C-4224-9BE7-1837E8CEA7C2}" srcOrd="0" destOrd="0" presId="urn:microsoft.com/office/officeart/2005/8/layout/default"/>
    <dgm:cxn modelId="{51DC1C2F-FAA8-49F4-BE38-B706C61D2236}" srcId="{27076A45-F3DF-45E4-A2B5-A2FF330DA141}" destId="{CABC9CDB-ED29-45E6-AEF8-AC5FC46176C9}" srcOrd="6" destOrd="0" parTransId="{8C1A145D-836E-44F5-8235-79C19B3B986B}" sibTransId="{E9EF793B-904F-4FBA-919E-43AC1B533B5E}"/>
    <dgm:cxn modelId="{1B4A4939-6DDF-4F3E-A552-501B6829D05C}" srcId="{27076A45-F3DF-45E4-A2B5-A2FF330DA141}" destId="{87C24983-FD80-46F5-B591-41AEC1F35414}" srcOrd="2" destOrd="0" parTransId="{EE4A9249-17CD-4C58-8A93-6C7C0D0705A3}" sibTransId="{486CA972-4695-42D7-84A9-33FC1C7F1F31}"/>
    <dgm:cxn modelId="{A5F96B5B-8439-414E-9133-484F749FE39A}" srcId="{27076A45-F3DF-45E4-A2B5-A2FF330DA141}" destId="{5B3DB789-7C31-4FD2-9FEF-6CC42B52C310}" srcOrd="11" destOrd="0" parTransId="{36B7E6CB-C7EA-44F8-A321-DA3013C94630}" sibTransId="{0E2EB931-4963-4B8F-A0E9-58E150233276}"/>
    <dgm:cxn modelId="{8380A641-3C1A-41C0-AE36-5DA9050CC80F}" srcId="{27076A45-F3DF-45E4-A2B5-A2FF330DA141}" destId="{00FB6075-2C9C-4880-A053-2C30E8D41472}" srcOrd="4" destOrd="0" parTransId="{A4BA19A3-A4A3-4149-8EFE-CB5F8C60BF59}" sibTransId="{45F4C61A-3EE2-425D-BA10-A070BC9BF827}"/>
    <dgm:cxn modelId="{EAF43B48-20FF-4BB4-AF18-3684EBD8864C}" srcId="{27076A45-F3DF-45E4-A2B5-A2FF330DA141}" destId="{BAA3EDE7-5A9C-4BF0-942F-90F7F308D575}" srcOrd="0" destOrd="0" parTransId="{78FE1249-F9F1-4881-9BC2-21F10C297B1A}" sibTransId="{4D9E7EC9-97F3-44A2-B5DE-BDFAD07F45FA}"/>
    <dgm:cxn modelId="{A6B61F6A-F322-4ED1-BE83-03A7EB124683}" type="presOf" srcId="{CABC9CDB-ED29-45E6-AEF8-AC5FC46176C9}" destId="{757E0A0A-F0FA-43F4-8108-ABEB4A00AF58}" srcOrd="0" destOrd="0" presId="urn:microsoft.com/office/officeart/2005/8/layout/default"/>
    <dgm:cxn modelId="{FAADFB50-91A6-4393-BCB0-F16F0BCA513C}" type="presOf" srcId="{87C24983-FD80-46F5-B591-41AEC1F35414}" destId="{7771E531-56AF-44AA-9DB0-C2E31E71FA19}" srcOrd="0" destOrd="0" presId="urn:microsoft.com/office/officeart/2005/8/layout/default"/>
    <dgm:cxn modelId="{F3901271-22AB-4FD8-BA31-8C020C6017B2}" srcId="{27076A45-F3DF-45E4-A2B5-A2FF330DA141}" destId="{87B41455-ED22-44DB-9EF7-FB180F42D6DF}" srcOrd="7" destOrd="0" parTransId="{3E3C41B6-D43D-4289-8EE3-F84C3E521002}" sibTransId="{C91555FA-FD57-42E6-935B-BD77661E88D7}"/>
    <dgm:cxn modelId="{4E874476-09FE-4B89-BEA0-50453D8F97EB}" type="presOf" srcId="{C2F5C658-DDCA-4F74-96C5-E8C0A1A46E70}" destId="{E3C108D6-487B-435C-9C1E-2FFDD0A39E7F}" srcOrd="0" destOrd="0" presId="urn:microsoft.com/office/officeart/2005/8/layout/default"/>
    <dgm:cxn modelId="{9524BF8F-7C29-46B1-9339-3CAC09D41461}" srcId="{27076A45-F3DF-45E4-A2B5-A2FF330DA141}" destId="{366262D9-C544-4168-A386-96C82D9976CD}" srcOrd="10" destOrd="0" parTransId="{9E56F0A0-21FA-47FE-8B97-46899A1DC1D5}" sibTransId="{7DD893BB-09F1-43D1-8B3A-671B4764DDA2}"/>
    <dgm:cxn modelId="{76D81B9D-44AF-4E3F-B81B-3FCA18A9AE06}" type="presOf" srcId="{BAA3EDE7-5A9C-4BF0-942F-90F7F308D575}" destId="{FC02C21A-C5D3-405B-9D02-34F6998841C0}" srcOrd="0" destOrd="0" presId="urn:microsoft.com/office/officeart/2005/8/layout/default"/>
    <dgm:cxn modelId="{96C177B7-220E-456F-B198-BFB4BB28D0EC}" srcId="{27076A45-F3DF-45E4-A2B5-A2FF330DA141}" destId="{01DA89D0-A8A1-4CEA-9836-D9F4AEECB4FB}" srcOrd="9" destOrd="0" parTransId="{4D7F4B38-D25E-41C6-ACE9-B5C9D91849CB}" sibTransId="{AAAAAACA-5B89-451E-B1C9-1D1BA7ED40A8}"/>
    <dgm:cxn modelId="{625480D2-371D-4D6A-B68B-D4723A6D9293}" type="presOf" srcId="{6CBBD6E3-0EFF-4F8D-9190-0B8C1785FF52}" destId="{85544127-BB89-46E3-B1CB-070549875B59}" srcOrd="0" destOrd="0" presId="urn:microsoft.com/office/officeart/2005/8/layout/default"/>
    <dgm:cxn modelId="{C7095AE2-A2F0-4165-A409-58C5A6879BE3}" srcId="{27076A45-F3DF-45E4-A2B5-A2FF330DA141}" destId="{6CBBD6E3-0EFF-4F8D-9190-0B8C1785FF52}" srcOrd="3" destOrd="0" parTransId="{8CFBE866-50A9-46A0-8FF7-1C5C89788AB8}" sibTransId="{1A3EFA7B-2602-4D59-B6DF-884984CD6879}"/>
    <dgm:cxn modelId="{919AB0F7-1F2E-457E-B342-876BE360422E}" type="presOf" srcId="{87B41455-ED22-44DB-9EF7-FB180F42D6DF}" destId="{305FFD0E-8EC9-4805-95A6-58E17E8DCB73}" srcOrd="0" destOrd="0" presId="urn:microsoft.com/office/officeart/2005/8/layout/default"/>
    <dgm:cxn modelId="{48C314F8-20FE-42B3-A7CF-55E54DEFE131}" srcId="{27076A45-F3DF-45E4-A2B5-A2FF330DA141}" destId="{161B009B-CB0B-4CE3-A828-1355B4EE2199}" srcOrd="8" destOrd="0" parTransId="{351C68EA-AF6E-4831-8093-609B4C2CCE0B}" sibTransId="{D9186021-EB7C-4DAE-9336-E33A6C999F88}"/>
    <dgm:cxn modelId="{6D1FB2FD-A3F7-4362-BF20-58A833CD24AF}" srcId="{27076A45-F3DF-45E4-A2B5-A2FF330DA141}" destId="{C43CA19E-4E4C-458F-99A5-8A978FD83DFC}" srcOrd="5" destOrd="0" parTransId="{7460B383-0006-4A6E-89CA-CC60AF4A7A61}" sibTransId="{AB35F584-2494-450A-AA6D-1B682D3A085E}"/>
    <dgm:cxn modelId="{D383D07A-DE7B-42B0-8871-21D0E1C85E11}" type="presParOf" srcId="{F5421CE5-69AD-4E35-8952-5873D8AFB137}" destId="{FC02C21A-C5D3-405B-9D02-34F6998841C0}" srcOrd="0" destOrd="0" presId="urn:microsoft.com/office/officeart/2005/8/layout/default"/>
    <dgm:cxn modelId="{7E65BD13-0DC3-44F9-BC38-260771905FCE}" type="presParOf" srcId="{F5421CE5-69AD-4E35-8952-5873D8AFB137}" destId="{03604DBC-11F0-40AB-969E-14E58C9D6089}" srcOrd="1" destOrd="0" presId="urn:microsoft.com/office/officeart/2005/8/layout/default"/>
    <dgm:cxn modelId="{7F766609-749A-4161-9CA3-91BE86B738F6}" type="presParOf" srcId="{F5421CE5-69AD-4E35-8952-5873D8AFB137}" destId="{E3C108D6-487B-435C-9C1E-2FFDD0A39E7F}" srcOrd="2" destOrd="0" presId="urn:microsoft.com/office/officeart/2005/8/layout/default"/>
    <dgm:cxn modelId="{CAD591C5-AA86-42E6-90E8-2D229DB709C6}" type="presParOf" srcId="{F5421CE5-69AD-4E35-8952-5873D8AFB137}" destId="{0CFE190F-1B5F-4820-BEC0-F65083311DFB}" srcOrd="3" destOrd="0" presId="urn:microsoft.com/office/officeart/2005/8/layout/default"/>
    <dgm:cxn modelId="{3BAB5769-D0E3-4F83-92F9-EDA26772CA66}" type="presParOf" srcId="{F5421CE5-69AD-4E35-8952-5873D8AFB137}" destId="{7771E531-56AF-44AA-9DB0-C2E31E71FA19}" srcOrd="4" destOrd="0" presId="urn:microsoft.com/office/officeart/2005/8/layout/default"/>
    <dgm:cxn modelId="{D74DFEB1-2FDC-40D5-8125-8328CC882261}" type="presParOf" srcId="{F5421CE5-69AD-4E35-8952-5873D8AFB137}" destId="{D2A7AF67-7C1F-4C3E-A52A-C879D59F850D}" srcOrd="5" destOrd="0" presId="urn:microsoft.com/office/officeart/2005/8/layout/default"/>
    <dgm:cxn modelId="{55526475-8E8F-4EDE-87A6-0EAAA59200CA}" type="presParOf" srcId="{F5421CE5-69AD-4E35-8952-5873D8AFB137}" destId="{85544127-BB89-46E3-B1CB-070549875B59}" srcOrd="6" destOrd="0" presId="urn:microsoft.com/office/officeart/2005/8/layout/default"/>
    <dgm:cxn modelId="{C9EA3918-CD50-4D9E-BFE9-E843E9750CDD}" type="presParOf" srcId="{F5421CE5-69AD-4E35-8952-5873D8AFB137}" destId="{8520D34B-D38A-4FBC-A593-37B6979A2D2F}" srcOrd="7" destOrd="0" presId="urn:microsoft.com/office/officeart/2005/8/layout/default"/>
    <dgm:cxn modelId="{3B084F17-0669-444F-978F-1B954138631A}" type="presParOf" srcId="{F5421CE5-69AD-4E35-8952-5873D8AFB137}" destId="{8EF87CAF-1B95-4FFE-AB92-60197B8E0CDF}" srcOrd="8" destOrd="0" presId="urn:microsoft.com/office/officeart/2005/8/layout/default"/>
    <dgm:cxn modelId="{6D8E071B-EFED-411F-839D-8345F0237A3C}" type="presParOf" srcId="{F5421CE5-69AD-4E35-8952-5873D8AFB137}" destId="{3EE97D33-A658-4D0B-832F-9FB3CC1027E5}" srcOrd="9" destOrd="0" presId="urn:microsoft.com/office/officeart/2005/8/layout/default"/>
    <dgm:cxn modelId="{78C17514-0A19-41AC-8E98-9A1079CF07CB}" type="presParOf" srcId="{F5421CE5-69AD-4E35-8952-5873D8AFB137}" destId="{1C796DD1-7BD9-48DE-8630-7EFB813719FD}" srcOrd="10" destOrd="0" presId="urn:microsoft.com/office/officeart/2005/8/layout/default"/>
    <dgm:cxn modelId="{E010F3CC-787F-47D9-B141-B15C15BF28A1}" type="presParOf" srcId="{F5421CE5-69AD-4E35-8952-5873D8AFB137}" destId="{73650991-242E-483F-AF59-C9090A48B301}" srcOrd="11" destOrd="0" presId="urn:microsoft.com/office/officeart/2005/8/layout/default"/>
    <dgm:cxn modelId="{F5DA2B8B-8D85-40FD-91F0-82DAD61F8E33}" type="presParOf" srcId="{F5421CE5-69AD-4E35-8952-5873D8AFB137}" destId="{757E0A0A-F0FA-43F4-8108-ABEB4A00AF58}" srcOrd="12" destOrd="0" presId="urn:microsoft.com/office/officeart/2005/8/layout/default"/>
    <dgm:cxn modelId="{1E55C91D-67DF-4BBF-90B3-A1A96E17A09E}" type="presParOf" srcId="{F5421CE5-69AD-4E35-8952-5873D8AFB137}" destId="{4C702C4A-75E6-4A3F-B515-56DBF5C4550D}" srcOrd="13" destOrd="0" presId="urn:microsoft.com/office/officeart/2005/8/layout/default"/>
    <dgm:cxn modelId="{CD3E1A57-62B3-44AB-9B29-F21C975105C6}" type="presParOf" srcId="{F5421CE5-69AD-4E35-8952-5873D8AFB137}" destId="{305FFD0E-8EC9-4805-95A6-58E17E8DCB73}" srcOrd="14" destOrd="0" presId="urn:microsoft.com/office/officeart/2005/8/layout/default"/>
    <dgm:cxn modelId="{48B83091-CB14-4C94-BE77-4FD325761940}" type="presParOf" srcId="{F5421CE5-69AD-4E35-8952-5873D8AFB137}" destId="{CBD5D7C7-CF22-4865-8523-5AE2CBDD7138}" srcOrd="15" destOrd="0" presId="urn:microsoft.com/office/officeart/2005/8/layout/default"/>
    <dgm:cxn modelId="{EC0129FB-A606-49B6-B30D-214022887E61}" type="presParOf" srcId="{F5421CE5-69AD-4E35-8952-5873D8AFB137}" destId="{BEAFFEA6-67E4-4C44-888F-3BD9B7DF12FE}" srcOrd="16" destOrd="0" presId="urn:microsoft.com/office/officeart/2005/8/layout/default"/>
    <dgm:cxn modelId="{0FD9B66F-A582-466D-97BF-42B07875D839}" type="presParOf" srcId="{F5421CE5-69AD-4E35-8952-5873D8AFB137}" destId="{9FE6E345-D697-400D-BD04-6F035ECA7B83}" srcOrd="17" destOrd="0" presId="urn:microsoft.com/office/officeart/2005/8/layout/default"/>
    <dgm:cxn modelId="{D0B6FDC8-F0DC-446B-A1D3-F77D87A3BC52}" type="presParOf" srcId="{F5421CE5-69AD-4E35-8952-5873D8AFB137}" destId="{02DBB8F1-6F8F-46A9-B82D-0EEDC0FF629F}" srcOrd="18" destOrd="0" presId="urn:microsoft.com/office/officeart/2005/8/layout/default"/>
    <dgm:cxn modelId="{951330B4-55C7-4AA7-B2C1-67FF07B01548}" type="presParOf" srcId="{F5421CE5-69AD-4E35-8952-5873D8AFB137}" destId="{BA075440-BA67-408E-89A5-8B4A0043E663}" srcOrd="19" destOrd="0" presId="urn:microsoft.com/office/officeart/2005/8/layout/default"/>
    <dgm:cxn modelId="{B938F510-FBF5-4F5A-8EB3-A73180DF0384}" type="presParOf" srcId="{F5421CE5-69AD-4E35-8952-5873D8AFB137}" destId="{05960279-6A2C-4224-9BE7-1837E8CEA7C2}" srcOrd="20" destOrd="0" presId="urn:microsoft.com/office/officeart/2005/8/layout/default"/>
    <dgm:cxn modelId="{51BF6183-5C21-46A4-A93F-E4B3E8E69AAA}" type="presParOf" srcId="{F5421CE5-69AD-4E35-8952-5873D8AFB137}" destId="{4E9EF273-25E7-4127-BC89-4DAB9170EA03}" srcOrd="21" destOrd="0" presId="urn:microsoft.com/office/officeart/2005/8/layout/default"/>
    <dgm:cxn modelId="{0A3AA9EB-E1B6-4A36-AB17-754034CCFEB8}" type="presParOf" srcId="{F5421CE5-69AD-4E35-8952-5873D8AFB137}" destId="{62641796-63D1-41B4-AC24-BB33F7AD3769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076A45-F3DF-45E4-A2B5-A2FF330DA141}" type="doc">
      <dgm:prSet loTypeId="urn:diagrams.loki3.com/Bracke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EC1D27-7DD1-433F-8C5A-603830B559E3}">
      <dgm:prSet/>
      <dgm:spPr/>
      <dgm:t>
        <a:bodyPr/>
        <a:lstStyle/>
        <a:p>
          <a:r>
            <a:rPr lang="en-US" dirty="0"/>
            <a:t>Keywords</a:t>
          </a:r>
        </a:p>
      </dgm:t>
    </dgm:pt>
    <dgm:pt modelId="{A41DF6A5-CE57-4A67-B39E-D164B1D3195B}" type="parTrans" cxnId="{FA2B1ABB-991E-46FD-87D8-8176BEDB87F8}">
      <dgm:prSet/>
      <dgm:spPr/>
      <dgm:t>
        <a:bodyPr/>
        <a:lstStyle/>
        <a:p>
          <a:endParaRPr lang="en-US"/>
        </a:p>
      </dgm:t>
    </dgm:pt>
    <dgm:pt modelId="{F6449707-1FE0-4DA5-A5FF-45FCB47FABA6}" type="sibTrans" cxnId="{FA2B1ABB-991E-46FD-87D8-8176BEDB87F8}">
      <dgm:prSet/>
      <dgm:spPr/>
      <dgm:t>
        <a:bodyPr/>
        <a:lstStyle/>
        <a:p>
          <a:endParaRPr lang="en-US"/>
        </a:p>
      </dgm:t>
    </dgm:pt>
    <dgm:pt modelId="{2DA6ACCB-25B0-49DD-B7F1-E56834BEDC5E}">
      <dgm:prSet/>
      <dgm:spPr/>
      <dgm:t>
        <a:bodyPr/>
        <a:lstStyle/>
        <a:p>
          <a:r>
            <a:rPr lang="en-US" dirty="0"/>
            <a:t>Physical Measurement</a:t>
          </a:r>
        </a:p>
      </dgm:t>
    </dgm:pt>
    <dgm:pt modelId="{20FFD948-24D9-4DD9-8FF6-373785039FFE}" type="parTrans" cxnId="{848496D1-8670-49B2-931B-E17FB1F3BAEF}">
      <dgm:prSet/>
      <dgm:spPr/>
      <dgm:t>
        <a:bodyPr/>
        <a:lstStyle/>
        <a:p>
          <a:endParaRPr lang="en-US"/>
        </a:p>
      </dgm:t>
    </dgm:pt>
    <dgm:pt modelId="{867B51CA-31D6-4B87-B855-79E8891AE03D}" type="sibTrans" cxnId="{848496D1-8670-49B2-931B-E17FB1F3BAEF}">
      <dgm:prSet/>
      <dgm:spPr/>
      <dgm:t>
        <a:bodyPr/>
        <a:lstStyle/>
        <a:p>
          <a:endParaRPr lang="en-US"/>
        </a:p>
      </dgm:t>
    </dgm:pt>
    <dgm:pt modelId="{0FEB41F6-42B5-457D-A76E-5D47BBCDBD0A}">
      <dgm:prSet/>
      <dgm:spPr/>
      <dgm:t>
        <a:bodyPr/>
        <a:lstStyle/>
        <a:p>
          <a:r>
            <a:rPr lang="en-US" dirty="0"/>
            <a:t>Screen Measurement</a:t>
          </a:r>
        </a:p>
      </dgm:t>
    </dgm:pt>
    <dgm:pt modelId="{5E3C5502-3B8F-4860-9F49-062D8FEF3CC8}" type="parTrans" cxnId="{18D18A93-D87F-4B9A-9E72-459993F60C1A}">
      <dgm:prSet/>
      <dgm:spPr/>
      <dgm:t>
        <a:bodyPr/>
        <a:lstStyle/>
        <a:p>
          <a:endParaRPr lang="en-US"/>
        </a:p>
      </dgm:t>
    </dgm:pt>
    <dgm:pt modelId="{999FA325-FF98-4087-95E2-14E0FEB7509B}" type="sibTrans" cxnId="{18D18A93-D87F-4B9A-9E72-459993F60C1A}">
      <dgm:prSet/>
      <dgm:spPr/>
      <dgm:t>
        <a:bodyPr/>
        <a:lstStyle/>
        <a:p>
          <a:endParaRPr lang="en-US"/>
        </a:p>
      </dgm:t>
    </dgm:pt>
    <dgm:pt modelId="{00580150-5DDE-49CD-9A6B-3E60763B506B}">
      <dgm:prSet/>
      <dgm:spPr/>
      <dgm:t>
        <a:bodyPr/>
        <a:lstStyle/>
        <a:p>
          <a:r>
            <a:rPr lang="en-US" dirty="0"/>
            <a:t>Relative Measurement</a:t>
          </a:r>
        </a:p>
      </dgm:t>
    </dgm:pt>
    <dgm:pt modelId="{947729FC-D177-49B2-96FC-E7CD26BB0B97}" type="parTrans" cxnId="{45A88CB7-9D8A-40C9-B117-023809219FA3}">
      <dgm:prSet/>
      <dgm:spPr/>
      <dgm:t>
        <a:bodyPr/>
        <a:lstStyle/>
        <a:p>
          <a:endParaRPr lang="en-US"/>
        </a:p>
      </dgm:t>
    </dgm:pt>
    <dgm:pt modelId="{5ED854D8-6897-47D5-BF64-EEC813251CE9}" type="sibTrans" cxnId="{45A88CB7-9D8A-40C9-B117-023809219FA3}">
      <dgm:prSet/>
      <dgm:spPr/>
      <dgm:t>
        <a:bodyPr/>
        <a:lstStyle/>
        <a:p>
          <a:endParaRPr lang="en-US"/>
        </a:p>
      </dgm:t>
    </dgm:pt>
    <dgm:pt modelId="{74B74670-F0BB-4A15-AD5C-0CD8B48B5DC1}">
      <dgm:prSet/>
      <dgm:spPr/>
      <dgm:t>
        <a:bodyPr/>
        <a:lstStyle/>
        <a:p>
          <a:r>
            <a:rPr lang="en-US" dirty="0"/>
            <a:t>Color Codes</a:t>
          </a:r>
        </a:p>
      </dgm:t>
    </dgm:pt>
    <dgm:pt modelId="{85764259-2C0B-46C4-B103-9C362A22BA4E}" type="parTrans" cxnId="{32A1E145-FA6B-44E3-A50D-9CA7DAB22BB4}">
      <dgm:prSet/>
      <dgm:spPr/>
      <dgm:t>
        <a:bodyPr/>
        <a:lstStyle/>
        <a:p>
          <a:endParaRPr lang="en-US"/>
        </a:p>
      </dgm:t>
    </dgm:pt>
    <dgm:pt modelId="{7D263148-3DDA-4036-A553-9A159ECE4F4E}" type="sibTrans" cxnId="{32A1E145-FA6B-44E3-A50D-9CA7DAB22BB4}">
      <dgm:prSet/>
      <dgm:spPr/>
      <dgm:t>
        <a:bodyPr/>
        <a:lstStyle/>
        <a:p>
          <a:endParaRPr lang="en-US"/>
        </a:p>
      </dgm:t>
    </dgm:pt>
    <dgm:pt modelId="{C6B41829-EE87-461B-A289-11B292071CB9}">
      <dgm:prSet/>
      <dgm:spPr/>
      <dgm:t>
        <a:bodyPr/>
        <a:lstStyle/>
        <a:p>
          <a:r>
            <a:rPr lang="en-US" dirty="0"/>
            <a:t>Fonts (</a:t>
          </a:r>
          <a:r>
            <a:rPr lang="en-US" dirty="0" err="1"/>
            <a:t>multivalues</a:t>
          </a:r>
          <a:r>
            <a:rPr lang="en-US" dirty="0"/>
            <a:t>)</a:t>
          </a:r>
        </a:p>
      </dgm:t>
    </dgm:pt>
    <dgm:pt modelId="{A7597AC0-BE32-4EDA-BB7E-68A8E2C7EB10}" type="parTrans" cxnId="{790BDEFF-4B67-41ED-9A6B-8338B5A47BEA}">
      <dgm:prSet/>
      <dgm:spPr/>
      <dgm:t>
        <a:bodyPr/>
        <a:lstStyle/>
        <a:p>
          <a:endParaRPr lang="en-US"/>
        </a:p>
      </dgm:t>
    </dgm:pt>
    <dgm:pt modelId="{28FD04D9-EC2B-459B-BD70-1D5F555FB0D2}" type="sibTrans" cxnId="{790BDEFF-4B67-41ED-9A6B-8338B5A47BEA}">
      <dgm:prSet/>
      <dgm:spPr/>
      <dgm:t>
        <a:bodyPr/>
        <a:lstStyle/>
        <a:p>
          <a:endParaRPr lang="en-US"/>
        </a:p>
      </dgm:t>
    </dgm:pt>
    <dgm:pt modelId="{71E982F1-0D94-4CF4-A707-824B2FB18BAD}">
      <dgm:prSet/>
      <dgm:spPr/>
      <dgm:t>
        <a:bodyPr/>
        <a:lstStyle/>
        <a:p>
          <a:r>
            <a:rPr lang="en-US" dirty="0"/>
            <a:t>Functional Notations</a:t>
          </a:r>
        </a:p>
      </dgm:t>
    </dgm:pt>
    <dgm:pt modelId="{3B8FEA3F-F05F-4E4B-9826-DCDEA9BA8D83}" type="parTrans" cxnId="{87A70619-5619-4ACD-8B78-BA4E118D9C73}">
      <dgm:prSet/>
      <dgm:spPr/>
      <dgm:t>
        <a:bodyPr/>
        <a:lstStyle/>
        <a:p>
          <a:endParaRPr lang="en-US"/>
        </a:p>
      </dgm:t>
    </dgm:pt>
    <dgm:pt modelId="{9988000F-5FA3-4D18-8EC0-90E5F49FD347}" type="sibTrans" cxnId="{87A70619-5619-4ACD-8B78-BA4E118D9C73}">
      <dgm:prSet/>
      <dgm:spPr/>
      <dgm:t>
        <a:bodyPr/>
        <a:lstStyle/>
        <a:p>
          <a:endParaRPr lang="en-US"/>
        </a:p>
      </dgm:t>
    </dgm:pt>
    <dgm:pt modelId="{2FC75160-90F5-40CB-94D7-6D41AECD4336}">
      <dgm:prSet/>
      <dgm:spPr/>
      <dgm:t>
        <a:bodyPr/>
        <a:lstStyle/>
        <a:p>
          <a:r>
            <a:rPr lang="en-US" dirty="0"/>
            <a:t>Thin, Thick, Large</a:t>
          </a:r>
        </a:p>
      </dgm:t>
    </dgm:pt>
    <dgm:pt modelId="{370A4EBE-67E0-4B07-97DF-6DBA514D72C5}" type="parTrans" cxnId="{1961483C-7AF5-4D5D-8A25-6545C7C25A14}">
      <dgm:prSet/>
      <dgm:spPr/>
      <dgm:t>
        <a:bodyPr/>
        <a:lstStyle/>
        <a:p>
          <a:endParaRPr lang="en-US"/>
        </a:p>
      </dgm:t>
    </dgm:pt>
    <dgm:pt modelId="{20F6AB34-3C74-480C-B102-1DA145F74668}" type="sibTrans" cxnId="{1961483C-7AF5-4D5D-8A25-6545C7C25A14}">
      <dgm:prSet/>
      <dgm:spPr/>
      <dgm:t>
        <a:bodyPr/>
        <a:lstStyle/>
        <a:p>
          <a:endParaRPr lang="en-US"/>
        </a:p>
      </dgm:t>
    </dgm:pt>
    <dgm:pt modelId="{EC7610D2-63E0-4E42-B1F0-0277B4F536A0}">
      <dgm:prSet/>
      <dgm:spPr/>
      <dgm:t>
        <a:bodyPr/>
        <a:lstStyle/>
        <a:p>
          <a:r>
            <a:rPr lang="en-US" dirty="0"/>
            <a:t>Inch (in), Point (</a:t>
          </a:r>
          <a:r>
            <a:rPr lang="en-US" dirty="0" err="1"/>
            <a:t>pt</a:t>
          </a:r>
          <a:r>
            <a:rPr lang="en-US" dirty="0"/>
            <a:t>), cm, mm</a:t>
          </a:r>
        </a:p>
      </dgm:t>
    </dgm:pt>
    <dgm:pt modelId="{FECDADD6-4031-4FB4-9F55-C867DB120607}" type="parTrans" cxnId="{E79DC8EA-8E6F-456C-A2CD-70CD08C30730}">
      <dgm:prSet/>
      <dgm:spPr/>
      <dgm:t>
        <a:bodyPr/>
        <a:lstStyle/>
        <a:p>
          <a:endParaRPr lang="en-US"/>
        </a:p>
      </dgm:t>
    </dgm:pt>
    <dgm:pt modelId="{F8EFB87E-499B-4813-9371-E257980BB3A9}" type="sibTrans" cxnId="{E79DC8EA-8E6F-456C-A2CD-70CD08C30730}">
      <dgm:prSet/>
      <dgm:spPr/>
      <dgm:t>
        <a:bodyPr/>
        <a:lstStyle/>
        <a:p>
          <a:endParaRPr lang="en-US"/>
        </a:p>
      </dgm:t>
    </dgm:pt>
    <dgm:pt modelId="{83654E48-C0D1-41D1-9E0E-D67E1577B393}">
      <dgm:prSet/>
      <dgm:spPr/>
      <dgm:t>
        <a:bodyPr/>
        <a:lstStyle/>
        <a:p>
          <a:r>
            <a:rPr lang="en-US" dirty="0"/>
            <a:t>Pixels (</a:t>
          </a:r>
          <a:r>
            <a:rPr lang="en-US" dirty="0" err="1"/>
            <a:t>px</a:t>
          </a:r>
          <a:r>
            <a:rPr lang="en-US" dirty="0"/>
            <a:t>)</a:t>
          </a:r>
        </a:p>
      </dgm:t>
    </dgm:pt>
    <dgm:pt modelId="{6FD2F7F9-571A-400A-84F5-ABF0F2EC5524}" type="parTrans" cxnId="{CF834185-7776-464B-B9AF-6C88BBF69BD5}">
      <dgm:prSet/>
      <dgm:spPr/>
      <dgm:t>
        <a:bodyPr/>
        <a:lstStyle/>
        <a:p>
          <a:endParaRPr lang="en-US"/>
        </a:p>
      </dgm:t>
    </dgm:pt>
    <dgm:pt modelId="{CA4306B6-D36E-478B-A4AD-5D6D305AB4A2}" type="sibTrans" cxnId="{CF834185-7776-464B-B9AF-6C88BBF69BD5}">
      <dgm:prSet/>
      <dgm:spPr/>
      <dgm:t>
        <a:bodyPr/>
        <a:lstStyle/>
        <a:p>
          <a:endParaRPr lang="en-US"/>
        </a:p>
      </dgm:t>
    </dgm:pt>
    <dgm:pt modelId="{013500E0-0E23-4D9F-8A6B-1E9239ECAFB6}">
      <dgm:prSet/>
      <dgm:spPr/>
      <dgm:t>
        <a:bodyPr/>
        <a:lstStyle/>
        <a:p>
          <a:r>
            <a:rPr lang="en-US" dirty="0"/>
            <a:t>% , </a:t>
          </a:r>
          <a:r>
            <a:rPr lang="en-US" dirty="0" err="1"/>
            <a:t>em</a:t>
          </a:r>
          <a:r>
            <a:rPr lang="en-US" dirty="0"/>
            <a:t> (1.0em default size)</a:t>
          </a:r>
        </a:p>
      </dgm:t>
    </dgm:pt>
    <dgm:pt modelId="{E9DEAD4C-9EA1-4AF2-BAB5-023C6E3AB71D}" type="parTrans" cxnId="{C98C0A9F-B795-45D1-84BA-6452DF060416}">
      <dgm:prSet/>
      <dgm:spPr/>
      <dgm:t>
        <a:bodyPr/>
        <a:lstStyle/>
        <a:p>
          <a:endParaRPr lang="en-US"/>
        </a:p>
      </dgm:t>
    </dgm:pt>
    <dgm:pt modelId="{EE1CD40A-430C-4A6B-8937-AF23F0C660A6}" type="sibTrans" cxnId="{C98C0A9F-B795-45D1-84BA-6452DF060416}">
      <dgm:prSet/>
      <dgm:spPr/>
      <dgm:t>
        <a:bodyPr/>
        <a:lstStyle/>
        <a:p>
          <a:endParaRPr lang="en-US"/>
        </a:p>
      </dgm:t>
    </dgm:pt>
    <dgm:pt modelId="{A14DBFEA-E8C2-4113-A407-0D4B121F2E28}">
      <dgm:prSet/>
      <dgm:spPr/>
      <dgm:t>
        <a:bodyPr/>
        <a:lstStyle/>
        <a:p>
          <a:r>
            <a:rPr lang="en-US" dirty="0"/>
            <a:t>red., green , #</a:t>
          </a:r>
          <a:r>
            <a:rPr lang="en-US" dirty="0" err="1"/>
            <a:t>rrggbb</a:t>
          </a:r>
          <a:endParaRPr lang="en-US" dirty="0"/>
        </a:p>
      </dgm:t>
    </dgm:pt>
    <dgm:pt modelId="{B5053EBC-9B50-48F2-9441-A4122035671C}" type="parTrans" cxnId="{B13AF2C2-9302-40D8-BABD-D0BB2285E20E}">
      <dgm:prSet/>
      <dgm:spPr/>
      <dgm:t>
        <a:bodyPr/>
        <a:lstStyle/>
        <a:p>
          <a:endParaRPr lang="en-US"/>
        </a:p>
      </dgm:t>
    </dgm:pt>
    <dgm:pt modelId="{9CBA7CF0-556C-4565-85A9-F2E72DF306B3}" type="sibTrans" cxnId="{B13AF2C2-9302-40D8-BABD-D0BB2285E20E}">
      <dgm:prSet/>
      <dgm:spPr/>
      <dgm:t>
        <a:bodyPr/>
        <a:lstStyle/>
        <a:p>
          <a:endParaRPr lang="en-US"/>
        </a:p>
      </dgm:t>
    </dgm:pt>
    <dgm:pt modelId="{D90ED782-1DB0-4678-978B-A24C57DBD9D1}">
      <dgm:prSet/>
      <dgm:spPr/>
      <dgm:t>
        <a:bodyPr/>
        <a:lstStyle/>
        <a:p>
          <a:r>
            <a:rPr lang="en-US" dirty="0" err="1"/>
            <a:t>Rgb</a:t>
          </a:r>
          <a:r>
            <a:rPr lang="en-US" dirty="0"/>
            <a:t>(</a:t>
          </a:r>
          <a:r>
            <a:rPr lang="en-US" dirty="0" err="1"/>
            <a:t>r,g,b</a:t>
          </a:r>
          <a:r>
            <a:rPr lang="en-US" dirty="0"/>
            <a:t>) , </a:t>
          </a:r>
          <a:r>
            <a:rPr lang="en-US" dirty="0" err="1"/>
            <a:t>url</a:t>
          </a:r>
          <a:r>
            <a:rPr lang="en-US" dirty="0"/>
            <a:t>(“http://www.google.com”) </a:t>
          </a:r>
        </a:p>
      </dgm:t>
    </dgm:pt>
    <dgm:pt modelId="{D5496EE1-1122-4B4A-9786-5BB8E4470A7A}" type="parTrans" cxnId="{6F3630D3-6005-4733-B594-6448DD287712}">
      <dgm:prSet/>
      <dgm:spPr/>
      <dgm:t>
        <a:bodyPr/>
        <a:lstStyle/>
        <a:p>
          <a:endParaRPr lang="en-US"/>
        </a:p>
      </dgm:t>
    </dgm:pt>
    <dgm:pt modelId="{A26FE19D-1947-46E0-8790-0513B4EC6287}" type="sibTrans" cxnId="{6F3630D3-6005-4733-B594-6448DD287712}">
      <dgm:prSet/>
      <dgm:spPr/>
      <dgm:t>
        <a:bodyPr/>
        <a:lstStyle/>
        <a:p>
          <a:endParaRPr lang="en-US"/>
        </a:p>
      </dgm:t>
    </dgm:pt>
    <dgm:pt modelId="{E3312E7D-E9AA-4583-9B7D-56C7C1216E8E}">
      <dgm:prSet/>
      <dgm:spPr/>
      <dgm:t>
        <a:bodyPr/>
        <a:lstStyle/>
        <a:p>
          <a:r>
            <a:rPr lang="en-US" dirty="0" err="1"/>
            <a:t>Helvitica</a:t>
          </a:r>
          <a:r>
            <a:rPr lang="en-US" dirty="0"/>
            <a:t>, sans-serif</a:t>
          </a:r>
        </a:p>
      </dgm:t>
    </dgm:pt>
    <dgm:pt modelId="{2DB910C9-D4A1-451D-A05E-5B32F7B4F09A}" type="parTrans" cxnId="{7FB19821-F7E7-4ADC-BCC9-9EC0E2C9D8CA}">
      <dgm:prSet/>
      <dgm:spPr/>
      <dgm:t>
        <a:bodyPr/>
        <a:lstStyle/>
        <a:p>
          <a:endParaRPr lang="en-US"/>
        </a:p>
      </dgm:t>
    </dgm:pt>
    <dgm:pt modelId="{C7660F5D-312B-47F9-AFD8-4EF0A8C205B0}" type="sibTrans" cxnId="{7FB19821-F7E7-4ADC-BCC9-9EC0E2C9D8CA}">
      <dgm:prSet/>
      <dgm:spPr/>
      <dgm:t>
        <a:bodyPr/>
        <a:lstStyle/>
        <a:p>
          <a:endParaRPr lang="en-US"/>
        </a:p>
      </dgm:t>
    </dgm:pt>
    <dgm:pt modelId="{E2425576-6398-4774-9122-8F307EC823D7}">
      <dgm:prSet/>
      <dgm:spPr/>
      <dgm:t>
        <a:bodyPr/>
        <a:lstStyle/>
        <a:p>
          <a:r>
            <a:rPr lang="en-US" dirty="0"/>
            <a:t>Short Hand</a:t>
          </a:r>
        </a:p>
      </dgm:t>
    </dgm:pt>
    <dgm:pt modelId="{45337DFB-12CE-45DB-8B43-6CBDB21D93A4}" type="parTrans" cxnId="{D229CA53-8996-4C6D-A302-0B1FA1F5564A}">
      <dgm:prSet/>
      <dgm:spPr/>
      <dgm:t>
        <a:bodyPr/>
        <a:lstStyle/>
        <a:p>
          <a:endParaRPr lang="en-US"/>
        </a:p>
      </dgm:t>
    </dgm:pt>
    <dgm:pt modelId="{5583A2C4-DED0-48E5-9C35-45C3571B5CAA}" type="sibTrans" cxnId="{D229CA53-8996-4C6D-A302-0B1FA1F5564A}">
      <dgm:prSet/>
      <dgm:spPr/>
      <dgm:t>
        <a:bodyPr/>
        <a:lstStyle/>
        <a:p>
          <a:endParaRPr lang="en-US"/>
        </a:p>
      </dgm:t>
    </dgm:pt>
    <dgm:pt modelId="{45AC5DF4-FFDD-4138-BD34-F419DBB3F1C6}">
      <dgm:prSet/>
      <dgm:spPr/>
      <dgm:t>
        <a:bodyPr/>
        <a:lstStyle/>
        <a:p>
          <a:r>
            <a:rPr lang="en-US" b="0" i="0"/>
            <a:t>p {</a:t>
          </a:r>
          <a:br>
            <a:rPr lang="en-US" b="0" i="0"/>
          </a:br>
          <a:r>
            <a:rPr lang="en-US" b="0" i="0"/>
            <a:t>    border: 5px solid red;</a:t>
          </a:r>
          <a:br>
            <a:rPr lang="en-US" b="0" i="0"/>
          </a:br>
          <a:r>
            <a:rPr lang="en-US" b="0" i="0"/>
            <a:t>}</a:t>
          </a:r>
          <a:endParaRPr lang="en-US" dirty="0"/>
        </a:p>
      </dgm:t>
    </dgm:pt>
    <dgm:pt modelId="{F7B37D94-BB2D-4AEF-9AB7-2B7B6890CD49}" type="parTrans" cxnId="{BA48F230-7D4A-44DF-A337-C3210BB811D4}">
      <dgm:prSet/>
      <dgm:spPr/>
      <dgm:t>
        <a:bodyPr/>
        <a:lstStyle/>
        <a:p>
          <a:endParaRPr lang="en-US"/>
        </a:p>
      </dgm:t>
    </dgm:pt>
    <dgm:pt modelId="{3C414A26-F1CE-498A-BF43-09D755216989}" type="sibTrans" cxnId="{BA48F230-7D4A-44DF-A337-C3210BB811D4}">
      <dgm:prSet/>
      <dgm:spPr/>
      <dgm:t>
        <a:bodyPr/>
        <a:lstStyle/>
        <a:p>
          <a:endParaRPr lang="en-US"/>
        </a:p>
      </dgm:t>
    </dgm:pt>
    <dgm:pt modelId="{D4A13BB0-9A03-4E96-9D8D-4F9F7F92B238}" type="pres">
      <dgm:prSet presAssocID="{27076A45-F3DF-45E4-A2B5-A2FF330DA141}" presName="Name0" presStyleCnt="0">
        <dgm:presLayoutVars>
          <dgm:dir/>
          <dgm:animLvl val="lvl"/>
          <dgm:resizeHandles val="exact"/>
        </dgm:presLayoutVars>
      </dgm:prSet>
      <dgm:spPr/>
    </dgm:pt>
    <dgm:pt modelId="{66053A09-5414-430E-A9D1-AE6DFB2C0BAE}" type="pres">
      <dgm:prSet presAssocID="{AAEC1D27-7DD1-433F-8C5A-603830B559E3}" presName="linNode" presStyleCnt="0"/>
      <dgm:spPr/>
    </dgm:pt>
    <dgm:pt modelId="{E286082E-BFE2-4F7E-AE52-E432BAF84B65}" type="pres">
      <dgm:prSet presAssocID="{AAEC1D27-7DD1-433F-8C5A-603830B559E3}" presName="parTx" presStyleLbl="revTx" presStyleIdx="0" presStyleCnt="8">
        <dgm:presLayoutVars>
          <dgm:chMax val="1"/>
          <dgm:bulletEnabled val="1"/>
        </dgm:presLayoutVars>
      </dgm:prSet>
      <dgm:spPr/>
    </dgm:pt>
    <dgm:pt modelId="{826E872A-C94A-41A8-9EA1-98AFD0D8C1A1}" type="pres">
      <dgm:prSet presAssocID="{AAEC1D27-7DD1-433F-8C5A-603830B559E3}" presName="bracket" presStyleLbl="parChTrans1D1" presStyleIdx="0" presStyleCnt="8"/>
      <dgm:spPr/>
    </dgm:pt>
    <dgm:pt modelId="{5497A21D-385D-44B7-91A4-DC30ACEAD65F}" type="pres">
      <dgm:prSet presAssocID="{AAEC1D27-7DD1-433F-8C5A-603830B559E3}" presName="spH" presStyleCnt="0"/>
      <dgm:spPr/>
    </dgm:pt>
    <dgm:pt modelId="{163467A9-94DB-440F-B64C-4FDE6E628AA9}" type="pres">
      <dgm:prSet presAssocID="{AAEC1D27-7DD1-433F-8C5A-603830B559E3}" presName="desTx" presStyleLbl="node1" presStyleIdx="0" presStyleCnt="8">
        <dgm:presLayoutVars>
          <dgm:bulletEnabled val="1"/>
        </dgm:presLayoutVars>
      </dgm:prSet>
      <dgm:spPr/>
    </dgm:pt>
    <dgm:pt modelId="{C49814CA-BB07-4F62-ADCC-582241126151}" type="pres">
      <dgm:prSet presAssocID="{F6449707-1FE0-4DA5-A5FF-45FCB47FABA6}" presName="spV" presStyleCnt="0"/>
      <dgm:spPr/>
    </dgm:pt>
    <dgm:pt modelId="{0AEA70D5-F90D-4C25-889C-138F780C0FA3}" type="pres">
      <dgm:prSet presAssocID="{2DA6ACCB-25B0-49DD-B7F1-E56834BEDC5E}" presName="linNode" presStyleCnt="0"/>
      <dgm:spPr/>
    </dgm:pt>
    <dgm:pt modelId="{1DC2845C-23F2-404F-A03B-481658493B42}" type="pres">
      <dgm:prSet presAssocID="{2DA6ACCB-25B0-49DD-B7F1-E56834BEDC5E}" presName="parTx" presStyleLbl="revTx" presStyleIdx="1" presStyleCnt="8">
        <dgm:presLayoutVars>
          <dgm:chMax val="1"/>
          <dgm:bulletEnabled val="1"/>
        </dgm:presLayoutVars>
      </dgm:prSet>
      <dgm:spPr/>
    </dgm:pt>
    <dgm:pt modelId="{419D3197-05AA-4078-A57A-A83756E3ED9C}" type="pres">
      <dgm:prSet presAssocID="{2DA6ACCB-25B0-49DD-B7F1-E56834BEDC5E}" presName="bracket" presStyleLbl="parChTrans1D1" presStyleIdx="1" presStyleCnt="8"/>
      <dgm:spPr/>
    </dgm:pt>
    <dgm:pt modelId="{E5CCD515-0698-4619-AFF5-A616E214F154}" type="pres">
      <dgm:prSet presAssocID="{2DA6ACCB-25B0-49DD-B7F1-E56834BEDC5E}" presName="spH" presStyleCnt="0"/>
      <dgm:spPr/>
    </dgm:pt>
    <dgm:pt modelId="{B45AA2EC-B94F-4501-BF5B-2CC9F1FEFD2B}" type="pres">
      <dgm:prSet presAssocID="{2DA6ACCB-25B0-49DD-B7F1-E56834BEDC5E}" presName="desTx" presStyleLbl="node1" presStyleIdx="1" presStyleCnt="8">
        <dgm:presLayoutVars>
          <dgm:bulletEnabled val="1"/>
        </dgm:presLayoutVars>
      </dgm:prSet>
      <dgm:spPr/>
    </dgm:pt>
    <dgm:pt modelId="{C53A346A-AD3A-492A-A2E7-5284ECE2FDFC}" type="pres">
      <dgm:prSet presAssocID="{867B51CA-31D6-4B87-B855-79E8891AE03D}" presName="spV" presStyleCnt="0"/>
      <dgm:spPr/>
    </dgm:pt>
    <dgm:pt modelId="{08729BB7-3750-41A9-B461-9F101D1E0412}" type="pres">
      <dgm:prSet presAssocID="{0FEB41F6-42B5-457D-A76E-5D47BBCDBD0A}" presName="linNode" presStyleCnt="0"/>
      <dgm:spPr/>
    </dgm:pt>
    <dgm:pt modelId="{B8566609-F500-4773-8A73-F42161F5ADEB}" type="pres">
      <dgm:prSet presAssocID="{0FEB41F6-42B5-457D-A76E-5D47BBCDBD0A}" presName="parTx" presStyleLbl="revTx" presStyleIdx="2" presStyleCnt="8">
        <dgm:presLayoutVars>
          <dgm:chMax val="1"/>
          <dgm:bulletEnabled val="1"/>
        </dgm:presLayoutVars>
      </dgm:prSet>
      <dgm:spPr/>
    </dgm:pt>
    <dgm:pt modelId="{1C36D925-CBE1-46FB-8D1A-05BF211AC16C}" type="pres">
      <dgm:prSet presAssocID="{0FEB41F6-42B5-457D-A76E-5D47BBCDBD0A}" presName="bracket" presStyleLbl="parChTrans1D1" presStyleIdx="2" presStyleCnt="8"/>
      <dgm:spPr/>
    </dgm:pt>
    <dgm:pt modelId="{653951C6-3B6F-4F38-BA21-891F3E736CFC}" type="pres">
      <dgm:prSet presAssocID="{0FEB41F6-42B5-457D-A76E-5D47BBCDBD0A}" presName="spH" presStyleCnt="0"/>
      <dgm:spPr/>
    </dgm:pt>
    <dgm:pt modelId="{92FF3716-1592-445A-905A-C8FE00CC78B2}" type="pres">
      <dgm:prSet presAssocID="{0FEB41F6-42B5-457D-A76E-5D47BBCDBD0A}" presName="desTx" presStyleLbl="node1" presStyleIdx="2" presStyleCnt="8">
        <dgm:presLayoutVars>
          <dgm:bulletEnabled val="1"/>
        </dgm:presLayoutVars>
      </dgm:prSet>
      <dgm:spPr/>
    </dgm:pt>
    <dgm:pt modelId="{B4ADEC24-AF8C-4E2C-AF62-2F164D6A8FAB}" type="pres">
      <dgm:prSet presAssocID="{999FA325-FF98-4087-95E2-14E0FEB7509B}" presName="spV" presStyleCnt="0"/>
      <dgm:spPr/>
    </dgm:pt>
    <dgm:pt modelId="{D5FBFAEB-FCCC-4C00-BE4C-A44F00AA85DD}" type="pres">
      <dgm:prSet presAssocID="{00580150-5DDE-49CD-9A6B-3E60763B506B}" presName="linNode" presStyleCnt="0"/>
      <dgm:spPr/>
    </dgm:pt>
    <dgm:pt modelId="{F5E4CD48-9A1B-4DF4-9885-9B84FF775E28}" type="pres">
      <dgm:prSet presAssocID="{00580150-5DDE-49CD-9A6B-3E60763B506B}" presName="parTx" presStyleLbl="revTx" presStyleIdx="3" presStyleCnt="8">
        <dgm:presLayoutVars>
          <dgm:chMax val="1"/>
          <dgm:bulletEnabled val="1"/>
        </dgm:presLayoutVars>
      </dgm:prSet>
      <dgm:spPr/>
    </dgm:pt>
    <dgm:pt modelId="{FD4D3801-3ADE-46AD-A281-9EBB559CB99F}" type="pres">
      <dgm:prSet presAssocID="{00580150-5DDE-49CD-9A6B-3E60763B506B}" presName="bracket" presStyleLbl="parChTrans1D1" presStyleIdx="3" presStyleCnt="8"/>
      <dgm:spPr/>
    </dgm:pt>
    <dgm:pt modelId="{2D43C3C9-BAC6-4D7D-8A7A-AAC0A019286C}" type="pres">
      <dgm:prSet presAssocID="{00580150-5DDE-49CD-9A6B-3E60763B506B}" presName="spH" presStyleCnt="0"/>
      <dgm:spPr/>
    </dgm:pt>
    <dgm:pt modelId="{76DFEA89-65FD-453C-ADCB-73F5B18B1B52}" type="pres">
      <dgm:prSet presAssocID="{00580150-5DDE-49CD-9A6B-3E60763B506B}" presName="desTx" presStyleLbl="node1" presStyleIdx="3" presStyleCnt="8">
        <dgm:presLayoutVars>
          <dgm:bulletEnabled val="1"/>
        </dgm:presLayoutVars>
      </dgm:prSet>
      <dgm:spPr/>
    </dgm:pt>
    <dgm:pt modelId="{A69DBA54-02E4-4392-A2F6-4CBD6A9A8C02}" type="pres">
      <dgm:prSet presAssocID="{5ED854D8-6897-47D5-BF64-EEC813251CE9}" presName="spV" presStyleCnt="0"/>
      <dgm:spPr/>
    </dgm:pt>
    <dgm:pt modelId="{8BAE7C3C-06D0-4662-AF02-699EDD6BFBC7}" type="pres">
      <dgm:prSet presAssocID="{74B74670-F0BB-4A15-AD5C-0CD8B48B5DC1}" presName="linNode" presStyleCnt="0"/>
      <dgm:spPr/>
    </dgm:pt>
    <dgm:pt modelId="{55AE13DB-29AC-481C-AD86-FB080F1F3C60}" type="pres">
      <dgm:prSet presAssocID="{74B74670-F0BB-4A15-AD5C-0CD8B48B5DC1}" presName="parTx" presStyleLbl="revTx" presStyleIdx="4" presStyleCnt="8">
        <dgm:presLayoutVars>
          <dgm:chMax val="1"/>
          <dgm:bulletEnabled val="1"/>
        </dgm:presLayoutVars>
      </dgm:prSet>
      <dgm:spPr/>
    </dgm:pt>
    <dgm:pt modelId="{59CE33AC-A824-4F71-9144-66142B58D695}" type="pres">
      <dgm:prSet presAssocID="{74B74670-F0BB-4A15-AD5C-0CD8B48B5DC1}" presName="bracket" presStyleLbl="parChTrans1D1" presStyleIdx="4" presStyleCnt="8"/>
      <dgm:spPr/>
    </dgm:pt>
    <dgm:pt modelId="{0F18939C-8499-4ECF-B6FA-590A0A21F2DF}" type="pres">
      <dgm:prSet presAssocID="{74B74670-F0BB-4A15-AD5C-0CD8B48B5DC1}" presName="spH" presStyleCnt="0"/>
      <dgm:spPr/>
    </dgm:pt>
    <dgm:pt modelId="{AF6A3E94-0299-4708-8D18-EF2B52350D0F}" type="pres">
      <dgm:prSet presAssocID="{74B74670-F0BB-4A15-AD5C-0CD8B48B5DC1}" presName="desTx" presStyleLbl="node1" presStyleIdx="4" presStyleCnt="8">
        <dgm:presLayoutVars>
          <dgm:bulletEnabled val="1"/>
        </dgm:presLayoutVars>
      </dgm:prSet>
      <dgm:spPr/>
    </dgm:pt>
    <dgm:pt modelId="{6606B4DB-965E-4916-B73F-F89CDF7E5DB6}" type="pres">
      <dgm:prSet presAssocID="{7D263148-3DDA-4036-A553-9A159ECE4F4E}" presName="spV" presStyleCnt="0"/>
      <dgm:spPr/>
    </dgm:pt>
    <dgm:pt modelId="{F228EC9D-65D6-4826-BF3A-01B7E92EA053}" type="pres">
      <dgm:prSet presAssocID="{C6B41829-EE87-461B-A289-11B292071CB9}" presName="linNode" presStyleCnt="0"/>
      <dgm:spPr/>
    </dgm:pt>
    <dgm:pt modelId="{DC46BE29-1654-4893-ABE5-4008B179FC88}" type="pres">
      <dgm:prSet presAssocID="{C6B41829-EE87-461B-A289-11B292071CB9}" presName="parTx" presStyleLbl="revTx" presStyleIdx="5" presStyleCnt="8">
        <dgm:presLayoutVars>
          <dgm:chMax val="1"/>
          <dgm:bulletEnabled val="1"/>
        </dgm:presLayoutVars>
      </dgm:prSet>
      <dgm:spPr/>
    </dgm:pt>
    <dgm:pt modelId="{64949B18-B36F-4EAE-AB5A-DC7EF1FC0EF7}" type="pres">
      <dgm:prSet presAssocID="{C6B41829-EE87-461B-A289-11B292071CB9}" presName="bracket" presStyleLbl="parChTrans1D1" presStyleIdx="5" presStyleCnt="8"/>
      <dgm:spPr/>
    </dgm:pt>
    <dgm:pt modelId="{73F925A4-30F0-4FA3-A22E-179F898F25E2}" type="pres">
      <dgm:prSet presAssocID="{C6B41829-EE87-461B-A289-11B292071CB9}" presName="spH" presStyleCnt="0"/>
      <dgm:spPr/>
    </dgm:pt>
    <dgm:pt modelId="{C4A98079-D44F-405B-BD49-D2DFEED280E6}" type="pres">
      <dgm:prSet presAssocID="{C6B41829-EE87-461B-A289-11B292071CB9}" presName="desTx" presStyleLbl="node1" presStyleIdx="5" presStyleCnt="8">
        <dgm:presLayoutVars>
          <dgm:bulletEnabled val="1"/>
        </dgm:presLayoutVars>
      </dgm:prSet>
      <dgm:spPr/>
    </dgm:pt>
    <dgm:pt modelId="{1C48B571-0C77-49A2-A95B-A0C23A7FAA67}" type="pres">
      <dgm:prSet presAssocID="{28FD04D9-EC2B-459B-BD70-1D5F555FB0D2}" presName="spV" presStyleCnt="0"/>
      <dgm:spPr/>
    </dgm:pt>
    <dgm:pt modelId="{561BFD13-6474-48BA-9C03-4C745FEC8265}" type="pres">
      <dgm:prSet presAssocID="{71E982F1-0D94-4CF4-A707-824B2FB18BAD}" presName="linNode" presStyleCnt="0"/>
      <dgm:spPr/>
    </dgm:pt>
    <dgm:pt modelId="{B9507C08-870D-4E45-A009-F16B6A5DDBAE}" type="pres">
      <dgm:prSet presAssocID="{71E982F1-0D94-4CF4-A707-824B2FB18BAD}" presName="parTx" presStyleLbl="revTx" presStyleIdx="6" presStyleCnt="8">
        <dgm:presLayoutVars>
          <dgm:chMax val="1"/>
          <dgm:bulletEnabled val="1"/>
        </dgm:presLayoutVars>
      </dgm:prSet>
      <dgm:spPr/>
    </dgm:pt>
    <dgm:pt modelId="{29FD10DA-C798-4A88-BAFC-73C1F45ABE9B}" type="pres">
      <dgm:prSet presAssocID="{71E982F1-0D94-4CF4-A707-824B2FB18BAD}" presName="bracket" presStyleLbl="parChTrans1D1" presStyleIdx="6" presStyleCnt="8"/>
      <dgm:spPr/>
    </dgm:pt>
    <dgm:pt modelId="{D8C3DA36-84FE-449D-9F9A-50C3194183C2}" type="pres">
      <dgm:prSet presAssocID="{71E982F1-0D94-4CF4-A707-824B2FB18BAD}" presName="spH" presStyleCnt="0"/>
      <dgm:spPr/>
    </dgm:pt>
    <dgm:pt modelId="{B2965FFF-AFBA-4DE9-B755-FC5D674ED08A}" type="pres">
      <dgm:prSet presAssocID="{71E982F1-0D94-4CF4-A707-824B2FB18BAD}" presName="desTx" presStyleLbl="node1" presStyleIdx="6" presStyleCnt="8">
        <dgm:presLayoutVars>
          <dgm:bulletEnabled val="1"/>
        </dgm:presLayoutVars>
      </dgm:prSet>
      <dgm:spPr/>
    </dgm:pt>
    <dgm:pt modelId="{5892B6F1-3D15-4810-8344-EE673A03C925}" type="pres">
      <dgm:prSet presAssocID="{9988000F-5FA3-4D18-8EC0-90E5F49FD347}" presName="spV" presStyleCnt="0"/>
      <dgm:spPr/>
    </dgm:pt>
    <dgm:pt modelId="{9BF41178-4BCD-45DF-B2C4-1A37778A9C48}" type="pres">
      <dgm:prSet presAssocID="{E2425576-6398-4774-9122-8F307EC823D7}" presName="linNode" presStyleCnt="0"/>
      <dgm:spPr/>
    </dgm:pt>
    <dgm:pt modelId="{E5B8B4FB-A2B3-4914-8562-3466621910FA}" type="pres">
      <dgm:prSet presAssocID="{E2425576-6398-4774-9122-8F307EC823D7}" presName="parTx" presStyleLbl="revTx" presStyleIdx="7" presStyleCnt="8">
        <dgm:presLayoutVars>
          <dgm:chMax val="1"/>
          <dgm:bulletEnabled val="1"/>
        </dgm:presLayoutVars>
      </dgm:prSet>
      <dgm:spPr/>
    </dgm:pt>
    <dgm:pt modelId="{A5887969-3A5D-42C1-BACB-E24A8BCEF4E3}" type="pres">
      <dgm:prSet presAssocID="{E2425576-6398-4774-9122-8F307EC823D7}" presName="bracket" presStyleLbl="parChTrans1D1" presStyleIdx="7" presStyleCnt="8"/>
      <dgm:spPr/>
    </dgm:pt>
    <dgm:pt modelId="{638834E2-B3AD-40AE-8D98-7AD8F34D9CA3}" type="pres">
      <dgm:prSet presAssocID="{E2425576-6398-4774-9122-8F307EC823D7}" presName="spH" presStyleCnt="0"/>
      <dgm:spPr/>
    </dgm:pt>
    <dgm:pt modelId="{9A07C57F-BAB8-46AC-A63A-45C1181D2EAA}" type="pres">
      <dgm:prSet presAssocID="{E2425576-6398-4774-9122-8F307EC823D7}" presName="desTx" presStyleLbl="node1" presStyleIdx="7" presStyleCnt="8">
        <dgm:presLayoutVars>
          <dgm:bulletEnabled val="1"/>
        </dgm:presLayoutVars>
      </dgm:prSet>
      <dgm:spPr/>
    </dgm:pt>
  </dgm:ptLst>
  <dgm:cxnLst>
    <dgm:cxn modelId="{87A70619-5619-4ACD-8B78-BA4E118D9C73}" srcId="{27076A45-F3DF-45E4-A2B5-A2FF330DA141}" destId="{71E982F1-0D94-4CF4-A707-824B2FB18BAD}" srcOrd="6" destOrd="0" parTransId="{3B8FEA3F-F05F-4E4B-9826-DCDEA9BA8D83}" sibTransId="{9988000F-5FA3-4D18-8EC0-90E5F49FD347}"/>
    <dgm:cxn modelId="{06FD161F-DE07-405F-A578-1C9AF95FDA12}" type="presOf" srcId="{C6B41829-EE87-461B-A289-11B292071CB9}" destId="{DC46BE29-1654-4893-ABE5-4008B179FC88}" srcOrd="0" destOrd="0" presId="urn:diagrams.loki3.com/BracketList"/>
    <dgm:cxn modelId="{7FB19821-F7E7-4ADC-BCC9-9EC0E2C9D8CA}" srcId="{C6B41829-EE87-461B-A289-11B292071CB9}" destId="{E3312E7D-E9AA-4583-9B7D-56C7C1216E8E}" srcOrd="0" destOrd="0" parTransId="{2DB910C9-D4A1-451D-A05E-5B32F7B4F09A}" sibTransId="{C7660F5D-312B-47F9-AFD8-4EF0A8C205B0}"/>
    <dgm:cxn modelId="{652F942F-705B-41B2-A37F-D6DB2CCE67A0}" type="presOf" srcId="{E3312E7D-E9AA-4583-9B7D-56C7C1216E8E}" destId="{C4A98079-D44F-405B-BD49-D2DFEED280E6}" srcOrd="0" destOrd="0" presId="urn:diagrams.loki3.com/BracketList"/>
    <dgm:cxn modelId="{BA48F230-7D4A-44DF-A337-C3210BB811D4}" srcId="{E2425576-6398-4774-9122-8F307EC823D7}" destId="{45AC5DF4-FFDD-4138-BD34-F419DBB3F1C6}" srcOrd="0" destOrd="0" parTransId="{F7B37D94-BB2D-4AEF-9AB7-2B7B6890CD49}" sibTransId="{3C414A26-F1CE-498A-BF43-09D755216989}"/>
    <dgm:cxn modelId="{1961483C-7AF5-4D5D-8A25-6545C7C25A14}" srcId="{AAEC1D27-7DD1-433F-8C5A-603830B559E3}" destId="{2FC75160-90F5-40CB-94D7-6D41AECD4336}" srcOrd="0" destOrd="0" parTransId="{370A4EBE-67E0-4B07-97DF-6DBA514D72C5}" sibTransId="{20F6AB34-3C74-480C-B102-1DA145F74668}"/>
    <dgm:cxn modelId="{32A1E145-FA6B-44E3-A50D-9CA7DAB22BB4}" srcId="{27076A45-F3DF-45E4-A2B5-A2FF330DA141}" destId="{74B74670-F0BB-4A15-AD5C-0CD8B48B5DC1}" srcOrd="4" destOrd="0" parTransId="{85764259-2C0B-46C4-B103-9C362A22BA4E}" sibTransId="{7D263148-3DDA-4036-A553-9A159ECE4F4E}"/>
    <dgm:cxn modelId="{FEDF4748-EC0D-4B7F-93D4-6BB7B546340E}" type="presOf" srcId="{A14DBFEA-E8C2-4113-A407-0D4B121F2E28}" destId="{AF6A3E94-0299-4708-8D18-EF2B52350D0F}" srcOrd="0" destOrd="0" presId="urn:diagrams.loki3.com/BracketList"/>
    <dgm:cxn modelId="{27931A70-56EF-4921-8A81-A8E48C31C536}" type="presOf" srcId="{0FEB41F6-42B5-457D-A76E-5D47BBCDBD0A}" destId="{B8566609-F500-4773-8A73-F42161F5ADEB}" srcOrd="0" destOrd="0" presId="urn:diagrams.loki3.com/BracketList"/>
    <dgm:cxn modelId="{89E28A50-8DF8-4089-9019-1974631A6E75}" type="presOf" srcId="{2FC75160-90F5-40CB-94D7-6D41AECD4336}" destId="{163467A9-94DB-440F-B64C-4FDE6E628AA9}" srcOrd="0" destOrd="0" presId="urn:diagrams.loki3.com/BracketList"/>
    <dgm:cxn modelId="{EA01EF70-EAA3-4AD4-BA8F-151353CC8B9A}" type="presOf" srcId="{D90ED782-1DB0-4678-978B-A24C57DBD9D1}" destId="{B2965FFF-AFBA-4DE9-B755-FC5D674ED08A}" srcOrd="0" destOrd="0" presId="urn:diagrams.loki3.com/BracketList"/>
    <dgm:cxn modelId="{D229CA53-8996-4C6D-A302-0B1FA1F5564A}" srcId="{27076A45-F3DF-45E4-A2B5-A2FF330DA141}" destId="{E2425576-6398-4774-9122-8F307EC823D7}" srcOrd="7" destOrd="0" parTransId="{45337DFB-12CE-45DB-8B43-6CBDB21D93A4}" sibTransId="{5583A2C4-DED0-48E5-9C35-45C3571B5CAA}"/>
    <dgm:cxn modelId="{B86A2B74-A61D-45EA-BEB2-D27C2DFD38F3}" type="presOf" srcId="{E2425576-6398-4774-9122-8F307EC823D7}" destId="{E5B8B4FB-A2B3-4914-8562-3466621910FA}" srcOrd="0" destOrd="0" presId="urn:diagrams.loki3.com/BracketList"/>
    <dgm:cxn modelId="{7419ED59-7AA2-46E7-83C0-B5AEA6908726}" type="presOf" srcId="{45AC5DF4-FFDD-4138-BD34-F419DBB3F1C6}" destId="{9A07C57F-BAB8-46AC-A63A-45C1181D2EAA}" srcOrd="0" destOrd="0" presId="urn:diagrams.loki3.com/BracketList"/>
    <dgm:cxn modelId="{C2123B7A-5728-4A7E-BED5-4BBE240D4385}" type="presOf" srcId="{00580150-5DDE-49CD-9A6B-3E60763B506B}" destId="{F5E4CD48-9A1B-4DF4-9885-9B84FF775E28}" srcOrd="0" destOrd="0" presId="urn:diagrams.loki3.com/BracketList"/>
    <dgm:cxn modelId="{CF834185-7776-464B-B9AF-6C88BBF69BD5}" srcId="{0FEB41F6-42B5-457D-A76E-5D47BBCDBD0A}" destId="{83654E48-C0D1-41D1-9E0E-D67E1577B393}" srcOrd="0" destOrd="0" parTransId="{6FD2F7F9-571A-400A-84F5-ABF0F2EC5524}" sibTransId="{CA4306B6-D36E-478B-A4AD-5D6D305AB4A2}"/>
    <dgm:cxn modelId="{18D18A93-D87F-4B9A-9E72-459993F60C1A}" srcId="{27076A45-F3DF-45E4-A2B5-A2FF330DA141}" destId="{0FEB41F6-42B5-457D-A76E-5D47BBCDBD0A}" srcOrd="2" destOrd="0" parTransId="{5E3C5502-3B8F-4860-9F49-062D8FEF3CC8}" sibTransId="{999FA325-FF98-4087-95E2-14E0FEB7509B}"/>
    <dgm:cxn modelId="{C98C0A9F-B795-45D1-84BA-6452DF060416}" srcId="{00580150-5DDE-49CD-9A6B-3E60763B506B}" destId="{013500E0-0E23-4D9F-8A6B-1E9239ECAFB6}" srcOrd="0" destOrd="0" parTransId="{E9DEAD4C-9EA1-4AF2-BAB5-023C6E3AB71D}" sibTransId="{EE1CD40A-430C-4A6B-8937-AF23F0C660A6}"/>
    <dgm:cxn modelId="{B45D0CB6-095E-45C7-A1E8-D26203AC64D9}" type="presOf" srcId="{2DA6ACCB-25B0-49DD-B7F1-E56834BEDC5E}" destId="{1DC2845C-23F2-404F-A03B-481658493B42}" srcOrd="0" destOrd="0" presId="urn:diagrams.loki3.com/BracketList"/>
    <dgm:cxn modelId="{45A88CB7-9D8A-40C9-B117-023809219FA3}" srcId="{27076A45-F3DF-45E4-A2B5-A2FF330DA141}" destId="{00580150-5DDE-49CD-9A6B-3E60763B506B}" srcOrd="3" destOrd="0" parTransId="{947729FC-D177-49B2-96FC-E7CD26BB0B97}" sibTransId="{5ED854D8-6897-47D5-BF64-EEC813251CE9}"/>
    <dgm:cxn modelId="{FA2B1ABB-991E-46FD-87D8-8176BEDB87F8}" srcId="{27076A45-F3DF-45E4-A2B5-A2FF330DA141}" destId="{AAEC1D27-7DD1-433F-8C5A-603830B559E3}" srcOrd="0" destOrd="0" parTransId="{A41DF6A5-CE57-4A67-B39E-D164B1D3195B}" sibTransId="{F6449707-1FE0-4DA5-A5FF-45FCB47FABA6}"/>
    <dgm:cxn modelId="{2569DFBC-4CAE-414E-9472-8075D3EC6524}" type="presOf" srcId="{27076A45-F3DF-45E4-A2B5-A2FF330DA141}" destId="{D4A13BB0-9A03-4E96-9D8D-4F9F7F92B238}" srcOrd="0" destOrd="0" presId="urn:diagrams.loki3.com/BracketList"/>
    <dgm:cxn modelId="{B13AF2C2-9302-40D8-BABD-D0BB2285E20E}" srcId="{74B74670-F0BB-4A15-AD5C-0CD8B48B5DC1}" destId="{A14DBFEA-E8C2-4113-A407-0D4B121F2E28}" srcOrd="0" destOrd="0" parTransId="{B5053EBC-9B50-48F2-9441-A4122035671C}" sibTransId="{9CBA7CF0-556C-4565-85A9-F2E72DF306B3}"/>
    <dgm:cxn modelId="{7C2733CD-C535-47B8-BB4F-AFE7A76FC8BC}" type="presOf" srcId="{74B74670-F0BB-4A15-AD5C-0CD8B48B5DC1}" destId="{55AE13DB-29AC-481C-AD86-FB080F1F3C60}" srcOrd="0" destOrd="0" presId="urn:diagrams.loki3.com/BracketList"/>
    <dgm:cxn modelId="{848496D1-8670-49B2-931B-E17FB1F3BAEF}" srcId="{27076A45-F3DF-45E4-A2B5-A2FF330DA141}" destId="{2DA6ACCB-25B0-49DD-B7F1-E56834BEDC5E}" srcOrd="1" destOrd="0" parTransId="{20FFD948-24D9-4DD9-8FF6-373785039FFE}" sibTransId="{867B51CA-31D6-4B87-B855-79E8891AE03D}"/>
    <dgm:cxn modelId="{6F3630D3-6005-4733-B594-6448DD287712}" srcId="{71E982F1-0D94-4CF4-A707-824B2FB18BAD}" destId="{D90ED782-1DB0-4678-978B-A24C57DBD9D1}" srcOrd="0" destOrd="0" parTransId="{D5496EE1-1122-4B4A-9786-5BB8E4470A7A}" sibTransId="{A26FE19D-1947-46E0-8790-0513B4EC6287}"/>
    <dgm:cxn modelId="{44697BD4-DB75-4152-8202-48D0BB7F6D16}" type="presOf" srcId="{013500E0-0E23-4D9F-8A6B-1E9239ECAFB6}" destId="{76DFEA89-65FD-453C-ADCB-73F5B18B1B52}" srcOrd="0" destOrd="0" presId="urn:diagrams.loki3.com/BracketList"/>
    <dgm:cxn modelId="{72ABDAE4-3B1D-4A23-9EDB-22BD8B5995F6}" type="presOf" srcId="{71E982F1-0D94-4CF4-A707-824B2FB18BAD}" destId="{B9507C08-870D-4E45-A009-F16B6A5DDBAE}" srcOrd="0" destOrd="0" presId="urn:diagrams.loki3.com/BracketList"/>
    <dgm:cxn modelId="{15B28FE7-5F7E-4697-9A65-17BEF1D18F5F}" type="presOf" srcId="{AAEC1D27-7DD1-433F-8C5A-603830B559E3}" destId="{E286082E-BFE2-4F7E-AE52-E432BAF84B65}" srcOrd="0" destOrd="0" presId="urn:diagrams.loki3.com/BracketList"/>
    <dgm:cxn modelId="{E79DC8EA-8E6F-456C-A2CD-70CD08C30730}" srcId="{2DA6ACCB-25B0-49DD-B7F1-E56834BEDC5E}" destId="{EC7610D2-63E0-4E42-B1F0-0277B4F536A0}" srcOrd="0" destOrd="0" parTransId="{FECDADD6-4031-4FB4-9F55-C867DB120607}" sibTransId="{F8EFB87E-499B-4813-9371-E257980BB3A9}"/>
    <dgm:cxn modelId="{3A0B01F9-06D8-430D-A2FF-E280DC07A34A}" type="presOf" srcId="{83654E48-C0D1-41D1-9E0E-D67E1577B393}" destId="{92FF3716-1592-445A-905A-C8FE00CC78B2}" srcOrd="0" destOrd="0" presId="urn:diagrams.loki3.com/BracketList"/>
    <dgm:cxn modelId="{4EA5B8FE-81D2-429E-BFAD-F3CE6966E79D}" type="presOf" srcId="{EC7610D2-63E0-4E42-B1F0-0277B4F536A0}" destId="{B45AA2EC-B94F-4501-BF5B-2CC9F1FEFD2B}" srcOrd="0" destOrd="0" presId="urn:diagrams.loki3.com/BracketList"/>
    <dgm:cxn modelId="{790BDEFF-4B67-41ED-9A6B-8338B5A47BEA}" srcId="{27076A45-F3DF-45E4-A2B5-A2FF330DA141}" destId="{C6B41829-EE87-461B-A289-11B292071CB9}" srcOrd="5" destOrd="0" parTransId="{A7597AC0-BE32-4EDA-BB7E-68A8E2C7EB10}" sibTransId="{28FD04D9-EC2B-459B-BD70-1D5F555FB0D2}"/>
    <dgm:cxn modelId="{264A8899-1D46-4895-91AA-755EDE29D42C}" type="presParOf" srcId="{D4A13BB0-9A03-4E96-9D8D-4F9F7F92B238}" destId="{66053A09-5414-430E-A9D1-AE6DFB2C0BAE}" srcOrd="0" destOrd="0" presId="urn:diagrams.loki3.com/BracketList"/>
    <dgm:cxn modelId="{8E83B0C5-FBFA-4191-BDFF-83C4DBEC1693}" type="presParOf" srcId="{66053A09-5414-430E-A9D1-AE6DFB2C0BAE}" destId="{E286082E-BFE2-4F7E-AE52-E432BAF84B65}" srcOrd="0" destOrd="0" presId="urn:diagrams.loki3.com/BracketList"/>
    <dgm:cxn modelId="{145DB4B5-8F43-4B1A-B799-831DE2861B32}" type="presParOf" srcId="{66053A09-5414-430E-A9D1-AE6DFB2C0BAE}" destId="{826E872A-C94A-41A8-9EA1-98AFD0D8C1A1}" srcOrd="1" destOrd="0" presId="urn:diagrams.loki3.com/BracketList"/>
    <dgm:cxn modelId="{B4F8D7D8-1B44-40E0-801D-CC36C4FE5319}" type="presParOf" srcId="{66053A09-5414-430E-A9D1-AE6DFB2C0BAE}" destId="{5497A21D-385D-44B7-91A4-DC30ACEAD65F}" srcOrd="2" destOrd="0" presId="urn:diagrams.loki3.com/BracketList"/>
    <dgm:cxn modelId="{2502BE40-4B0C-46E1-9364-B339BEEDD72F}" type="presParOf" srcId="{66053A09-5414-430E-A9D1-AE6DFB2C0BAE}" destId="{163467A9-94DB-440F-B64C-4FDE6E628AA9}" srcOrd="3" destOrd="0" presId="urn:diagrams.loki3.com/BracketList"/>
    <dgm:cxn modelId="{9AF71D3D-FB58-4EE2-BC21-717BA4166D7F}" type="presParOf" srcId="{D4A13BB0-9A03-4E96-9D8D-4F9F7F92B238}" destId="{C49814CA-BB07-4F62-ADCC-582241126151}" srcOrd="1" destOrd="0" presId="urn:diagrams.loki3.com/BracketList"/>
    <dgm:cxn modelId="{28F2D1D2-9C3E-407E-AD27-25585CE67E17}" type="presParOf" srcId="{D4A13BB0-9A03-4E96-9D8D-4F9F7F92B238}" destId="{0AEA70D5-F90D-4C25-889C-138F780C0FA3}" srcOrd="2" destOrd="0" presId="urn:diagrams.loki3.com/BracketList"/>
    <dgm:cxn modelId="{EA78FCDC-EEAA-487A-8B9D-83BB0F83F61E}" type="presParOf" srcId="{0AEA70D5-F90D-4C25-889C-138F780C0FA3}" destId="{1DC2845C-23F2-404F-A03B-481658493B42}" srcOrd="0" destOrd="0" presId="urn:diagrams.loki3.com/BracketList"/>
    <dgm:cxn modelId="{B4A6344E-9A31-4700-9198-4C5984F05908}" type="presParOf" srcId="{0AEA70D5-F90D-4C25-889C-138F780C0FA3}" destId="{419D3197-05AA-4078-A57A-A83756E3ED9C}" srcOrd="1" destOrd="0" presId="urn:diagrams.loki3.com/BracketList"/>
    <dgm:cxn modelId="{6CC2DCD9-A226-4D20-B389-46CF1D810FEB}" type="presParOf" srcId="{0AEA70D5-F90D-4C25-889C-138F780C0FA3}" destId="{E5CCD515-0698-4619-AFF5-A616E214F154}" srcOrd="2" destOrd="0" presId="urn:diagrams.loki3.com/BracketList"/>
    <dgm:cxn modelId="{D20E44CD-D8A0-46BF-86D1-A990CF1BEC2A}" type="presParOf" srcId="{0AEA70D5-F90D-4C25-889C-138F780C0FA3}" destId="{B45AA2EC-B94F-4501-BF5B-2CC9F1FEFD2B}" srcOrd="3" destOrd="0" presId="urn:diagrams.loki3.com/BracketList"/>
    <dgm:cxn modelId="{36F3ABC5-139C-46BA-9304-4A8F3DE76E80}" type="presParOf" srcId="{D4A13BB0-9A03-4E96-9D8D-4F9F7F92B238}" destId="{C53A346A-AD3A-492A-A2E7-5284ECE2FDFC}" srcOrd="3" destOrd="0" presId="urn:diagrams.loki3.com/BracketList"/>
    <dgm:cxn modelId="{CD16C95B-DBAA-472F-BF4A-424011F5C686}" type="presParOf" srcId="{D4A13BB0-9A03-4E96-9D8D-4F9F7F92B238}" destId="{08729BB7-3750-41A9-B461-9F101D1E0412}" srcOrd="4" destOrd="0" presId="urn:diagrams.loki3.com/BracketList"/>
    <dgm:cxn modelId="{5CEE843D-1E4A-4255-84D0-E414E13809AF}" type="presParOf" srcId="{08729BB7-3750-41A9-B461-9F101D1E0412}" destId="{B8566609-F500-4773-8A73-F42161F5ADEB}" srcOrd="0" destOrd="0" presId="urn:diagrams.loki3.com/BracketList"/>
    <dgm:cxn modelId="{3AAE681C-2497-4F39-82E5-A4B651272059}" type="presParOf" srcId="{08729BB7-3750-41A9-B461-9F101D1E0412}" destId="{1C36D925-CBE1-46FB-8D1A-05BF211AC16C}" srcOrd="1" destOrd="0" presId="urn:diagrams.loki3.com/BracketList"/>
    <dgm:cxn modelId="{CCADD922-6A9E-47D5-A600-2737E1913F08}" type="presParOf" srcId="{08729BB7-3750-41A9-B461-9F101D1E0412}" destId="{653951C6-3B6F-4F38-BA21-891F3E736CFC}" srcOrd="2" destOrd="0" presId="urn:diagrams.loki3.com/BracketList"/>
    <dgm:cxn modelId="{B6612E97-E181-455B-B375-BA557B2E3C2A}" type="presParOf" srcId="{08729BB7-3750-41A9-B461-9F101D1E0412}" destId="{92FF3716-1592-445A-905A-C8FE00CC78B2}" srcOrd="3" destOrd="0" presId="urn:diagrams.loki3.com/BracketList"/>
    <dgm:cxn modelId="{AED94E6E-21DB-452B-96F3-1B6DCBEC5998}" type="presParOf" srcId="{D4A13BB0-9A03-4E96-9D8D-4F9F7F92B238}" destId="{B4ADEC24-AF8C-4E2C-AF62-2F164D6A8FAB}" srcOrd="5" destOrd="0" presId="urn:diagrams.loki3.com/BracketList"/>
    <dgm:cxn modelId="{3EE26FC3-287E-4424-AB08-09F761F2B961}" type="presParOf" srcId="{D4A13BB0-9A03-4E96-9D8D-4F9F7F92B238}" destId="{D5FBFAEB-FCCC-4C00-BE4C-A44F00AA85DD}" srcOrd="6" destOrd="0" presId="urn:diagrams.loki3.com/BracketList"/>
    <dgm:cxn modelId="{CED195F9-6748-480B-B3CA-B9502AF71DF2}" type="presParOf" srcId="{D5FBFAEB-FCCC-4C00-BE4C-A44F00AA85DD}" destId="{F5E4CD48-9A1B-4DF4-9885-9B84FF775E28}" srcOrd="0" destOrd="0" presId="urn:diagrams.loki3.com/BracketList"/>
    <dgm:cxn modelId="{E31C2BAF-F304-4DC4-BB3F-7A38AF3811C4}" type="presParOf" srcId="{D5FBFAEB-FCCC-4C00-BE4C-A44F00AA85DD}" destId="{FD4D3801-3ADE-46AD-A281-9EBB559CB99F}" srcOrd="1" destOrd="0" presId="urn:diagrams.loki3.com/BracketList"/>
    <dgm:cxn modelId="{1B69AA66-CDC0-4B8C-A0BA-CA7E463233C8}" type="presParOf" srcId="{D5FBFAEB-FCCC-4C00-BE4C-A44F00AA85DD}" destId="{2D43C3C9-BAC6-4D7D-8A7A-AAC0A019286C}" srcOrd="2" destOrd="0" presId="urn:diagrams.loki3.com/BracketList"/>
    <dgm:cxn modelId="{A77E6D66-6D6E-486D-90C0-AD7B1FECA01E}" type="presParOf" srcId="{D5FBFAEB-FCCC-4C00-BE4C-A44F00AA85DD}" destId="{76DFEA89-65FD-453C-ADCB-73F5B18B1B52}" srcOrd="3" destOrd="0" presId="urn:diagrams.loki3.com/BracketList"/>
    <dgm:cxn modelId="{FFEAC74D-7BAA-46B3-8D79-76B647B7E9DC}" type="presParOf" srcId="{D4A13BB0-9A03-4E96-9D8D-4F9F7F92B238}" destId="{A69DBA54-02E4-4392-A2F6-4CBD6A9A8C02}" srcOrd="7" destOrd="0" presId="urn:diagrams.loki3.com/BracketList"/>
    <dgm:cxn modelId="{2AD0AF94-E0C9-4FAE-B7CF-E17B8F8CE111}" type="presParOf" srcId="{D4A13BB0-9A03-4E96-9D8D-4F9F7F92B238}" destId="{8BAE7C3C-06D0-4662-AF02-699EDD6BFBC7}" srcOrd="8" destOrd="0" presId="urn:diagrams.loki3.com/BracketList"/>
    <dgm:cxn modelId="{0D82CEB7-2D15-43C6-97A8-E08790F572C3}" type="presParOf" srcId="{8BAE7C3C-06D0-4662-AF02-699EDD6BFBC7}" destId="{55AE13DB-29AC-481C-AD86-FB080F1F3C60}" srcOrd="0" destOrd="0" presId="urn:diagrams.loki3.com/BracketList"/>
    <dgm:cxn modelId="{4ECC0013-42D2-481B-94AC-3C739AA93C80}" type="presParOf" srcId="{8BAE7C3C-06D0-4662-AF02-699EDD6BFBC7}" destId="{59CE33AC-A824-4F71-9144-66142B58D695}" srcOrd="1" destOrd="0" presId="urn:diagrams.loki3.com/BracketList"/>
    <dgm:cxn modelId="{9D49AF1C-B214-4BFF-8FC1-9DCEDCE1D74C}" type="presParOf" srcId="{8BAE7C3C-06D0-4662-AF02-699EDD6BFBC7}" destId="{0F18939C-8499-4ECF-B6FA-590A0A21F2DF}" srcOrd="2" destOrd="0" presId="urn:diagrams.loki3.com/BracketList"/>
    <dgm:cxn modelId="{B7ED8691-5D6D-489E-8651-77E83370B2BF}" type="presParOf" srcId="{8BAE7C3C-06D0-4662-AF02-699EDD6BFBC7}" destId="{AF6A3E94-0299-4708-8D18-EF2B52350D0F}" srcOrd="3" destOrd="0" presId="urn:diagrams.loki3.com/BracketList"/>
    <dgm:cxn modelId="{2266CD5D-100F-4561-8346-B35A63387E0C}" type="presParOf" srcId="{D4A13BB0-9A03-4E96-9D8D-4F9F7F92B238}" destId="{6606B4DB-965E-4916-B73F-F89CDF7E5DB6}" srcOrd="9" destOrd="0" presId="urn:diagrams.loki3.com/BracketList"/>
    <dgm:cxn modelId="{CAD143D4-BCE0-4BF4-9212-792D57E24F57}" type="presParOf" srcId="{D4A13BB0-9A03-4E96-9D8D-4F9F7F92B238}" destId="{F228EC9D-65D6-4826-BF3A-01B7E92EA053}" srcOrd="10" destOrd="0" presId="urn:diagrams.loki3.com/BracketList"/>
    <dgm:cxn modelId="{0BBD5E7F-2337-4002-BDBB-1A1088905EC5}" type="presParOf" srcId="{F228EC9D-65D6-4826-BF3A-01B7E92EA053}" destId="{DC46BE29-1654-4893-ABE5-4008B179FC88}" srcOrd="0" destOrd="0" presId="urn:diagrams.loki3.com/BracketList"/>
    <dgm:cxn modelId="{240056F2-07D4-4CD8-940E-7B2AC72110AB}" type="presParOf" srcId="{F228EC9D-65D6-4826-BF3A-01B7E92EA053}" destId="{64949B18-B36F-4EAE-AB5A-DC7EF1FC0EF7}" srcOrd="1" destOrd="0" presId="urn:diagrams.loki3.com/BracketList"/>
    <dgm:cxn modelId="{2D3B4222-97D7-43A0-AF21-EF2B01956220}" type="presParOf" srcId="{F228EC9D-65D6-4826-BF3A-01B7E92EA053}" destId="{73F925A4-30F0-4FA3-A22E-179F898F25E2}" srcOrd="2" destOrd="0" presId="urn:diagrams.loki3.com/BracketList"/>
    <dgm:cxn modelId="{5F170D1C-55B4-476D-8238-1541A449E552}" type="presParOf" srcId="{F228EC9D-65D6-4826-BF3A-01B7E92EA053}" destId="{C4A98079-D44F-405B-BD49-D2DFEED280E6}" srcOrd="3" destOrd="0" presId="urn:diagrams.loki3.com/BracketList"/>
    <dgm:cxn modelId="{453E836E-56BA-4459-8090-755629F6D9F4}" type="presParOf" srcId="{D4A13BB0-9A03-4E96-9D8D-4F9F7F92B238}" destId="{1C48B571-0C77-49A2-A95B-A0C23A7FAA67}" srcOrd="11" destOrd="0" presId="urn:diagrams.loki3.com/BracketList"/>
    <dgm:cxn modelId="{716244C5-614B-4919-989C-D2EF8F97D167}" type="presParOf" srcId="{D4A13BB0-9A03-4E96-9D8D-4F9F7F92B238}" destId="{561BFD13-6474-48BA-9C03-4C745FEC8265}" srcOrd="12" destOrd="0" presId="urn:diagrams.loki3.com/BracketList"/>
    <dgm:cxn modelId="{D6C9AE8B-CFBE-47F9-B529-B6D956EFF6E2}" type="presParOf" srcId="{561BFD13-6474-48BA-9C03-4C745FEC8265}" destId="{B9507C08-870D-4E45-A009-F16B6A5DDBAE}" srcOrd="0" destOrd="0" presId="urn:diagrams.loki3.com/BracketList"/>
    <dgm:cxn modelId="{86309C14-6909-4163-97AD-544112FD017B}" type="presParOf" srcId="{561BFD13-6474-48BA-9C03-4C745FEC8265}" destId="{29FD10DA-C798-4A88-BAFC-73C1F45ABE9B}" srcOrd="1" destOrd="0" presId="urn:diagrams.loki3.com/BracketList"/>
    <dgm:cxn modelId="{1AC90D4D-0261-40A5-B769-87DB7130CC29}" type="presParOf" srcId="{561BFD13-6474-48BA-9C03-4C745FEC8265}" destId="{D8C3DA36-84FE-449D-9F9A-50C3194183C2}" srcOrd="2" destOrd="0" presId="urn:diagrams.loki3.com/BracketList"/>
    <dgm:cxn modelId="{A86B467A-69D2-4522-AA99-576BDDF3A9CB}" type="presParOf" srcId="{561BFD13-6474-48BA-9C03-4C745FEC8265}" destId="{B2965FFF-AFBA-4DE9-B755-FC5D674ED08A}" srcOrd="3" destOrd="0" presId="urn:diagrams.loki3.com/BracketList"/>
    <dgm:cxn modelId="{C7499B0C-8F97-48D1-A14F-7048926E7827}" type="presParOf" srcId="{D4A13BB0-9A03-4E96-9D8D-4F9F7F92B238}" destId="{5892B6F1-3D15-4810-8344-EE673A03C925}" srcOrd="13" destOrd="0" presId="urn:diagrams.loki3.com/BracketList"/>
    <dgm:cxn modelId="{AF94AA5A-3B97-4D0B-A308-DAA6CF5B7FD9}" type="presParOf" srcId="{D4A13BB0-9A03-4E96-9D8D-4F9F7F92B238}" destId="{9BF41178-4BCD-45DF-B2C4-1A37778A9C48}" srcOrd="14" destOrd="0" presId="urn:diagrams.loki3.com/BracketList"/>
    <dgm:cxn modelId="{C7D3EADD-E9F9-4514-9A1D-B937F0814CB3}" type="presParOf" srcId="{9BF41178-4BCD-45DF-B2C4-1A37778A9C48}" destId="{E5B8B4FB-A2B3-4914-8562-3466621910FA}" srcOrd="0" destOrd="0" presId="urn:diagrams.loki3.com/BracketList"/>
    <dgm:cxn modelId="{34A4ED5B-8F38-403A-8792-84578FE87C99}" type="presParOf" srcId="{9BF41178-4BCD-45DF-B2C4-1A37778A9C48}" destId="{A5887969-3A5D-42C1-BACB-E24A8BCEF4E3}" srcOrd="1" destOrd="0" presId="urn:diagrams.loki3.com/BracketList"/>
    <dgm:cxn modelId="{7BAA5236-F334-43AF-888C-BCD414B7B4CE}" type="presParOf" srcId="{9BF41178-4BCD-45DF-B2C4-1A37778A9C48}" destId="{638834E2-B3AD-40AE-8D98-7AD8F34D9CA3}" srcOrd="2" destOrd="0" presId="urn:diagrams.loki3.com/BracketList"/>
    <dgm:cxn modelId="{AE22ED8D-9A22-4A64-9FFD-F70895C9D052}" type="presParOf" srcId="{9BF41178-4BCD-45DF-B2C4-1A37778A9C48}" destId="{9A07C57F-BAB8-46AC-A63A-45C1181D2EAA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9DF611-A8EC-4AAF-BBDC-FD153775E495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B4ED3EF-E3A0-4F34-8FE9-81255CE34765}">
      <dgm:prSet/>
      <dgm:spPr/>
      <dgm:t>
        <a:bodyPr/>
        <a:lstStyle/>
        <a:p>
          <a:r>
            <a:rPr lang="en-US" dirty="0"/>
            <a:t>Specificity</a:t>
          </a:r>
        </a:p>
      </dgm:t>
    </dgm:pt>
    <dgm:pt modelId="{5EA278C5-668C-4617-9051-2937C82981D7}" type="parTrans" cxnId="{FBCFB558-6921-4C43-B40D-1234B665102C}">
      <dgm:prSet/>
      <dgm:spPr/>
      <dgm:t>
        <a:bodyPr/>
        <a:lstStyle/>
        <a:p>
          <a:endParaRPr lang="en-US"/>
        </a:p>
      </dgm:t>
    </dgm:pt>
    <dgm:pt modelId="{D4E7BB68-BA9B-42C7-84FB-3F5069E55DE1}" type="sibTrans" cxnId="{FBCFB558-6921-4C43-B40D-1234B665102C}">
      <dgm:prSet/>
      <dgm:spPr/>
      <dgm:t>
        <a:bodyPr/>
        <a:lstStyle/>
        <a:p>
          <a:endParaRPr lang="en-US"/>
        </a:p>
      </dgm:t>
    </dgm:pt>
    <dgm:pt modelId="{98B779CF-37F1-4B2B-BD81-DB4CF2EFE016}">
      <dgm:prSet phldrT="[Text]"/>
      <dgm:spPr/>
      <dgm:t>
        <a:bodyPr/>
        <a:lstStyle/>
        <a:p>
          <a:r>
            <a:rPr lang="en-US" dirty="0"/>
            <a:t>Order</a:t>
          </a:r>
        </a:p>
      </dgm:t>
    </dgm:pt>
    <dgm:pt modelId="{B8B45FBA-2965-4443-B11F-25744A02FF1F}" type="parTrans" cxnId="{46E01274-97AD-48A4-9717-672CCADD3F07}">
      <dgm:prSet/>
      <dgm:spPr/>
      <dgm:t>
        <a:bodyPr/>
        <a:lstStyle/>
        <a:p>
          <a:endParaRPr lang="en-US"/>
        </a:p>
      </dgm:t>
    </dgm:pt>
    <dgm:pt modelId="{DF55734F-14F4-485C-82D0-F8BDEAE62FE9}" type="sibTrans" cxnId="{46E01274-97AD-48A4-9717-672CCADD3F07}">
      <dgm:prSet/>
      <dgm:spPr/>
      <dgm:t>
        <a:bodyPr/>
        <a:lstStyle/>
        <a:p>
          <a:endParaRPr lang="en-US"/>
        </a:p>
      </dgm:t>
    </dgm:pt>
    <dgm:pt modelId="{25D1D1CC-8B5B-4DD7-BD0D-D052B101C96E}">
      <dgm:prSet/>
      <dgm:spPr/>
      <dgm:t>
        <a:bodyPr/>
        <a:lstStyle/>
        <a:p>
          <a:r>
            <a:rPr lang="en-US"/>
            <a:t>!important </a:t>
          </a:r>
          <a:endParaRPr lang="en-US" dirty="0"/>
        </a:p>
      </dgm:t>
    </dgm:pt>
    <dgm:pt modelId="{C9CCEC40-57B5-49D1-85B6-FB626562C84B}" type="parTrans" cxnId="{15ECCD52-1716-4F24-8047-C9BA7A7C0430}">
      <dgm:prSet/>
      <dgm:spPr/>
      <dgm:t>
        <a:bodyPr/>
        <a:lstStyle/>
        <a:p>
          <a:endParaRPr lang="en-US"/>
        </a:p>
      </dgm:t>
    </dgm:pt>
    <dgm:pt modelId="{92196CE7-10B8-48CD-884C-42EAD7D8CEAB}" type="sibTrans" cxnId="{15ECCD52-1716-4F24-8047-C9BA7A7C0430}">
      <dgm:prSet/>
      <dgm:spPr/>
      <dgm:t>
        <a:bodyPr/>
        <a:lstStyle/>
        <a:p>
          <a:endParaRPr lang="en-US"/>
        </a:p>
      </dgm:t>
    </dgm:pt>
    <dgm:pt modelId="{F52E78BF-5BE4-4BA6-B427-434CA2DE4F59}" type="pres">
      <dgm:prSet presAssocID="{1B9DF611-A8EC-4AAF-BBDC-FD153775E495}" presName="Name0" presStyleCnt="0">
        <dgm:presLayoutVars>
          <dgm:chMax/>
          <dgm:chPref/>
          <dgm:dir/>
        </dgm:presLayoutVars>
      </dgm:prSet>
      <dgm:spPr/>
    </dgm:pt>
    <dgm:pt modelId="{7127D332-865C-49C2-B7A2-C14989548075}" type="pres">
      <dgm:prSet presAssocID="{1B4ED3EF-E3A0-4F34-8FE9-81255CE34765}" presName="parenttextcomposite" presStyleCnt="0"/>
      <dgm:spPr/>
    </dgm:pt>
    <dgm:pt modelId="{F3DB55A1-D0B8-4A06-9085-8E4C6B0043CE}" type="pres">
      <dgm:prSet presAssocID="{1B4ED3EF-E3A0-4F34-8FE9-81255CE34765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C060266B-5BA4-4AB9-8032-D68BBF2F6369}" type="pres">
      <dgm:prSet presAssocID="{1B4ED3EF-E3A0-4F34-8FE9-81255CE34765}" presName="parallelogramComposite" presStyleCnt="0"/>
      <dgm:spPr/>
    </dgm:pt>
    <dgm:pt modelId="{E0A2DF46-4EA3-49F7-BA18-E720B775F110}" type="pres">
      <dgm:prSet presAssocID="{1B4ED3EF-E3A0-4F34-8FE9-81255CE34765}" presName="parallelogram1" presStyleLbl="alignNode1" presStyleIdx="0" presStyleCnt="21"/>
      <dgm:spPr/>
    </dgm:pt>
    <dgm:pt modelId="{DAFE608B-E851-40A4-A2EA-228114EE39C4}" type="pres">
      <dgm:prSet presAssocID="{1B4ED3EF-E3A0-4F34-8FE9-81255CE34765}" presName="parallelogram2" presStyleLbl="alignNode1" presStyleIdx="1" presStyleCnt="21"/>
      <dgm:spPr/>
    </dgm:pt>
    <dgm:pt modelId="{D06FC28B-4CF1-44BB-9235-2813037E76D5}" type="pres">
      <dgm:prSet presAssocID="{1B4ED3EF-E3A0-4F34-8FE9-81255CE34765}" presName="parallelogram3" presStyleLbl="alignNode1" presStyleIdx="2" presStyleCnt="21"/>
      <dgm:spPr/>
    </dgm:pt>
    <dgm:pt modelId="{3F9F6DDE-2826-4722-A19B-39D615B3AAFB}" type="pres">
      <dgm:prSet presAssocID="{1B4ED3EF-E3A0-4F34-8FE9-81255CE34765}" presName="parallelogram4" presStyleLbl="alignNode1" presStyleIdx="3" presStyleCnt="21"/>
      <dgm:spPr/>
    </dgm:pt>
    <dgm:pt modelId="{0786D431-606E-4D94-8FDC-256EFA37156C}" type="pres">
      <dgm:prSet presAssocID="{1B4ED3EF-E3A0-4F34-8FE9-81255CE34765}" presName="parallelogram5" presStyleLbl="alignNode1" presStyleIdx="4" presStyleCnt="21"/>
      <dgm:spPr/>
    </dgm:pt>
    <dgm:pt modelId="{085FF4C9-C9CB-459B-B599-9C30B4E0EE83}" type="pres">
      <dgm:prSet presAssocID="{1B4ED3EF-E3A0-4F34-8FE9-81255CE34765}" presName="parallelogram6" presStyleLbl="alignNode1" presStyleIdx="5" presStyleCnt="21"/>
      <dgm:spPr/>
    </dgm:pt>
    <dgm:pt modelId="{8C6A2131-FABB-42BE-81F5-50A10B4161E5}" type="pres">
      <dgm:prSet presAssocID="{1B4ED3EF-E3A0-4F34-8FE9-81255CE34765}" presName="parallelogram7" presStyleLbl="alignNode1" presStyleIdx="6" presStyleCnt="21"/>
      <dgm:spPr/>
    </dgm:pt>
    <dgm:pt modelId="{265A95C2-6A75-4D7B-8603-AC735A9D04C1}" type="pres">
      <dgm:prSet presAssocID="{D4E7BB68-BA9B-42C7-84FB-3F5069E55DE1}" presName="sibTrans" presStyleCnt="0"/>
      <dgm:spPr/>
    </dgm:pt>
    <dgm:pt modelId="{1FC63495-C929-491E-9EE9-B454E1182BD2}" type="pres">
      <dgm:prSet presAssocID="{25D1D1CC-8B5B-4DD7-BD0D-D052B101C96E}" presName="parenttextcomposite" presStyleCnt="0"/>
      <dgm:spPr/>
    </dgm:pt>
    <dgm:pt modelId="{BA7B4176-50DD-47D6-9B3B-1A379BF8115E}" type="pres">
      <dgm:prSet presAssocID="{25D1D1CC-8B5B-4DD7-BD0D-D052B101C96E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5E02C8E7-5BE2-4755-BD5B-0B046B8235C9}" type="pres">
      <dgm:prSet presAssocID="{25D1D1CC-8B5B-4DD7-BD0D-D052B101C96E}" presName="parallelogramComposite" presStyleCnt="0"/>
      <dgm:spPr/>
    </dgm:pt>
    <dgm:pt modelId="{AF7B0A49-E15D-4D9B-838C-EEB8FD38EA2E}" type="pres">
      <dgm:prSet presAssocID="{25D1D1CC-8B5B-4DD7-BD0D-D052B101C96E}" presName="parallelogram1" presStyleLbl="alignNode1" presStyleIdx="7" presStyleCnt="21"/>
      <dgm:spPr/>
    </dgm:pt>
    <dgm:pt modelId="{E308D864-D939-4107-84D2-65F3F3685892}" type="pres">
      <dgm:prSet presAssocID="{25D1D1CC-8B5B-4DD7-BD0D-D052B101C96E}" presName="parallelogram2" presStyleLbl="alignNode1" presStyleIdx="8" presStyleCnt="21"/>
      <dgm:spPr/>
    </dgm:pt>
    <dgm:pt modelId="{A7F52F63-1D9C-4963-8701-8B627659E6C6}" type="pres">
      <dgm:prSet presAssocID="{25D1D1CC-8B5B-4DD7-BD0D-D052B101C96E}" presName="parallelogram3" presStyleLbl="alignNode1" presStyleIdx="9" presStyleCnt="21"/>
      <dgm:spPr/>
    </dgm:pt>
    <dgm:pt modelId="{5EAD9F33-776A-48DA-B0E7-C73052465FBE}" type="pres">
      <dgm:prSet presAssocID="{25D1D1CC-8B5B-4DD7-BD0D-D052B101C96E}" presName="parallelogram4" presStyleLbl="alignNode1" presStyleIdx="10" presStyleCnt="21"/>
      <dgm:spPr/>
    </dgm:pt>
    <dgm:pt modelId="{276DB811-31F0-4B62-AFFE-0C82141189AD}" type="pres">
      <dgm:prSet presAssocID="{25D1D1CC-8B5B-4DD7-BD0D-D052B101C96E}" presName="parallelogram5" presStyleLbl="alignNode1" presStyleIdx="11" presStyleCnt="21"/>
      <dgm:spPr/>
    </dgm:pt>
    <dgm:pt modelId="{2AAB9627-0B92-46AE-8103-E6CD8586D63A}" type="pres">
      <dgm:prSet presAssocID="{25D1D1CC-8B5B-4DD7-BD0D-D052B101C96E}" presName="parallelogram6" presStyleLbl="alignNode1" presStyleIdx="12" presStyleCnt="21"/>
      <dgm:spPr/>
    </dgm:pt>
    <dgm:pt modelId="{210D67FD-175D-4713-A815-3EC0036781D8}" type="pres">
      <dgm:prSet presAssocID="{25D1D1CC-8B5B-4DD7-BD0D-D052B101C96E}" presName="parallelogram7" presStyleLbl="alignNode1" presStyleIdx="13" presStyleCnt="21"/>
      <dgm:spPr/>
    </dgm:pt>
    <dgm:pt modelId="{25E095AA-C25C-4A68-A9D4-C45DF951BB18}" type="pres">
      <dgm:prSet presAssocID="{92196CE7-10B8-48CD-884C-42EAD7D8CEAB}" presName="sibTrans" presStyleCnt="0"/>
      <dgm:spPr/>
    </dgm:pt>
    <dgm:pt modelId="{E1368590-BDB2-41A6-BEEE-B443A24DFA5B}" type="pres">
      <dgm:prSet presAssocID="{98B779CF-37F1-4B2B-BD81-DB4CF2EFE016}" presName="parenttextcomposite" presStyleCnt="0"/>
      <dgm:spPr/>
    </dgm:pt>
    <dgm:pt modelId="{C9983831-0BD7-49BA-B6C2-EEEE63A08E47}" type="pres">
      <dgm:prSet presAssocID="{98B779CF-37F1-4B2B-BD81-DB4CF2EFE016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A2C877E4-E9A1-499A-A225-898693001B2B}" type="pres">
      <dgm:prSet presAssocID="{98B779CF-37F1-4B2B-BD81-DB4CF2EFE016}" presName="parallelogramComposite" presStyleCnt="0"/>
      <dgm:spPr/>
    </dgm:pt>
    <dgm:pt modelId="{62D4E93E-CD2C-4F07-82F1-9608307C055D}" type="pres">
      <dgm:prSet presAssocID="{98B779CF-37F1-4B2B-BD81-DB4CF2EFE016}" presName="parallelogram1" presStyleLbl="alignNode1" presStyleIdx="14" presStyleCnt="21"/>
      <dgm:spPr/>
    </dgm:pt>
    <dgm:pt modelId="{2197A634-5BCD-44F3-81E8-D87BE4FABEE5}" type="pres">
      <dgm:prSet presAssocID="{98B779CF-37F1-4B2B-BD81-DB4CF2EFE016}" presName="parallelogram2" presStyleLbl="alignNode1" presStyleIdx="15" presStyleCnt="21"/>
      <dgm:spPr/>
    </dgm:pt>
    <dgm:pt modelId="{283E38C3-660B-4821-9054-CF95A9394CA1}" type="pres">
      <dgm:prSet presAssocID="{98B779CF-37F1-4B2B-BD81-DB4CF2EFE016}" presName="parallelogram3" presStyleLbl="alignNode1" presStyleIdx="16" presStyleCnt="21"/>
      <dgm:spPr/>
    </dgm:pt>
    <dgm:pt modelId="{9E90C541-FE11-4BEC-A27B-B0EF63797DA7}" type="pres">
      <dgm:prSet presAssocID="{98B779CF-37F1-4B2B-BD81-DB4CF2EFE016}" presName="parallelogram4" presStyleLbl="alignNode1" presStyleIdx="17" presStyleCnt="21"/>
      <dgm:spPr/>
    </dgm:pt>
    <dgm:pt modelId="{11C99500-6DF3-476B-94C5-8765CE9E70E3}" type="pres">
      <dgm:prSet presAssocID="{98B779CF-37F1-4B2B-BD81-DB4CF2EFE016}" presName="parallelogram5" presStyleLbl="alignNode1" presStyleIdx="18" presStyleCnt="21"/>
      <dgm:spPr/>
    </dgm:pt>
    <dgm:pt modelId="{E2C26171-92C2-4B1F-B84C-EEB5B8F9D19E}" type="pres">
      <dgm:prSet presAssocID="{98B779CF-37F1-4B2B-BD81-DB4CF2EFE016}" presName="parallelogram6" presStyleLbl="alignNode1" presStyleIdx="19" presStyleCnt="21"/>
      <dgm:spPr/>
    </dgm:pt>
    <dgm:pt modelId="{BA65B55E-F90E-4001-8DF5-DB234543241A}" type="pres">
      <dgm:prSet presAssocID="{98B779CF-37F1-4B2B-BD81-DB4CF2EFE016}" presName="parallelogram7" presStyleLbl="alignNode1" presStyleIdx="20" presStyleCnt="21"/>
      <dgm:spPr/>
    </dgm:pt>
  </dgm:ptLst>
  <dgm:cxnLst>
    <dgm:cxn modelId="{15ECCD52-1716-4F24-8047-C9BA7A7C0430}" srcId="{1B9DF611-A8EC-4AAF-BBDC-FD153775E495}" destId="{25D1D1CC-8B5B-4DD7-BD0D-D052B101C96E}" srcOrd="1" destOrd="0" parTransId="{C9CCEC40-57B5-49D1-85B6-FB626562C84B}" sibTransId="{92196CE7-10B8-48CD-884C-42EAD7D8CEAB}"/>
    <dgm:cxn modelId="{46E01274-97AD-48A4-9717-672CCADD3F07}" srcId="{1B9DF611-A8EC-4AAF-BBDC-FD153775E495}" destId="{98B779CF-37F1-4B2B-BD81-DB4CF2EFE016}" srcOrd="2" destOrd="0" parTransId="{B8B45FBA-2965-4443-B11F-25744A02FF1F}" sibTransId="{DF55734F-14F4-485C-82D0-F8BDEAE62FE9}"/>
    <dgm:cxn modelId="{9DF39474-C338-4767-B990-0BF9A11ABCD5}" type="presOf" srcId="{1B9DF611-A8EC-4AAF-BBDC-FD153775E495}" destId="{F52E78BF-5BE4-4BA6-B427-434CA2DE4F59}" srcOrd="0" destOrd="0" presId="urn:microsoft.com/office/officeart/2008/layout/VerticalAccentList"/>
    <dgm:cxn modelId="{FBCFB558-6921-4C43-B40D-1234B665102C}" srcId="{1B9DF611-A8EC-4AAF-BBDC-FD153775E495}" destId="{1B4ED3EF-E3A0-4F34-8FE9-81255CE34765}" srcOrd="0" destOrd="0" parTransId="{5EA278C5-668C-4617-9051-2937C82981D7}" sibTransId="{D4E7BB68-BA9B-42C7-84FB-3F5069E55DE1}"/>
    <dgm:cxn modelId="{2EB020A5-31BA-41D6-B400-015D80C1EC7A}" type="presOf" srcId="{25D1D1CC-8B5B-4DD7-BD0D-D052B101C96E}" destId="{BA7B4176-50DD-47D6-9B3B-1A379BF8115E}" srcOrd="0" destOrd="0" presId="urn:microsoft.com/office/officeart/2008/layout/VerticalAccentList"/>
    <dgm:cxn modelId="{BD1C1EBB-21F3-48CD-9849-875862F345C9}" type="presOf" srcId="{1B4ED3EF-E3A0-4F34-8FE9-81255CE34765}" destId="{F3DB55A1-D0B8-4A06-9085-8E4C6B0043CE}" srcOrd="0" destOrd="0" presId="urn:microsoft.com/office/officeart/2008/layout/VerticalAccentList"/>
    <dgm:cxn modelId="{97935EEE-08CF-4E02-87B7-D4174D8FB19F}" type="presOf" srcId="{98B779CF-37F1-4B2B-BD81-DB4CF2EFE016}" destId="{C9983831-0BD7-49BA-B6C2-EEEE63A08E47}" srcOrd="0" destOrd="0" presId="urn:microsoft.com/office/officeart/2008/layout/VerticalAccentList"/>
    <dgm:cxn modelId="{A5506DF8-B277-4B5B-A50B-5F29F7AC8405}" type="presParOf" srcId="{F52E78BF-5BE4-4BA6-B427-434CA2DE4F59}" destId="{7127D332-865C-49C2-B7A2-C14989548075}" srcOrd="0" destOrd="0" presId="urn:microsoft.com/office/officeart/2008/layout/VerticalAccentList"/>
    <dgm:cxn modelId="{5BACE7E5-C4C2-4A0D-B3D7-0FC43C882766}" type="presParOf" srcId="{7127D332-865C-49C2-B7A2-C14989548075}" destId="{F3DB55A1-D0B8-4A06-9085-8E4C6B0043CE}" srcOrd="0" destOrd="0" presId="urn:microsoft.com/office/officeart/2008/layout/VerticalAccentList"/>
    <dgm:cxn modelId="{A6426152-8054-4BA7-AA6E-3A298CD1B1D2}" type="presParOf" srcId="{F52E78BF-5BE4-4BA6-B427-434CA2DE4F59}" destId="{C060266B-5BA4-4AB9-8032-D68BBF2F6369}" srcOrd="1" destOrd="0" presId="urn:microsoft.com/office/officeart/2008/layout/VerticalAccentList"/>
    <dgm:cxn modelId="{0E9D02F7-74EB-420C-9825-506CBC62A892}" type="presParOf" srcId="{C060266B-5BA4-4AB9-8032-D68BBF2F6369}" destId="{E0A2DF46-4EA3-49F7-BA18-E720B775F110}" srcOrd="0" destOrd="0" presId="urn:microsoft.com/office/officeart/2008/layout/VerticalAccentList"/>
    <dgm:cxn modelId="{2D8DF436-8AB0-4408-A2C6-08AEA223C8C2}" type="presParOf" srcId="{C060266B-5BA4-4AB9-8032-D68BBF2F6369}" destId="{DAFE608B-E851-40A4-A2EA-228114EE39C4}" srcOrd="1" destOrd="0" presId="urn:microsoft.com/office/officeart/2008/layout/VerticalAccentList"/>
    <dgm:cxn modelId="{C4143931-F0A2-49AB-8AC0-38A35E09E54B}" type="presParOf" srcId="{C060266B-5BA4-4AB9-8032-D68BBF2F6369}" destId="{D06FC28B-4CF1-44BB-9235-2813037E76D5}" srcOrd="2" destOrd="0" presId="urn:microsoft.com/office/officeart/2008/layout/VerticalAccentList"/>
    <dgm:cxn modelId="{A193183D-3694-4DE1-ACEF-2E378A93B35D}" type="presParOf" srcId="{C060266B-5BA4-4AB9-8032-D68BBF2F6369}" destId="{3F9F6DDE-2826-4722-A19B-39D615B3AAFB}" srcOrd="3" destOrd="0" presId="urn:microsoft.com/office/officeart/2008/layout/VerticalAccentList"/>
    <dgm:cxn modelId="{31C28F4E-6675-4837-9984-4873F67F2F2B}" type="presParOf" srcId="{C060266B-5BA4-4AB9-8032-D68BBF2F6369}" destId="{0786D431-606E-4D94-8FDC-256EFA37156C}" srcOrd="4" destOrd="0" presId="urn:microsoft.com/office/officeart/2008/layout/VerticalAccentList"/>
    <dgm:cxn modelId="{29CF5BF0-0CAA-4188-A2F4-978743FC766B}" type="presParOf" srcId="{C060266B-5BA4-4AB9-8032-D68BBF2F6369}" destId="{085FF4C9-C9CB-459B-B599-9C30B4E0EE83}" srcOrd="5" destOrd="0" presId="urn:microsoft.com/office/officeart/2008/layout/VerticalAccentList"/>
    <dgm:cxn modelId="{C1DAF5FF-CC4D-422E-A196-A0D26CD96AEF}" type="presParOf" srcId="{C060266B-5BA4-4AB9-8032-D68BBF2F6369}" destId="{8C6A2131-FABB-42BE-81F5-50A10B4161E5}" srcOrd="6" destOrd="0" presId="urn:microsoft.com/office/officeart/2008/layout/VerticalAccentList"/>
    <dgm:cxn modelId="{14F14E79-1397-417F-9357-741C3D6A5355}" type="presParOf" srcId="{F52E78BF-5BE4-4BA6-B427-434CA2DE4F59}" destId="{265A95C2-6A75-4D7B-8603-AC735A9D04C1}" srcOrd="2" destOrd="0" presId="urn:microsoft.com/office/officeart/2008/layout/VerticalAccentList"/>
    <dgm:cxn modelId="{77CB5CC4-1548-4080-84C6-05DB2AC8ADB1}" type="presParOf" srcId="{F52E78BF-5BE4-4BA6-B427-434CA2DE4F59}" destId="{1FC63495-C929-491E-9EE9-B454E1182BD2}" srcOrd="3" destOrd="0" presId="urn:microsoft.com/office/officeart/2008/layout/VerticalAccentList"/>
    <dgm:cxn modelId="{485865BF-3675-4CF3-84B7-F2AD89489C45}" type="presParOf" srcId="{1FC63495-C929-491E-9EE9-B454E1182BD2}" destId="{BA7B4176-50DD-47D6-9B3B-1A379BF8115E}" srcOrd="0" destOrd="0" presId="urn:microsoft.com/office/officeart/2008/layout/VerticalAccentList"/>
    <dgm:cxn modelId="{279412C4-E0E7-46E5-97AF-A94EF0C82303}" type="presParOf" srcId="{F52E78BF-5BE4-4BA6-B427-434CA2DE4F59}" destId="{5E02C8E7-5BE2-4755-BD5B-0B046B8235C9}" srcOrd="4" destOrd="0" presId="urn:microsoft.com/office/officeart/2008/layout/VerticalAccentList"/>
    <dgm:cxn modelId="{CD998393-D004-49E0-BF17-3FC8A2A51077}" type="presParOf" srcId="{5E02C8E7-5BE2-4755-BD5B-0B046B8235C9}" destId="{AF7B0A49-E15D-4D9B-838C-EEB8FD38EA2E}" srcOrd="0" destOrd="0" presId="urn:microsoft.com/office/officeart/2008/layout/VerticalAccentList"/>
    <dgm:cxn modelId="{E0A4BCC7-9DCE-42D3-89E4-EA886689289A}" type="presParOf" srcId="{5E02C8E7-5BE2-4755-BD5B-0B046B8235C9}" destId="{E308D864-D939-4107-84D2-65F3F3685892}" srcOrd="1" destOrd="0" presId="urn:microsoft.com/office/officeart/2008/layout/VerticalAccentList"/>
    <dgm:cxn modelId="{F57FE33B-5807-4581-BFCC-C2448DBCDAFC}" type="presParOf" srcId="{5E02C8E7-5BE2-4755-BD5B-0B046B8235C9}" destId="{A7F52F63-1D9C-4963-8701-8B627659E6C6}" srcOrd="2" destOrd="0" presId="urn:microsoft.com/office/officeart/2008/layout/VerticalAccentList"/>
    <dgm:cxn modelId="{2C08BE04-0A02-4E53-A67F-3970B8489E7C}" type="presParOf" srcId="{5E02C8E7-5BE2-4755-BD5B-0B046B8235C9}" destId="{5EAD9F33-776A-48DA-B0E7-C73052465FBE}" srcOrd="3" destOrd="0" presId="urn:microsoft.com/office/officeart/2008/layout/VerticalAccentList"/>
    <dgm:cxn modelId="{380EAF45-79BF-4446-B4E0-24D795E149CB}" type="presParOf" srcId="{5E02C8E7-5BE2-4755-BD5B-0B046B8235C9}" destId="{276DB811-31F0-4B62-AFFE-0C82141189AD}" srcOrd="4" destOrd="0" presId="urn:microsoft.com/office/officeart/2008/layout/VerticalAccentList"/>
    <dgm:cxn modelId="{F502E74E-49B1-475C-8FC8-568523861F45}" type="presParOf" srcId="{5E02C8E7-5BE2-4755-BD5B-0B046B8235C9}" destId="{2AAB9627-0B92-46AE-8103-E6CD8586D63A}" srcOrd="5" destOrd="0" presId="urn:microsoft.com/office/officeart/2008/layout/VerticalAccentList"/>
    <dgm:cxn modelId="{1968F5DC-BC54-4D28-B547-7A7959611443}" type="presParOf" srcId="{5E02C8E7-5BE2-4755-BD5B-0B046B8235C9}" destId="{210D67FD-175D-4713-A815-3EC0036781D8}" srcOrd="6" destOrd="0" presId="urn:microsoft.com/office/officeart/2008/layout/VerticalAccentList"/>
    <dgm:cxn modelId="{A8694E93-EC8D-48B2-9B1D-75956569E048}" type="presParOf" srcId="{F52E78BF-5BE4-4BA6-B427-434CA2DE4F59}" destId="{25E095AA-C25C-4A68-A9D4-C45DF951BB18}" srcOrd="5" destOrd="0" presId="urn:microsoft.com/office/officeart/2008/layout/VerticalAccentList"/>
    <dgm:cxn modelId="{CC2289C6-F2F7-4058-AEAA-E85AB0ED1B59}" type="presParOf" srcId="{F52E78BF-5BE4-4BA6-B427-434CA2DE4F59}" destId="{E1368590-BDB2-41A6-BEEE-B443A24DFA5B}" srcOrd="6" destOrd="0" presId="urn:microsoft.com/office/officeart/2008/layout/VerticalAccentList"/>
    <dgm:cxn modelId="{03BF058B-A0B2-4253-B5BE-61032EA94C1F}" type="presParOf" srcId="{E1368590-BDB2-41A6-BEEE-B443A24DFA5B}" destId="{C9983831-0BD7-49BA-B6C2-EEEE63A08E47}" srcOrd="0" destOrd="0" presId="urn:microsoft.com/office/officeart/2008/layout/VerticalAccentList"/>
    <dgm:cxn modelId="{7F63F452-3F84-4F39-9AD4-C563EA24C336}" type="presParOf" srcId="{F52E78BF-5BE4-4BA6-B427-434CA2DE4F59}" destId="{A2C877E4-E9A1-499A-A225-898693001B2B}" srcOrd="7" destOrd="0" presId="urn:microsoft.com/office/officeart/2008/layout/VerticalAccentList"/>
    <dgm:cxn modelId="{F96174C0-532F-4326-83B2-9A9249D61D1E}" type="presParOf" srcId="{A2C877E4-E9A1-499A-A225-898693001B2B}" destId="{62D4E93E-CD2C-4F07-82F1-9608307C055D}" srcOrd="0" destOrd="0" presId="urn:microsoft.com/office/officeart/2008/layout/VerticalAccentList"/>
    <dgm:cxn modelId="{F57B89E6-5240-49AF-9977-95FEC5B33778}" type="presParOf" srcId="{A2C877E4-E9A1-499A-A225-898693001B2B}" destId="{2197A634-5BCD-44F3-81E8-D87BE4FABEE5}" srcOrd="1" destOrd="0" presId="urn:microsoft.com/office/officeart/2008/layout/VerticalAccentList"/>
    <dgm:cxn modelId="{38145E43-666A-482D-AB1A-8EE7265CBCAA}" type="presParOf" srcId="{A2C877E4-E9A1-499A-A225-898693001B2B}" destId="{283E38C3-660B-4821-9054-CF95A9394CA1}" srcOrd="2" destOrd="0" presId="urn:microsoft.com/office/officeart/2008/layout/VerticalAccentList"/>
    <dgm:cxn modelId="{46412412-71C5-47D1-89EA-92A4075ED60E}" type="presParOf" srcId="{A2C877E4-E9A1-499A-A225-898693001B2B}" destId="{9E90C541-FE11-4BEC-A27B-B0EF63797DA7}" srcOrd="3" destOrd="0" presId="urn:microsoft.com/office/officeart/2008/layout/VerticalAccentList"/>
    <dgm:cxn modelId="{DE49BF3D-3F58-426B-8A5C-15391A028224}" type="presParOf" srcId="{A2C877E4-E9A1-499A-A225-898693001B2B}" destId="{11C99500-6DF3-476B-94C5-8765CE9E70E3}" srcOrd="4" destOrd="0" presId="urn:microsoft.com/office/officeart/2008/layout/VerticalAccentList"/>
    <dgm:cxn modelId="{78861404-E5F8-45FC-98F6-D75F13395EB1}" type="presParOf" srcId="{A2C877E4-E9A1-499A-A225-898693001B2B}" destId="{E2C26171-92C2-4B1F-B84C-EEB5B8F9D19E}" srcOrd="5" destOrd="0" presId="urn:microsoft.com/office/officeart/2008/layout/VerticalAccentList"/>
    <dgm:cxn modelId="{F866989A-9377-46BF-904B-0A8D2DD78907}" type="presParOf" srcId="{A2C877E4-E9A1-499A-A225-898693001B2B}" destId="{BA65B55E-F90E-4001-8DF5-DB234543241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BC4BA57-9A89-4956-BD3A-51A84E478A09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989A1C-5DE6-40AA-A6D4-1322571D2C63}">
      <dgm:prSet phldrT="[Text]"/>
      <dgm:spPr/>
      <dgm:t>
        <a:bodyPr/>
        <a:lstStyle/>
        <a:p>
          <a:r>
            <a:rPr lang="en-US" dirty="0"/>
            <a:t>Page Strongest</a:t>
          </a:r>
        </a:p>
      </dgm:t>
    </dgm:pt>
    <dgm:pt modelId="{6B3B61A7-FD6B-481F-BF90-B69DF84A67B8}" type="parTrans" cxnId="{B52A9B22-7867-4B1C-9F97-518CF5316345}">
      <dgm:prSet/>
      <dgm:spPr/>
      <dgm:t>
        <a:bodyPr/>
        <a:lstStyle/>
        <a:p>
          <a:endParaRPr lang="en-US"/>
        </a:p>
      </dgm:t>
    </dgm:pt>
    <dgm:pt modelId="{2BFE61AE-ED09-466D-BD2F-B24DDD3971CD}" type="sibTrans" cxnId="{B52A9B22-7867-4B1C-9F97-518CF5316345}">
      <dgm:prSet/>
      <dgm:spPr/>
      <dgm:t>
        <a:bodyPr/>
        <a:lstStyle/>
        <a:p>
          <a:endParaRPr lang="en-US"/>
        </a:p>
      </dgm:t>
    </dgm:pt>
    <dgm:pt modelId="{2F93DD0E-3783-4149-8281-887ED8B1762D}">
      <dgm:prSet phldrT="[Text]"/>
      <dgm:spPr/>
      <dgm:t>
        <a:bodyPr/>
        <a:lstStyle/>
        <a:p>
          <a:r>
            <a:rPr lang="en-US" dirty="0"/>
            <a:t>Default Weak</a:t>
          </a:r>
        </a:p>
      </dgm:t>
    </dgm:pt>
    <dgm:pt modelId="{7BC46293-3811-4DAE-ABA0-11A797015677}" type="parTrans" cxnId="{136B2389-63ED-45C5-BBE6-66AC696DDC19}">
      <dgm:prSet/>
      <dgm:spPr/>
      <dgm:t>
        <a:bodyPr/>
        <a:lstStyle/>
        <a:p>
          <a:endParaRPr lang="en-US"/>
        </a:p>
      </dgm:t>
    </dgm:pt>
    <dgm:pt modelId="{0A7D5D64-DD7C-4793-AA00-92985E3B5A23}" type="sibTrans" cxnId="{136B2389-63ED-45C5-BBE6-66AC696DDC19}">
      <dgm:prSet/>
      <dgm:spPr/>
      <dgm:t>
        <a:bodyPr/>
        <a:lstStyle/>
        <a:p>
          <a:endParaRPr lang="en-US"/>
        </a:p>
      </dgm:t>
    </dgm:pt>
    <dgm:pt modelId="{11685AD8-6FAA-4C9B-8D9B-411C2D7B0C04}">
      <dgm:prSet phldrT="[Text]"/>
      <dgm:spPr/>
      <dgm:t>
        <a:bodyPr/>
        <a:lstStyle/>
        <a:p>
          <a:r>
            <a:rPr lang="en-US" dirty="0"/>
            <a:t>User Strong</a:t>
          </a:r>
        </a:p>
      </dgm:t>
    </dgm:pt>
    <dgm:pt modelId="{B47225C5-1EBC-40E4-84EC-929E9E472E12}" type="parTrans" cxnId="{0A8E0A01-A316-4522-B3D9-9B3CEBF1B5F9}">
      <dgm:prSet/>
      <dgm:spPr/>
      <dgm:t>
        <a:bodyPr/>
        <a:lstStyle/>
        <a:p>
          <a:endParaRPr lang="en-US"/>
        </a:p>
      </dgm:t>
    </dgm:pt>
    <dgm:pt modelId="{7522FE0E-BCEF-4760-8799-36112D473E61}" type="sibTrans" cxnId="{0A8E0A01-A316-4522-B3D9-9B3CEBF1B5F9}">
      <dgm:prSet/>
      <dgm:spPr/>
      <dgm:t>
        <a:bodyPr/>
        <a:lstStyle/>
        <a:p>
          <a:endParaRPr lang="en-US"/>
        </a:p>
      </dgm:t>
    </dgm:pt>
    <dgm:pt modelId="{2C1A6B66-BEC9-4B0B-8011-3076883F04C7}">
      <dgm:prSet phldrT="[Text]"/>
      <dgm:spPr/>
      <dgm:t>
        <a:bodyPr/>
        <a:lstStyle/>
        <a:p>
          <a:r>
            <a:rPr lang="en-US" dirty="0"/>
            <a:t>External Stronger</a:t>
          </a:r>
        </a:p>
      </dgm:t>
    </dgm:pt>
    <dgm:pt modelId="{C5972F03-D48F-4A40-BBD4-75AF459CEB16}" type="parTrans" cxnId="{7FFA2C66-B6C6-4D7C-8BB7-45B9FDB2668D}">
      <dgm:prSet/>
      <dgm:spPr/>
      <dgm:t>
        <a:bodyPr/>
        <a:lstStyle/>
        <a:p>
          <a:endParaRPr lang="en-US"/>
        </a:p>
      </dgm:t>
    </dgm:pt>
    <dgm:pt modelId="{31318F65-6C75-4715-B6CA-D1F7788AA952}" type="sibTrans" cxnId="{7FFA2C66-B6C6-4D7C-8BB7-45B9FDB2668D}">
      <dgm:prSet/>
      <dgm:spPr/>
      <dgm:t>
        <a:bodyPr/>
        <a:lstStyle/>
        <a:p>
          <a:endParaRPr lang="en-US"/>
        </a:p>
      </dgm:t>
    </dgm:pt>
    <dgm:pt modelId="{35F85AB8-445E-4B51-B4EC-5B7E68FC31DE}" type="pres">
      <dgm:prSet presAssocID="{0BC4BA57-9A89-4956-BD3A-51A84E478A0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A165F8C-E1DF-4B51-A2CF-32A4EF50FE2B}" type="pres">
      <dgm:prSet presAssocID="{A5989A1C-5DE6-40AA-A6D4-1322571D2C63}" presName="centerShape" presStyleLbl="node0" presStyleIdx="0" presStyleCnt="1"/>
      <dgm:spPr/>
    </dgm:pt>
    <dgm:pt modelId="{1969F1F7-239A-43FF-90E0-1470104028BD}" type="pres">
      <dgm:prSet presAssocID="{7BC46293-3811-4DAE-ABA0-11A797015677}" presName="Name9" presStyleLbl="parChTrans1D2" presStyleIdx="0" presStyleCnt="3"/>
      <dgm:spPr/>
    </dgm:pt>
    <dgm:pt modelId="{8593603D-F9FE-4520-9659-41A1AFC026BA}" type="pres">
      <dgm:prSet presAssocID="{7BC46293-3811-4DAE-ABA0-11A797015677}" presName="connTx" presStyleLbl="parChTrans1D2" presStyleIdx="0" presStyleCnt="3"/>
      <dgm:spPr/>
    </dgm:pt>
    <dgm:pt modelId="{F8F079DE-2AC3-43FA-ACC3-08E4C935D269}" type="pres">
      <dgm:prSet presAssocID="{2F93DD0E-3783-4149-8281-887ED8B1762D}" presName="node" presStyleLbl="node1" presStyleIdx="0" presStyleCnt="3">
        <dgm:presLayoutVars>
          <dgm:bulletEnabled val="1"/>
        </dgm:presLayoutVars>
      </dgm:prSet>
      <dgm:spPr/>
    </dgm:pt>
    <dgm:pt modelId="{EAEC67EA-385D-4711-AC45-6FDB55C26AA0}" type="pres">
      <dgm:prSet presAssocID="{B47225C5-1EBC-40E4-84EC-929E9E472E12}" presName="Name9" presStyleLbl="parChTrans1D2" presStyleIdx="1" presStyleCnt="3"/>
      <dgm:spPr/>
    </dgm:pt>
    <dgm:pt modelId="{C303DA34-48E7-4F03-8913-4F59346C3978}" type="pres">
      <dgm:prSet presAssocID="{B47225C5-1EBC-40E4-84EC-929E9E472E12}" presName="connTx" presStyleLbl="parChTrans1D2" presStyleIdx="1" presStyleCnt="3"/>
      <dgm:spPr/>
    </dgm:pt>
    <dgm:pt modelId="{9046EE5A-2826-4B9A-B7B3-64D6164EC37A}" type="pres">
      <dgm:prSet presAssocID="{11685AD8-6FAA-4C9B-8D9B-411C2D7B0C04}" presName="node" presStyleLbl="node1" presStyleIdx="1" presStyleCnt="3">
        <dgm:presLayoutVars>
          <dgm:bulletEnabled val="1"/>
        </dgm:presLayoutVars>
      </dgm:prSet>
      <dgm:spPr/>
    </dgm:pt>
    <dgm:pt modelId="{51192F0C-F566-4607-A5FC-B4C9995DF708}" type="pres">
      <dgm:prSet presAssocID="{C5972F03-D48F-4A40-BBD4-75AF459CEB16}" presName="Name9" presStyleLbl="parChTrans1D2" presStyleIdx="2" presStyleCnt="3"/>
      <dgm:spPr/>
    </dgm:pt>
    <dgm:pt modelId="{EDE4EE02-7E78-4545-8508-8C426281EA7D}" type="pres">
      <dgm:prSet presAssocID="{C5972F03-D48F-4A40-BBD4-75AF459CEB16}" presName="connTx" presStyleLbl="parChTrans1D2" presStyleIdx="2" presStyleCnt="3"/>
      <dgm:spPr/>
    </dgm:pt>
    <dgm:pt modelId="{15BA3F5D-39EF-4528-8CEF-3E1375C8E57C}" type="pres">
      <dgm:prSet presAssocID="{2C1A6B66-BEC9-4B0B-8011-3076883F04C7}" presName="node" presStyleLbl="node1" presStyleIdx="2" presStyleCnt="3">
        <dgm:presLayoutVars>
          <dgm:bulletEnabled val="1"/>
        </dgm:presLayoutVars>
      </dgm:prSet>
      <dgm:spPr/>
    </dgm:pt>
  </dgm:ptLst>
  <dgm:cxnLst>
    <dgm:cxn modelId="{0A8E0A01-A316-4522-B3D9-9B3CEBF1B5F9}" srcId="{A5989A1C-5DE6-40AA-A6D4-1322571D2C63}" destId="{11685AD8-6FAA-4C9B-8D9B-411C2D7B0C04}" srcOrd="1" destOrd="0" parTransId="{B47225C5-1EBC-40E4-84EC-929E9E472E12}" sibTransId="{7522FE0E-BCEF-4760-8799-36112D473E61}"/>
    <dgm:cxn modelId="{C8465608-F8DA-4082-A80C-B55EDE9D31AE}" type="presOf" srcId="{A5989A1C-5DE6-40AA-A6D4-1322571D2C63}" destId="{0A165F8C-E1DF-4B51-A2CF-32A4EF50FE2B}" srcOrd="0" destOrd="0" presId="urn:microsoft.com/office/officeart/2005/8/layout/radial1"/>
    <dgm:cxn modelId="{B52A9B22-7867-4B1C-9F97-518CF5316345}" srcId="{0BC4BA57-9A89-4956-BD3A-51A84E478A09}" destId="{A5989A1C-5DE6-40AA-A6D4-1322571D2C63}" srcOrd="0" destOrd="0" parTransId="{6B3B61A7-FD6B-481F-BF90-B69DF84A67B8}" sibTransId="{2BFE61AE-ED09-466D-BD2F-B24DDD3971CD}"/>
    <dgm:cxn modelId="{BDFF5E28-7995-402A-B051-9F35BBB5D210}" type="presOf" srcId="{B47225C5-1EBC-40E4-84EC-929E9E472E12}" destId="{C303DA34-48E7-4F03-8913-4F59346C3978}" srcOrd="1" destOrd="0" presId="urn:microsoft.com/office/officeart/2005/8/layout/radial1"/>
    <dgm:cxn modelId="{BD8A3B37-88B0-4EFC-9AA9-EB4C8EB21E36}" type="presOf" srcId="{C5972F03-D48F-4A40-BBD4-75AF459CEB16}" destId="{EDE4EE02-7E78-4545-8508-8C426281EA7D}" srcOrd="1" destOrd="0" presId="urn:microsoft.com/office/officeart/2005/8/layout/radial1"/>
    <dgm:cxn modelId="{3D52DB39-0DB7-4CB7-9C8A-2A65C71B1F76}" type="presOf" srcId="{2F93DD0E-3783-4149-8281-887ED8B1762D}" destId="{F8F079DE-2AC3-43FA-ACC3-08E4C935D269}" srcOrd="0" destOrd="0" presId="urn:microsoft.com/office/officeart/2005/8/layout/radial1"/>
    <dgm:cxn modelId="{7FFA2C66-B6C6-4D7C-8BB7-45B9FDB2668D}" srcId="{A5989A1C-5DE6-40AA-A6D4-1322571D2C63}" destId="{2C1A6B66-BEC9-4B0B-8011-3076883F04C7}" srcOrd="2" destOrd="0" parTransId="{C5972F03-D48F-4A40-BBD4-75AF459CEB16}" sibTransId="{31318F65-6C75-4715-B6CA-D1F7788AA952}"/>
    <dgm:cxn modelId="{FC6B8548-99D1-4BB9-8469-F87E95486133}" type="presOf" srcId="{11685AD8-6FAA-4C9B-8D9B-411C2D7B0C04}" destId="{9046EE5A-2826-4B9A-B7B3-64D6164EC37A}" srcOrd="0" destOrd="0" presId="urn:microsoft.com/office/officeart/2005/8/layout/radial1"/>
    <dgm:cxn modelId="{EE508458-901B-4E15-A56A-8D9084E291C2}" type="presOf" srcId="{7BC46293-3811-4DAE-ABA0-11A797015677}" destId="{1969F1F7-239A-43FF-90E0-1470104028BD}" srcOrd="0" destOrd="0" presId="urn:microsoft.com/office/officeart/2005/8/layout/radial1"/>
    <dgm:cxn modelId="{136B2389-63ED-45C5-BBE6-66AC696DDC19}" srcId="{A5989A1C-5DE6-40AA-A6D4-1322571D2C63}" destId="{2F93DD0E-3783-4149-8281-887ED8B1762D}" srcOrd="0" destOrd="0" parTransId="{7BC46293-3811-4DAE-ABA0-11A797015677}" sibTransId="{0A7D5D64-DD7C-4793-AA00-92985E3B5A23}"/>
    <dgm:cxn modelId="{1060D58E-0CDE-4A05-AAE9-3F489DCF0E9A}" type="presOf" srcId="{7BC46293-3811-4DAE-ABA0-11A797015677}" destId="{8593603D-F9FE-4520-9659-41A1AFC026BA}" srcOrd="1" destOrd="0" presId="urn:microsoft.com/office/officeart/2005/8/layout/radial1"/>
    <dgm:cxn modelId="{3074E399-F31A-4DE8-A3D1-5D128748C42E}" type="presOf" srcId="{B47225C5-1EBC-40E4-84EC-929E9E472E12}" destId="{EAEC67EA-385D-4711-AC45-6FDB55C26AA0}" srcOrd="0" destOrd="0" presId="urn:microsoft.com/office/officeart/2005/8/layout/radial1"/>
    <dgm:cxn modelId="{3183ABA7-C4F3-448A-9013-ABE7C84BDA8B}" type="presOf" srcId="{2C1A6B66-BEC9-4B0B-8011-3076883F04C7}" destId="{15BA3F5D-39EF-4528-8CEF-3E1375C8E57C}" srcOrd="0" destOrd="0" presId="urn:microsoft.com/office/officeart/2005/8/layout/radial1"/>
    <dgm:cxn modelId="{0E5D13D2-1F19-4281-8691-D0D564BEF68A}" type="presOf" srcId="{C5972F03-D48F-4A40-BBD4-75AF459CEB16}" destId="{51192F0C-F566-4607-A5FC-B4C9995DF708}" srcOrd="0" destOrd="0" presId="urn:microsoft.com/office/officeart/2005/8/layout/radial1"/>
    <dgm:cxn modelId="{15D717DB-1F68-40B4-8972-3CE87ECBC443}" type="presOf" srcId="{0BC4BA57-9A89-4956-BD3A-51A84E478A09}" destId="{35F85AB8-445E-4B51-B4EC-5B7E68FC31DE}" srcOrd="0" destOrd="0" presId="urn:microsoft.com/office/officeart/2005/8/layout/radial1"/>
    <dgm:cxn modelId="{733F9E1A-4D84-489B-BD19-8876F49674C0}" type="presParOf" srcId="{35F85AB8-445E-4B51-B4EC-5B7E68FC31DE}" destId="{0A165F8C-E1DF-4B51-A2CF-32A4EF50FE2B}" srcOrd="0" destOrd="0" presId="urn:microsoft.com/office/officeart/2005/8/layout/radial1"/>
    <dgm:cxn modelId="{13498E86-BB27-4644-B03F-1AB6A63290F8}" type="presParOf" srcId="{35F85AB8-445E-4B51-B4EC-5B7E68FC31DE}" destId="{1969F1F7-239A-43FF-90E0-1470104028BD}" srcOrd="1" destOrd="0" presId="urn:microsoft.com/office/officeart/2005/8/layout/radial1"/>
    <dgm:cxn modelId="{99EDC931-9988-46D0-BEA5-ABC06206A34B}" type="presParOf" srcId="{1969F1F7-239A-43FF-90E0-1470104028BD}" destId="{8593603D-F9FE-4520-9659-41A1AFC026BA}" srcOrd="0" destOrd="0" presId="urn:microsoft.com/office/officeart/2005/8/layout/radial1"/>
    <dgm:cxn modelId="{B78CD384-952D-45B7-A7B0-5C9C151E4AB1}" type="presParOf" srcId="{35F85AB8-445E-4B51-B4EC-5B7E68FC31DE}" destId="{F8F079DE-2AC3-43FA-ACC3-08E4C935D269}" srcOrd="2" destOrd="0" presId="urn:microsoft.com/office/officeart/2005/8/layout/radial1"/>
    <dgm:cxn modelId="{130332C2-ADEE-42AC-853F-D1518476D0B2}" type="presParOf" srcId="{35F85AB8-445E-4B51-B4EC-5B7E68FC31DE}" destId="{EAEC67EA-385D-4711-AC45-6FDB55C26AA0}" srcOrd="3" destOrd="0" presId="urn:microsoft.com/office/officeart/2005/8/layout/radial1"/>
    <dgm:cxn modelId="{1DC67D1B-AE8E-4830-B53A-5D130873BE4F}" type="presParOf" srcId="{EAEC67EA-385D-4711-AC45-6FDB55C26AA0}" destId="{C303DA34-48E7-4F03-8913-4F59346C3978}" srcOrd="0" destOrd="0" presId="urn:microsoft.com/office/officeart/2005/8/layout/radial1"/>
    <dgm:cxn modelId="{33EFC51E-8278-4B97-9A4D-206F65BF40F5}" type="presParOf" srcId="{35F85AB8-445E-4B51-B4EC-5B7E68FC31DE}" destId="{9046EE5A-2826-4B9A-B7B3-64D6164EC37A}" srcOrd="4" destOrd="0" presId="urn:microsoft.com/office/officeart/2005/8/layout/radial1"/>
    <dgm:cxn modelId="{DBDB8D56-E51F-4B09-8E02-D6A99369D75E}" type="presParOf" srcId="{35F85AB8-445E-4B51-B4EC-5B7E68FC31DE}" destId="{51192F0C-F566-4607-A5FC-B4C9995DF708}" srcOrd="5" destOrd="0" presId="urn:microsoft.com/office/officeart/2005/8/layout/radial1"/>
    <dgm:cxn modelId="{64B49C12-9D76-43A6-9273-AA13D2BFB8DB}" type="presParOf" srcId="{51192F0C-F566-4607-A5FC-B4C9995DF708}" destId="{EDE4EE02-7E78-4545-8508-8C426281EA7D}" srcOrd="0" destOrd="0" presId="urn:microsoft.com/office/officeart/2005/8/layout/radial1"/>
    <dgm:cxn modelId="{F94690C5-80C6-4ACE-8DE1-1ED1D4B27B10}" type="presParOf" srcId="{35F85AB8-445E-4B51-B4EC-5B7E68FC31DE}" destId="{15BA3F5D-39EF-4528-8CEF-3E1375C8E57C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CDB443B-7EBC-43E0-8DDA-E02C634387C4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43847F6-7A3D-4B1B-8C45-5F166CF2E4F2}">
      <dgm:prSet phldrT="[Text]"/>
      <dgm:spPr/>
      <dgm:t>
        <a:bodyPr/>
        <a:lstStyle/>
        <a:p>
          <a:r>
            <a:rPr lang="en-US" dirty="0"/>
            <a:t>Data1</a:t>
          </a:r>
        </a:p>
      </dgm:t>
    </dgm:pt>
    <dgm:pt modelId="{E30113CB-51A1-43F6-AC30-145169CC94B0}" type="parTrans" cxnId="{68A5B8F1-8498-442F-A7CE-854AAF0ABD82}">
      <dgm:prSet/>
      <dgm:spPr/>
      <dgm:t>
        <a:bodyPr/>
        <a:lstStyle/>
        <a:p>
          <a:endParaRPr lang="en-US"/>
        </a:p>
      </dgm:t>
    </dgm:pt>
    <dgm:pt modelId="{57234128-1C6F-4958-899D-337D981E8594}" type="sibTrans" cxnId="{68A5B8F1-8498-442F-A7CE-854AAF0ABD82}">
      <dgm:prSet/>
      <dgm:spPr/>
      <dgm:t>
        <a:bodyPr/>
        <a:lstStyle/>
        <a:p>
          <a:endParaRPr lang="en-US"/>
        </a:p>
      </dgm:t>
    </dgm:pt>
    <dgm:pt modelId="{21634964-1E20-4062-ABB0-49BD93742FFD}">
      <dgm:prSet phldrT="[Text]"/>
      <dgm:spPr/>
      <dgm:t>
        <a:bodyPr/>
        <a:lstStyle/>
        <a:p>
          <a:r>
            <a:rPr lang="en-US" dirty="0"/>
            <a:t>Data 2</a:t>
          </a:r>
        </a:p>
      </dgm:t>
    </dgm:pt>
    <dgm:pt modelId="{FA089A1A-A5AC-426E-9F8F-06DC9C6B7526}" type="parTrans" cxnId="{BC817363-3285-4116-B3CD-6EA846FA2AC3}">
      <dgm:prSet/>
      <dgm:spPr/>
      <dgm:t>
        <a:bodyPr/>
        <a:lstStyle/>
        <a:p>
          <a:endParaRPr lang="en-US"/>
        </a:p>
      </dgm:t>
    </dgm:pt>
    <dgm:pt modelId="{5D0DF92D-A99D-4477-BC5B-C020B44B83D4}" type="sibTrans" cxnId="{BC817363-3285-4116-B3CD-6EA846FA2AC3}">
      <dgm:prSet/>
      <dgm:spPr/>
      <dgm:t>
        <a:bodyPr/>
        <a:lstStyle/>
        <a:p>
          <a:endParaRPr lang="en-US"/>
        </a:p>
      </dgm:t>
    </dgm:pt>
    <dgm:pt modelId="{D3182099-81A1-406D-AF6F-0AD9A12D50E3}">
      <dgm:prSet phldrT="[Text]"/>
      <dgm:spPr/>
      <dgm:t>
        <a:bodyPr/>
        <a:lstStyle/>
        <a:p>
          <a:r>
            <a:rPr lang="en-US" dirty="0"/>
            <a:t>Data 3</a:t>
          </a:r>
        </a:p>
      </dgm:t>
    </dgm:pt>
    <dgm:pt modelId="{DA7D2B9E-B500-486D-B8D5-D4ECDD9CE963}" type="parTrans" cxnId="{BB7A3031-A6A0-4977-9574-889722890ECE}">
      <dgm:prSet/>
      <dgm:spPr/>
      <dgm:t>
        <a:bodyPr/>
        <a:lstStyle/>
        <a:p>
          <a:endParaRPr lang="en-US"/>
        </a:p>
      </dgm:t>
    </dgm:pt>
    <dgm:pt modelId="{4FA5BB5E-56F8-45FB-9C3D-33E5F6D0E50F}" type="sibTrans" cxnId="{BB7A3031-A6A0-4977-9574-889722890ECE}">
      <dgm:prSet/>
      <dgm:spPr/>
      <dgm:t>
        <a:bodyPr/>
        <a:lstStyle/>
        <a:p>
          <a:endParaRPr lang="en-US"/>
        </a:p>
      </dgm:t>
    </dgm:pt>
    <dgm:pt modelId="{B3BDA3B3-73B5-49FA-8A9E-3A390943D02F}" type="pres">
      <dgm:prSet presAssocID="{ACDB443B-7EBC-43E0-8DDA-E02C634387C4}" presName="linear" presStyleCnt="0">
        <dgm:presLayoutVars>
          <dgm:animLvl val="lvl"/>
          <dgm:resizeHandles val="exact"/>
        </dgm:presLayoutVars>
      </dgm:prSet>
      <dgm:spPr/>
    </dgm:pt>
    <dgm:pt modelId="{45A2A8FF-D644-411D-B199-25C33582E2E7}" type="pres">
      <dgm:prSet presAssocID="{543847F6-7A3D-4B1B-8C45-5F166CF2E4F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602BF5-688D-4E27-A16A-DDFD44E22B07}" type="pres">
      <dgm:prSet presAssocID="{57234128-1C6F-4958-899D-337D981E8594}" presName="spacer" presStyleCnt="0"/>
      <dgm:spPr/>
    </dgm:pt>
    <dgm:pt modelId="{2B0B01B7-4BFB-47CE-BF2A-5FCAB4D5D2CE}" type="pres">
      <dgm:prSet presAssocID="{21634964-1E20-4062-ABB0-49BD93742FF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7244EAB-2377-4CD8-9BBD-DD68644C68EB}" type="pres">
      <dgm:prSet presAssocID="{5D0DF92D-A99D-4477-BC5B-C020B44B83D4}" presName="spacer" presStyleCnt="0"/>
      <dgm:spPr/>
    </dgm:pt>
    <dgm:pt modelId="{89051147-2571-449A-8690-952357795648}" type="pres">
      <dgm:prSet presAssocID="{D3182099-81A1-406D-AF6F-0AD9A12D50E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B7A3031-A6A0-4977-9574-889722890ECE}" srcId="{ACDB443B-7EBC-43E0-8DDA-E02C634387C4}" destId="{D3182099-81A1-406D-AF6F-0AD9A12D50E3}" srcOrd="2" destOrd="0" parTransId="{DA7D2B9E-B500-486D-B8D5-D4ECDD9CE963}" sibTransId="{4FA5BB5E-56F8-45FB-9C3D-33E5F6D0E50F}"/>
    <dgm:cxn modelId="{DEC27832-8FD9-473B-84AB-3B3B704FD29A}" type="presOf" srcId="{543847F6-7A3D-4B1B-8C45-5F166CF2E4F2}" destId="{45A2A8FF-D644-411D-B199-25C33582E2E7}" srcOrd="0" destOrd="0" presId="urn:microsoft.com/office/officeart/2005/8/layout/vList2"/>
    <dgm:cxn modelId="{BC817363-3285-4116-B3CD-6EA846FA2AC3}" srcId="{ACDB443B-7EBC-43E0-8DDA-E02C634387C4}" destId="{21634964-1E20-4062-ABB0-49BD93742FFD}" srcOrd="1" destOrd="0" parTransId="{FA089A1A-A5AC-426E-9F8F-06DC9C6B7526}" sibTransId="{5D0DF92D-A99D-4477-BC5B-C020B44B83D4}"/>
    <dgm:cxn modelId="{7CACC663-FECC-431E-B604-F00998EF0844}" type="presOf" srcId="{ACDB443B-7EBC-43E0-8DDA-E02C634387C4}" destId="{B3BDA3B3-73B5-49FA-8A9E-3A390943D02F}" srcOrd="0" destOrd="0" presId="urn:microsoft.com/office/officeart/2005/8/layout/vList2"/>
    <dgm:cxn modelId="{DA5C3250-870B-466F-AA53-ADA9E17E0295}" type="presOf" srcId="{21634964-1E20-4062-ABB0-49BD93742FFD}" destId="{2B0B01B7-4BFB-47CE-BF2A-5FCAB4D5D2CE}" srcOrd="0" destOrd="0" presId="urn:microsoft.com/office/officeart/2005/8/layout/vList2"/>
    <dgm:cxn modelId="{54475BC3-D656-4EB5-90D3-45BF95A4334D}" type="presOf" srcId="{D3182099-81A1-406D-AF6F-0AD9A12D50E3}" destId="{89051147-2571-449A-8690-952357795648}" srcOrd="0" destOrd="0" presId="urn:microsoft.com/office/officeart/2005/8/layout/vList2"/>
    <dgm:cxn modelId="{68A5B8F1-8498-442F-A7CE-854AAF0ABD82}" srcId="{ACDB443B-7EBC-43E0-8DDA-E02C634387C4}" destId="{543847F6-7A3D-4B1B-8C45-5F166CF2E4F2}" srcOrd="0" destOrd="0" parTransId="{E30113CB-51A1-43F6-AC30-145169CC94B0}" sibTransId="{57234128-1C6F-4958-899D-337D981E8594}"/>
    <dgm:cxn modelId="{CB360E85-C810-4AA0-A903-B492A30B182E}" type="presParOf" srcId="{B3BDA3B3-73B5-49FA-8A9E-3A390943D02F}" destId="{45A2A8FF-D644-411D-B199-25C33582E2E7}" srcOrd="0" destOrd="0" presId="urn:microsoft.com/office/officeart/2005/8/layout/vList2"/>
    <dgm:cxn modelId="{C1234A4A-A123-4B31-971B-08C6321F4E79}" type="presParOf" srcId="{B3BDA3B3-73B5-49FA-8A9E-3A390943D02F}" destId="{61602BF5-688D-4E27-A16A-DDFD44E22B07}" srcOrd="1" destOrd="0" presId="urn:microsoft.com/office/officeart/2005/8/layout/vList2"/>
    <dgm:cxn modelId="{A489CBF7-0EAF-4411-AA29-AC0125FF4D0F}" type="presParOf" srcId="{B3BDA3B3-73B5-49FA-8A9E-3A390943D02F}" destId="{2B0B01B7-4BFB-47CE-BF2A-5FCAB4D5D2CE}" srcOrd="2" destOrd="0" presId="urn:microsoft.com/office/officeart/2005/8/layout/vList2"/>
    <dgm:cxn modelId="{C520B289-CEB3-473A-A136-44C99018ACB8}" type="presParOf" srcId="{B3BDA3B3-73B5-49FA-8A9E-3A390943D02F}" destId="{67244EAB-2377-4CD8-9BBD-DD68644C68EB}" srcOrd="3" destOrd="0" presId="urn:microsoft.com/office/officeart/2005/8/layout/vList2"/>
    <dgm:cxn modelId="{508326FA-B496-49A1-B223-F364406C266A}" type="presParOf" srcId="{B3BDA3B3-73B5-49FA-8A9E-3A390943D02F}" destId="{89051147-2571-449A-8690-95235779564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CDB443B-7EBC-43E0-8DDA-E02C634387C4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43847F6-7A3D-4B1B-8C45-5F166CF2E4F2}">
      <dgm:prSet phldrT="[Text]"/>
      <dgm:spPr/>
      <dgm:t>
        <a:bodyPr/>
        <a:lstStyle/>
        <a:p>
          <a:r>
            <a:rPr lang="en-US" dirty="0"/>
            <a:t>Data1</a:t>
          </a:r>
        </a:p>
      </dgm:t>
    </dgm:pt>
    <dgm:pt modelId="{E30113CB-51A1-43F6-AC30-145169CC94B0}" type="parTrans" cxnId="{68A5B8F1-8498-442F-A7CE-854AAF0ABD82}">
      <dgm:prSet/>
      <dgm:spPr/>
      <dgm:t>
        <a:bodyPr/>
        <a:lstStyle/>
        <a:p>
          <a:endParaRPr lang="en-US"/>
        </a:p>
      </dgm:t>
    </dgm:pt>
    <dgm:pt modelId="{57234128-1C6F-4958-899D-337D981E8594}" type="sibTrans" cxnId="{68A5B8F1-8498-442F-A7CE-854AAF0ABD82}">
      <dgm:prSet/>
      <dgm:spPr/>
      <dgm:t>
        <a:bodyPr/>
        <a:lstStyle/>
        <a:p>
          <a:endParaRPr lang="en-US"/>
        </a:p>
      </dgm:t>
    </dgm:pt>
    <dgm:pt modelId="{D3182099-81A1-406D-AF6F-0AD9A12D50E3}">
      <dgm:prSet phldrT="[Text]"/>
      <dgm:spPr/>
      <dgm:t>
        <a:bodyPr/>
        <a:lstStyle/>
        <a:p>
          <a:r>
            <a:rPr lang="en-US" dirty="0"/>
            <a:t>Data 3</a:t>
          </a:r>
        </a:p>
      </dgm:t>
    </dgm:pt>
    <dgm:pt modelId="{DA7D2B9E-B500-486D-B8D5-D4ECDD9CE963}" type="parTrans" cxnId="{BB7A3031-A6A0-4977-9574-889722890ECE}">
      <dgm:prSet/>
      <dgm:spPr/>
      <dgm:t>
        <a:bodyPr/>
        <a:lstStyle/>
        <a:p>
          <a:endParaRPr lang="en-US"/>
        </a:p>
      </dgm:t>
    </dgm:pt>
    <dgm:pt modelId="{4FA5BB5E-56F8-45FB-9C3D-33E5F6D0E50F}" type="sibTrans" cxnId="{BB7A3031-A6A0-4977-9574-889722890ECE}">
      <dgm:prSet/>
      <dgm:spPr/>
      <dgm:t>
        <a:bodyPr/>
        <a:lstStyle/>
        <a:p>
          <a:endParaRPr lang="en-US"/>
        </a:p>
      </dgm:t>
    </dgm:pt>
    <dgm:pt modelId="{B3BDA3B3-73B5-49FA-8A9E-3A390943D02F}" type="pres">
      <dgm:prSet presAssocID="{ACDB443B-7EBC-43E0-8DDA-E02C634387C4}" presName="linear" presStyleCnt="0">
        <dgm:presLayoutVars>
          <dgm:animLvl val="lvl"/>
          <dgm:resizeHandles val="exact"/>
        </dgm:presLayoutVars>
      </dgm:prSet>
      <dgm:spPr/>
    </dgm:pt>
    <dgm:pt modelId="{45A2A8FF-D644-411D-B199-25C33582E2E7}" type="pres">
      <dgm:prSet presAssocID="{543847F6-7A3D-4B1B-8C45-5F166CF2E4F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1602BF5-688D-4E27-A16A-DDFD44E22B07}" type="pres">
      <dgm:prSet presAssocID="{57234128-1C6F-4958-899D-337D981E8594}" presName="spacer" presStyleCnt="0"/>
      <dgm:spPr/>
    </dgm:pt>
    <dgm:pt modelId="{89051147-2571-449A-8690-952357795648}" type="pres">
      <dgm:prSet presAssocID="{D3182099-81A1-406D-AF6F-0AD9A12D50E3}" presName="parentText" presStyleLbl="node1" presStyleIdx="1" presStyleCnt="2" custLinFactY="8825" custLinFactNeighborX="4208" custLinFactNeighborY="100000">
        <dgm:presLayoutVars>
          <dgm:chMax val="0"/>
          <dgm:bulletEnabled val="1"/>
        </dgm:presLayoutVars>
      </dgm:prSet>
      <dgm:spPr/>
    </dgm:pt>
  </dgm:ptLst>
  <dgm:cxnLst>
    <dgm:cxn modelId="{BB7A3031-A6A0-4977-9574-889722890ECE}" srcId="{ACDB443B-7EBC-43E0-8DDA-E02C634387C4}" destId="{D3182099-81A1-406D-AF6F-0AD9A12D50E3}" srcOrd="1" destOrd="0" parTransId="{DA7D2B9E-B500-486D-B8D5-D4ECDD9CE963}" sibTransId="{4FA5BB5E-56F8-45FB-9C3D-33E5F6D0E50F}"/>
    <dgm:cxn modelId="{A96DE351-33CF-45C4-8F3D-9743EC785405}" type="presOf" srcId="{543847F6-7A3D-4B1B-8C45-5F166CF2E4F2}" destId="{45A2A8FF-D644-411D-B199-25C33582E2E7}" srcOrd="0" destOrd="0" presId="urn:microsoft.com/office/officeart/2005/8/layout/vList2"/>
    <dgm:cxn modelId="{D7A51E52-050D-41E1-9966-6242CFA241C5}" type="presOf" srcId="{D3182099-81A1-406D-AF6F-0AD9A12D50E3}" destId="{89051147-2571-449A-8690-952357795648}" srcOrd="0" destOrd="0" presId="urn:microsoft.com/office/officeart/2005/8/layout/vList2"/>
    <dgm:cxn modelId="{7D3B6355-99A5-48B1-AB91-E2FED4C3DC80}" type="presOf" srcId="{ACDB443B-7EBC-43E0-8DDA-E02C634387C4}" destId="{B3BDA3B3-73B5-49FA-8A9E-3A390943D02F}" srcOrd="0" destOrd="0" presId="urn:microsoft.com/office/officeart/2005/8/layout/vList2"/>
    <dgm:cxn modelId="{68A5B8F1-8498-442F-A7CE-854AAF0ABD82}" srcId="{ACDB443B-7EBC-43E0-8DDA-E02C634387C4}" destId="{543847F6-7A3D-4B1B-8C45-5F166CF2E4F2}" srcOrd="0" destOrd="0" parTransId="{E30113CB-51A1-43F6-AC30-145169CC94B0}" sibTransId="{57234128-1C6F-4958-899D-337D981E8594}"/>
    <dgm:cxn modelId="{22253C13-1813-42D4-A3B9-B6409EDD35FE}" type="presParOf" srcId="{B3BDA3B3-73B5-49FA-8A9E-3A390943D02F}" destId="{45A2A8FF-D644-411D-B199-25C33582E2E7}" srcOrd="0" destOrd="0" presId="urn:microsoft.com/office/officeart/2005/8/layout/vList2"/>
    <dgm:cxn modelId="{49B7C45C-88BB-43B0-9F74-60954970DDEC}" type="presParOf" srcId="{B3BDA3B3-73B5-49FA-8A9E-3A390943D02F}" destId="{61602BF5-688D-4E27-A16A-DDFD44E22B07}" srcOrd="1" destOrd="0" presId="urn:microsoft.com/office/officeart/2005/8/layout/vList2"/>
    <dgm:cxn modelId="{9490E661-4466-41D7-ABFF-EF185AEF11F1}" type="presParOf" srcId="{B3BDA3B3-73B5-49FA-8A9E-3A390943D02F}" destId="{89051147-2571-449A-8690-95235779564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D3FA8-4E9B-45EE-85DC-18A1BD3CAEA6}">
      <dsp:nvSpPr>
        <dsp:cNvPr id="0" name=""/>
        <dsp:cNvSpPr/>
      </dsp:nvSpPr>
      <dsp:spPr>
        <a:xfrm>
          <a:off x="4067" y="0"/>
          <a:ext cx="3913187" cy="541866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Page</a:t>
          </a:r>
        </a:p>
      </dsp:txBody>
      <dsp:txXfrm>
        <a:off x="4067" y="0"/>
        <a:ext cx="3913187" cy="1625600"/>
      </dsp:txXfrm>
    </dsp:sp>
    <dsp:sp modelId="{FB972795-1BA4-462E-B433-C2889FA42346}">
      <dsp:nvSpPr>
        <dsp:cNvPr id="0" name=""/>
        <dsp:cNvSpPr/>
      </dsp:nvSpPr>
      <dsp:spPr>
        <a:xfrm>
          <a:off x="395386" y="1627187"/>
          <a:ext cx="3130549" cy="16338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14300" rIns="1524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Inline</a:t>
          </a:r>
        </a:p>
      </dsp:txBody>
      <dsp:txXfrm>
        <a:off x="443238" y="1675039"/>
        <a:ext cx="3034845" cy="1538098"/>
      </dsp:txXfrm>
    </dsp:sp>
    <dsp:sp modelId="{1256DE47-0D39-4C17-AADC-59652BB4C028}">
      <dsp:nvSpPr>
        <dsp:cNvPr id="0" name=""/>
        <dsp:cNvSpPr/>
      </dsp:nvSpPr>
      <dsp:spPr>
        <a:xfrm>
          <a:off x="395386" y="3512343"/>
          <a:ext cx="3130549" cy="1633802"/>
        </a:xfrm>
        <a:prstGeom prst="roundRect">
          <a:avLst>
            <a:gd name="adj" fmla="val 1000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14300" rIns="1524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Style Tag</a:t>
          </a:r>
        </a:p>
      </dsp:txBody>
      <dsp:txXfrm>
        <a:off x="443238" y="3560195"/>
        <a:ext cx="3034845" cy="1538098"/>
      </dsp:txXfrm>
    </dsp:sp>
    <dsp:sp modelId="{D32E20A7-DDFF-4645-AA1E-3F35B4F2C968}">
      <dsp:nvSpPr>
        <dsp:cNvPr id="0" name=""/>
        <dsp:cNvSpPr/>
      </dsp:nvSpPr>
      <dsp:spPr>
        <a:xfrm>
          <a:off x="4120819" y="0"/>
          <a:ext cx="3913187" cy="541866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External</a:t>
          </a:r>
        </a:p>
      </dsp:txBody>
      <dsp:txXfrm>
        <a:off x="4120819" y="0"/>
        <a:ext cx="3913187" cy="1625600"/>
      </dsp:txXfrm>
    </dsp:sp>
    <dsp:sp modelId="{30FA35BB-B204-4CA2-92F7-9BC0B35B88A4}">
      <dsp:nvSpPr>
        <dsp:cNvPr id="0" name=""/>
        <dsp:cNvSpPr/>
      </dsp:nvSpPr>
      <dsp:spPr>
        <a:xfrm>
          <a:off x="4602063" y="1627187"/>
          <a:ext cx="3130549" cy="1633802"/>
        </a:xfrm>
        <a:prstGeom prst="roundRect">
          <a:avLst>
            <a:gd name="adj" fmla="val 10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14300" rIns="1524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Link</a:t>
          </a:r>
        </a:p>
      </dsp:txBody>
      <dsp:txXfrm>
        <a:off x="4649915" y="1675039"/>
        <a:ext cx="3034845" cy="1538098"/>
      </dsp:txXfrm>
    </dsp:sp>
    <dsp:sp modelId="{F3C23427-873B-4468-A86A-4C64D154D533}">
      <dsp:nvSpPr>
        <dsp:cNvPr id="0" name=""/>
        <dsp:cNvSpPr/>
      </dsp:nvSpPr>
      <dsp:spPr>
        <a:xfrm>
          <a:off x="4602063" y="3512343"/>
          <a:ext cx="3130549" cy="1633802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14300" rIns="1524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Import</a:t>
          </a:r>
        </a:p>
      </dsp:txBody>
      <dsp:txXfrm>
        <a:off x="4649915" y="3560195"/>
        <a:ext cx="3034845" cy="15380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2A8FF-D644-411D-B199-25C33582E2E7}">
      <dsp:nvSpPr>
        <dsp:cNvPr id="0" name=""/>
        <dsp:cNvSpPr/>
      </dsp:nvSpPr>
      <dsp:spPr>
        <a:xfrm>
          <a:off x="0" y="18826"/>
          <a:ext cx="2493725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Data1</a:t>
          </a:r>
        </a:p>
      </dsp:txBody>
      <dsp:txXfrm>
        <a:off x="31613" y="50439"/>
        <a:ext cx="2430499" cy="584369"/>
      </dsp:txXfrm>
    </dsp:sp>
    <dsp:sp modelId="{2B0B01B7-4BFB-47CE-BF2A-5FCAB4D5D2CE}">
      <dsp:nvSpPr>
        <dsp:cNvPr id="0" name=""/>
        <dsp:cNvSpPr/>
      </dsp:nvSpPr>
      <dsp:spPr>
        <a:xfrm>
          <a:off x="0" y="744181"/>
          <a:ext cx="2493725" cy="647595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31613" y="775794"/>
        <a:ext cx="2430499" cy="584369"/>
      </dsp:txXfrm>
    </dsp:sp>
    <dsp:sp modelId="{89051147-2571-449A-8690-952357795648}">
      <dsp:nvSpPr>
        <dsp:cNvPr id="0" name=""/>
        <dsp:cNvSpPr/>
      </dsp:nvSpPr>
      <dsp:spPr>
        <a:xfrm>
          <a:off x="0" y="1469537"/>
          <a:ext cx="2493725" cy="647595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3</a:t>
          </a:r>
        </a:p>
      </dsp:txBody>
      <dsp:txXfrm>
        <a:off x="31613" y="1501150"/>
        <a:ext cx="2430499" cy="58436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33703-D3FA-4EC9-8060-E6B9E68107C2}">
      <dsp:nvSpPr>
        <dsp:cNvPr id="0" name=""/>
        <dsp:cNvSpPr/>
      </dsp:nvSpPr>
      <dsp:spPr>
        <a:xfrm>
          <a:off x="0" y="54362"/>
          <a:ext cx="8128000" cy="8154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Static</a:t>
          </a:r>
        </a:p>
      </dsp:txBody>
      <dsp:txXfrm>
        <a:off x="39809" y="94171"/>
        <a:ext cx="8048382" cy="735872"/>
      </dsp:txXfrm>
    </dsp:sp>
    <dsp:sp modelId="{248190D1-DF1B-412D-A874-06A094AA4392}">
      <dsp:nvSpPr>
        <dsp:cNvPr id="0" name=""/>
        <dsp:cNvSpPr/>
      </dsp:nvSpPr>
      <dsp:spPr>
        <a:xfrm>
          <a:off x="0" y="967772"/>
          <a:ext cx="8128000" cy="81549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Fixed</a:t>
          </a:r>
        </a:p>
      </dsp:txBody>
      <dsp:txXfrm>
        <a:off x="39809" y="1007581"/>
        <a:ext cx="8048382" cy="735872"/>
      </dsp:txXfrm>
    </dsp:sp>
    <dsp:sp modelId="{8F561D64-4FCB-4DF1-95E0-0F75CD5477F6}">
      <dsp:nvSpPr>
        <dsp:cNvPr id="0" name=""/>
        <dsp:cNvSpPr/>
      </dsp:nvSpPr>
      <dsp:spPr>
        <a:xfrm>
          <a:off x="0" y="1881183"/>
          <a:ext cx="8128000" cy="81549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Absolute</a:t>
          </a:r>
          <a:endParaRPr lang="en-US" sz="3400" kern="1200" dirty="0"/>
        </a:p>
      </dsp:txBody>
      <dsp:txXfrm>
        <a:off x="39809" y="1920992"/>
        <a:ext cx="8048382" cy="735872"/>
      </dsp:txXfrm>
    </dsp:sp>
    <dsp:sp modelId="{A9003F3E-420E-4082-BBC4-575323CA0092}">
      <dsp:nvSpPr>
        <dsp:cNvPr id="0" name=""/>
        <dsp:cNvSpPr/>
      </dsp:nvSpPr>
      <dsp:spPr>
        <a:xfrm>
          <a:off x="0" y="2794593"/>
          <a:ext cx="8128000" cy="81549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Relative</a:t>
          </a:r>
        </a:p>
      </dsp:txBody>
      <dsp:txXfrm>
        <a:off x="39809" y="2834402"/>
        <a:ext cx="8048382" cy="735872"/>
      </dsp:txXfrm>
    </dsp:sp>
    <dsp:sp modelId="{05C286E7-26C0-47C6-BA0F-7559B88B534B}">
      <dsp:nvSpPr>
        <dsp:cNvPr id="0" name=""/>
        <dsp:cNvSpPr/>
      </dsp:nvSpPr>
      <dsp:spPr>
        <a:xfrm>
          <a:off x="0" y="3708003"/>
          <a:ext cx="8128000" cy="81549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Inherit</a:t>
          </a:r>
        </a:p>
      </dsp:txBody>
      <dsp:txXfrm>
        <a:off x="39809" y="3747812"/>
        <a:ext cx="8048382" cy="73587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33703-D3FA-4EC9-8060-E6B9E68107C2}">
      <dsp:nvSpPr>
        <dsp:cNvPr id="0" name=""/>
        <dsp:cNvSpPr/>
      </dsp:nvSpPr>
      <dsp:spPr>
        <a:xfrm>
          <a:off x="0" y="72588"/>
          <a:ext cx="2854793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float : left;</a:t>
          </a:r>
        </a:p>
      </dsp:txBody>
      <dsp:txXfrm>
        <a:off x="32784" y="105372"/>
        <a:ext cx="2789225" cy="606012"/>
      </dsp:txXfrm>
    </dsp:sp>
    <dsp:sp modelId="{A5F20593-8320-4173-A9CD-AB4EEFA85476}">
      <dsp:nvSpPr>
        <dsp:cNvPr id="0" name=""/>
        <dsp:cNvSpPr/>
      </dsp:nvSpPr>
      <dsp:spPr>
        <a:xfrm>
          <a:off x="0" y="824808"/>
          <a:ext cx="2854793" cy="671580"/>
        </a:xfrm>
        <a:prstGeom prst="roundRect">
          <a:avLst/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float : right;</a:t>
          </a:r>
        </a:p>
      </dsp:txBody>
      <dsp:txXfrm>
        <a:off x="32784" y="857592"/>
        <a:ext cx="2789225" cy="606012"/>
      </dsp:txXfrm>
    </dsp:sp>
    <dsp:sp modelId="{AAE1D701-2CE2-4440-B2DC-EF8DAD72E13C}">
      <dsp:nvSpPr>
        <dsp:cNvPr id="0" name=""/>
        <dsp:cNvSpPr/>
      </dsp:nvSpPr>
      <dsp:spPr>
        <a:xfrm>
          <a:off x="0" y="1577028"/>
          <a:ext cx="2854793" cy="671580"/>
        </a:xfrm>
        <a:prstGeom prst="roundRect">
          <a:avLst/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float : none;</a:t>
          </a:r>
        </a:p>
      </dsp:txBody>
      <dsp:txXfrm>
        <a:off x="32784" y="1609812"/>
        <a:ext cx="2789225" cy="606012"/>
      </dsp:txXfrm>
    </dsp:sp>
    <dsp:sp modelId="{CC27456C-6F4E-46A0-A7BF-E98D99DBDE93}">
      <dsp:nvSpPr>
        <dsp:cNvPr id="0" name=""/>
        <dsp:cNvSpPr/>
      </dsp:nvSpPr>
      <dsp:spPr>
        <a:xfrm>
          <a:off x="0" y="2329248"/>
          <a:ext cx="2854793" cy="671580"/>
        </a:xfrm>
        <a:prstGeom prst="roundRect">
          <a:avLst/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clear : both;</a:t>
          </a:r>
        </a:p>
      </dsp:txBody>
      <dsp:txXfrm>
        <a:off x="32784" y="2362032"/>
        <a:ext cx="2789225" cy="606012"/>
      </dsp:txXfrm>
    </dsp:sp>
    <dsp:sp modelId="{E6951533-78AE-4B06-8933-0A32C8ABF406}">
      <dsp:nvSpPr>
        <dsp:cNvPr id="0" name=""/>
        <dsp:cNvSpPr/>
      </dsp:nvSpPr>
      <dsp:spPr>
        <a:xfrm>
          <a:off x="0" y="3081468"/>
          <a:ext cx="2854793" cy="671580"/>
        </a:xfrm>
        <a:prstGeom prst="roundRect">
          <a:avLst/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clear : left;</a:t>
          </a:r>
        </a:p>
      </dsp:txBody>
      <dsp:txXfrm>
        <a:off x="32784" y="3114252"/>
        <a:ext cx="2789225" cy="606012"/>
      </dsp:txXfrm>
    </dsp:sp>
    <dsp:sp modelId="{6EA0A117-672F-4AF9-9D0F-2CA6DB35142D}">
      <dsp:nvSpPr>
        <dsp:cNvPr id="0" name=""/>
        <dsp:cNvSpPr/>
      </dsp:nvSpPr>
      <dsp:spPr>
        <a:xfrm>
          <a:off x="0" y="3833688"/>
          <a:ext cx="2854793" cy="67158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clear : right;</a:t>
          </a:r>
        </a:p>
      </dsp:txBody>
      <dsp:txXfrm>
        <a:off x="32784" y="3866472"/>
        <a:ext cx="2789225" cy="60601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F0BD6-BBC7-43CF-8A56-B8AE98B55995}">
      <dsp:nvSpPr>
        <dsp:cNvPr id="0" name=""/>
        <dsp:cNvSpPr/>
      </dsp:nvSpPr>
      <dsp:spPr>
        <a:xfrm>
          <a:off x="2419079" y="1534"/>
          <a:ext cx="3628618" cy="830871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Times New Roman</a:t>
          </a:r>
        </a:p>
      </dsp:txBody>
      <dsp:txXfrm>
        <a:off x="2419079" y="105393"/>
        <a:ext cx="3317041" cy="623153"/>
      </dsp:txXfrm>
    </dsp:sp>
    <dsp:sp modelId="{53AB0B8D-9714-47A0-8DCA-1280520043F0}">
      <dsp:nvSpPr>
        <dsp:cNvPr id="0" name=""/>
        <dsp:cNvSpPr/>
      </dsp:nvSpPr>
      <dsp:spPr>
        <a:xfrm>
          <a:off x="0" y="1534"/>
          <a:ext cx="2419079" cy="8308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Serif</a:t>
          </a:r>
        </a:p>
      </dsp:txBody>
      <dsp:txXfrm>
        <a:off x="40560" y="42094"/>
        <a:ext cx="2337959" cy="749751"/>
      </dsp:txXfrm>
    </dsp:sp>
    <dsp:sp modelId="{D0F037EF-2BF2-48A3-9770-DB0774700C38}">
      <dsp:nvSpPr>
        <dsp:cNvPr id="0" name=""/>
        <dsp:cNvSpPr/>
      </dsp:nvSpPr>
      <dsp:spPr>
        <a:xfrm>
          <a:off x="2419079" y="915493"/>
          <a:ext cx="3628618" cy="830871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507285"/>
            <a:satOff val="25000"/>
            <a:lumOff val="445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507285"/>
              <a:satOff val="25000"/>
              <a:lumOff val="4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Arial</a:t>
          </a:r>
        </a:p>
      </dsp:txBody>
      <dsp:txXfrm>
        <a:off x="2419079" y="1019352"/>
        <a:ext cx="3317041" cy="623153"/>
      </dsp:txXfrm>
    </dsp:sp>
    <dsp:sp modelId="{D31C057E-3DB1-4DFF-9F36-B1654589848D}">
      <dsp:nvSpPr>
        <dsp:cNvPr id="0" name=""/>
        <dsp:cNvSpPr/>
      </dsp:nvSpPr>
      <dsp:spPr>
        <a:xfrm>
          <a:off x="0" y="915493"/>
          <a:ext cx="2419079" cy="830871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Sans-serif</a:t>
          </a:r>
        </a:p>
      </dsp:txBody>
      <dsp:txXfrm>
        <a:off x="40560" y="956053"/>
        <a:ext cx="2337959" cy="749751"/>
      </dsp:txXfrm>
    </dsp:sp>
    <dsp:sp modelId="{86C11B28-720E-45C9-9555-03FD24AF2FCB}">
      <dsp:nvSpPr>
        <dsp:cNvPr id="0" name=""/>
        <dsp:cNvSpPr/>
      </dsp:nvSpPr>
      <dsp:spPr>
        <a:xfrm>
          <a:off x="2419079" y="1829451"/>
          <a:ext cx="3628618" cy="830871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1014570"/>
            <a:satOff val="50000"/>
            <a:lumOff val="89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14570"/>
              <a:satOff val="50000"/>
              <a:lumOff val="8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Comic Sans MS" panose="030F0702030302020204" pitchFamily="66" charset="0"/>
            </a:rPr>
            <a:t>Comic Sans</a:t>
          </a:r>
        </a:p>
      </dsp:txBody>
      <dsp:txXfrm>
        <a:off x="2419079" y="1933310"/>
        <a:ext cx="3317041" cy="623153"/>
      </dsp:txXfrm>
    </dsp:sp>
    <dsp:sp modelId="{4DE3DDDA-E8C4-49DD-A437-70CF6947F0CE}">
      <dsp:nvSpPr>
        <dsp:cNvPr id="0" name=""/>
        <dsp:cNvSpPr/>
      </dsp:nvSpPr>
      <dsp:spPr>
        <a:xfrm>
          <a:off x="0" y="1829451"/>
          <a:ext cx="2419079" cy="830871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Cursive</a:t>
          </a:r>
        </a:p>
      </dsp:txBody>
      <dsp:txXfrm>
        <a:off x="40560" y="1870011"/>
        <a:ext cx="2337959" cy="749751"/>
      </dsp:txXfrm>
    </dsp:sp>
    <dsp:sp modelId="{9124A576-0C1D-409E-813C-0EF276FF0B42}">
      <dsp:nvSpPr>
        <dsp:cNvPr id="0" name=""/>
        <dsp:cNvSpPr/>
      </dsp:nvSpPr>
      <dsp:spPr>
        <a:xfrm>
          <a:off x="2419079" y="2743410"/>
          <a:ext cx="3628618" cy="830871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1521856"/>
            <a:satOff val="75000"/>
            <a:lumOff val="133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521856"/>
              <a:satOff val="75000"/>
              <a:lumOff val="13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Impact" panose="020B0806030902050204" pitchFamily="34" charset="0"/>
            </a:rPr>
            <a:t>Impact</a:t>
          </a:r>
        </a:p>
      </dsp:txBody>
      <dsp:txXfrm>
        <a:off x="2419079" y="2847269"/>
        <a:ext cx="3317041" cy="623153"/>
      </dsp:txXfrm>
    </dsp:sp>
    <dsp:sp modelId="{AD1B1A98-F57C-48CE-A9D7-60C2A47B8649}">
      <dsp:nvSpPr>
        <dsp:cNvPr id="0" name=""/>
        <dsp:cNvSpPr/>
      </dsp:nvSpPr>
      <dsp:spPr>
        <a:xfrm>
          <a:off x="0" y="2743410"/>
          <a:ext cx="2419079" cy="830871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Fantasy</a:t>
          </a:r>
        </a:p>
      </dsp:txBody>
      <dsp:txXfrm>
        <a:off x="40560" y="2783970"/>
        <a:ext cx="2337959" cy="749751"/>
      </dsp:txXfrm>
    </dsp:sp>
    <dsp:sp modelId="{AB3DC128-31DD-4F1C-AADF-A200615986F2}">
      <dsp:nvSpPr>
        <dsp:cNvPr id="0" name=""/>
        <dsp:cNvSpPr/>
      </dsp:nvSpPr>
      <dsp:spPr>
        <a:xfrm>
          <a:off x="2419079" y="3657368"/>
          <a:ext cx="3628618" cy="830871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Courier New" panose="02070309020205020404" pitchFamily="49" charset="0"/>
              <a:cs typeface="Courier New" panose="02070309020205020404" pitchFamily="49" charset="0"/>
            </a:rPr>
            <a:t>Courier New</a:t>
          </a:r>
        </a:p>
      </dsp:txBody>
      <dsp:txXfrm>
        <a:off x="2419079" y="3761227"/>
        <a:ext cx="3317041" cy="623153"/>
      </dsp:txXfrm>
    </dsp:sp>
    <dsp:sp modelId="{F2574D02-7C27-4FE6-BE37-4F538D70F84D}">
      <dsp:nvSpPr>
        <dsp:cNvPr id="0" name=""/>
        <dsp:cNvSpPr/>
      </dsp:nvSpPr>
      <dsp:spPr>
        <a:xfrm>
          <a:off x="0" y="3657368"/>
          <a:ext cx="2419079" cy="830871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Monospace</a:t>
          </a:r>
        </a:p>
      </dsp:txBody>
      <dsp:txXfrm>
        <a:off x="40560" y="3697928"/>
        <a:ext cx="2337959" cy="74975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D7080-B7F4-4430-B3CF-12ADDDF20F0B}">
      <dsp:nvSpPr>
        <dsp:cNvPr id="0" name=""/>
        <dsp:cNvSpPr/>
      </dsp:nvSpPr>
      <dsp:spPr>
        <a:xfrm>
          <a:off x="0" y="2567"/>
          <a:ext cx="5568013" cy="5580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text-indent</a:t>
          </a:r>
        </a:p>
      </dsp:txBody>
      <dsp:txXfrm>
        <a:off x="27241" y="29808"/>
        <a:ext cx="5513531" cy="503553"/>
      </dsp:txXfrm>
    </dsp:sp>
    <dsp:sp modelId="{E35A56E2-0A24-47D9-917D-52C0631DAFBC}">
      <dsp:nvSpPr>
        <dsp:cNvPr id="0" name=""/>
        <dsp:cNvSpPr/>
      </dsp:nvSpPr>
      <dsp:spPr>
        <a:xfrm>
          <a:off x="0" y="569883"/>
          <a:ext cx="5568013" cy="558035"/>
        </a:xfrm>
        <a:prstGeom prst="roundRect">
          <a:avLst/>
        </a:prstGeom>
        <a:solidFill>
          <a:schemeClr val="accent4">
            <a:hueOff val="1485099"/>
            <a:satOff val="-6853"/>
            <a:lumOff val="2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letter-spacing</a:t>
          </a:r>
        </a:p>
      </dsp:txBody>
      <dsp:txXfrm>
        <a:off x="27241" y="597124"/>
        <a:ext cx="5513531" cy="503553"/>
      </dsp:txXfrm>
    </dsp:sp>
    <dsp:sp modelId="{4897BD28-012A-4585-860A-2A1E8B824895}">
      <dsp:nvSpPr>
        <dsp:cNvPr id="0" name=""/>
        <dsp:cNvSpPr/>
      </dsp:nvSpPr>
      <dsp:spPr>
        <a:xfrm>
          <a:off x="0" y="1137200"/>
          <a:ext cx="5568013" cy="558035"/>
        </a:xfrm>
        <a:prstGeom prst="roundRect">
          <a:avLst/>
        </a:prstGeom>
        <a:solidFill>
          <a:schemeClr val="accent4">
            <a:hueOff val="2970198"/>
            <a:satOff val="-13705"/>
            <a:lumOff val="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word-spacing</a:t>
          </a:r>
        </a:p>
      </dsp:txBody>
      <dsp:txXfrm>
        <a:off x="27241" y="1164441"/>
        <a:ext cx="5513531" cy="503553"/>
      </dsp:txXfrm>
    </dsp:sp>
    <dsp:sp modelId="{7101545E-FD73-4DA4-ADAE-93A844228EC3}">
      <dsp:nvSpPr>
        <dsp:cNvPr id="0" name=""/>
        <dsp:cNvSpPr/>
      </dsp:nvSpPr>
      <dsp:spPr>
        <a:xfrm>
          <a:off x="0" y="1704516"/>
          <a:ext cx="5568013" cy="558035"/>
        </a:xfrm>
        <a:prstGeom prst="roundRect">
          <a:avLst/>
        </a:prstGeom>
        <a:solidFill>
          <a:schemeClr val="accent4">
            <a:hueOff val="4455297"/>
            <a:satOff val="-20558"/>
            <a:lumOff val="7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text-decoration</a:t>
          </a:r>
        </a:p>
      </dsp:txBody>
      <dsp:txXfrm>
        <a:off x="27241" y="1731757"/>
        <a:ext cx="5513531" cy="503553"/>
      </dsp:txXfrm>
    </dsp:sp>
    <dsp:sp modelId="{0E2D8474-3444-4D06-92FD-743A40765051}">
      <dsp:nvSpPr>
        <dsp:cNvPr id="0" name=""/>
        <dsp:cNvSpPr/>
      </dsp:nvSpPr>
      <dsp:spPr>
        <a:xfrm>
          <a:off x="0" y="2271833"/>
          <a:ext cx="5568013" cy="558035"/>
        </a:xfrm>
        <a:prstGeom prst="roundRect">
          <a:avLst/>
        </a:prstGeom>
        <a:solidFill>
          <a:schemeClr val="accent4">
            <a:hueOff val="5940396"/>
            <a:satOff val="-27410"/>
            <a:lumOff val="10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text-align</a:t>
          </a:r>
        </a:p>
      </dsp:txBody>
      <dsp:txXfrm>
        <a:off x="27241" y="2299074"/>
        <a:ext cx="5513531" cy="503553"/>
      </dsp:txXfrm>
    </dsp:sp>
    <dsp:sp modelId="{CBDFDA9F-5644-46D0-8601-175C1E732827}">
      <dsp:nvSpPr>
        <dsp:cNvPr id="0" name=""/>
        <dsp:cNvSpPr/>
      </dsp:nvSpPr>
      <dsp:spPr>
        <a:xfrm>
          <a:off x="0" y="2839149"/>
          <a:ext cx="5568013" cy="558035"/>
        </a:xfrm>
        <a:prstGeom prst="roundRect">
          <a:avLst/>
        </a:prstGeom>
        <a:solidFill>
          <a:schemeClr val="accent4">
            <a:hueOff val="7425494"/>
            <a:satOff val="-34263"/>
            <a:lumOff val="1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text-transform</a:t>
          </a:r>
        </a:p>
      </dsp:txBody>
      <dsp:txXfrm>
        <a:off x="27241" y="2866390"/>
        <a:ext cx="5513531" cy="503553"/>
      </dsp:txXfrm>
    </dsp:sp>
    <dsp:sp modelId="{85D34CF1-5AFB-4F3B-8FB4-007B0CCCECA1}">
      <dsp:nvSpPr>
        <dsp:cNvPr id="0" name=""/>
        <dsp:cNvSpPr/>
      </dsp:nvSpPr>
      <dsp:spPr>
        <a:xfrm>
          <a:off x="0" y="3406465"/>
          <a:ext cx="5568013" cy="558035"/>
        </a:xfrm>
        <a:prstGeom prst="roundRect">
          <a:avLst/>
        </a:prstGeom>
        <a:solidFill>
          <a:schemeClr val="accent4">
            <a:hueOff val="8910593"/>
            <a:satOff val="-41115"/>
            <a:lumOff val="15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vertical-align</a:t>
          </a:r>
        </a:p>
      </dsp:txBody>
      <dsp:txXfrm>
        <a:off x="27241" y="3433706"/>
        <a:ext cx="5513531" cy="503553"/>
      </dsp:txXfrm>
    </dsp:sp>
    <dsp:sp modelId="{0D72DF53-3E7E-486D-9C65-F0DEA67B0095}">
      <dsp:nvSpPr>
        <dsp:cNvPr id="0" name=""/>
        <dsp:cNvSpPr/>
      </dsp:nvSpPr>
      <dsp:spPr>
        <a:xfrm>
          <a:off x="0" y="3973782"/>
          <a:ext cx="5568013" cy="558035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line-height</a:t>
          </a:r>
        </a:p>
      </dsp:txBody>
      <dsp:txXfrm>
        <a:off x="27241" y="4001023"/>
        <a:ext cx="5513531" cy="5035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E6C9A-9CBE-407F-87F1-3A8A107D0D65}">
      <dsp:nvSpPr>
        <dsp:cNvPr id="0" name=""/>
        <dsp:cNvSpPr/>
      </dsp:nvSpPr>
      <dsp:spPr>
        <a:xfrm>
          <a:off x="5749360" y="2003740"/>
          <a:ext cx="1668556" cy="264864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160020" bIns="3556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Element</a:t>
          </a:r>
        </a:p>
      </dsp:txBody>
      <dsp:txXfrm rot="16200000">
        <a:off x="6014368" y="2978718"/>
        <a:ext cx="2383781" cy="433824"/>
      </dsp:txXfrm>
    </dsp:sp>
    <dsp:sp modelId="{29100041-1264-4E06-BDD1-6F81BCEE205E}">
      <dsp:nvSpPr>
        <dsp:cNvPr id="0" name=""/>
        <dsp:cNvSpPr/>
      </dsp:nvSpPr>
      <dsp:spPr>
        <a:xfrm>
          <a:off x="3968429" y="1479176"/>
          <a:ext cx="1668556" cy="3173210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160020" bIns="3556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Class</a:t>
          </a:r>
        </a:p>
      </dsp:txBody>
      <dsp:txXfrm rot="16200000">
        <a:off x="3997383" y="2690208"/>
        <a:ext cx="2855889" cy="433824"/>
      </dsp:txXfrm>
    </dsp:sp>
    <dsp:sp modelId="{66E283D1-34A3-4676-9A38-4A7068B3BFFB}">
      <dsp:nvSpPr>
        <dsp:cNvPr id="0" name=""/>
        <dsp:cNvSpPr/>
      </dsp:nvSpPr>
      <dsp:spPr>
        <a:xfrm>
          <a:off x="2150299" y="943604"/>
          <a:ext cx="1668556" cy="3708782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160020" bIns="3556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ID</a:t>
          </a:r>
        </a:p>
      </dsp:txBody>
      <dsp:txXfrm rot="16200000">
        <a:off x="1938246" y="2395644"/>
        <a:ext cx="3337904" cy="433824"/>
      </dsp:txXfrm>
    </dsp:sp>
    <dsp:sp modelId="{5851AC36-8122-4FE4-BDA8-FED65D562DB3}">
      <dsp:nvSpPr>
        <dsp:cNvPr id="0" name=""/>
        <dsp:cNvSpPr/>
      </dsp:nvSpPr>
      <dsp:spPr>
        <a:xfrm>
          <a:off x="326744" y="438938"/>
          <a:ext cx="1668556" cy="42134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160020" bIns="3556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Inline</a:t>
          </a:r>
        </a:p>
      </dsp:txBody>
      <dsp:txXfrm rot="16200000">
        <a:off x="-112408" y="2118078"/>
        <a:ext cx="3792103" cy="4338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5D748-47BC-4E10-8712-7726FE312B85}">
      <dsp:nvSpPr>
        <dsp:cNvPr id="0" name=""/>
        <dsp:cNvSpPr/>
      </dsp:nvSpPr>
      <dsp:spPr>
        <a:xfrm>
          <a:off x="0" y="19181"/>
          <a:ext cx="8482245" cy="8114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Universal Selector (*)</a:t>
          </a:r>
        </a:p>
      </dsp:txBody>
      <dsp:txXfrm>
        <a:off x="39610" y="58791"/>
        <a:ext cx="8403025" cy="732187"/>
      </dsp:txXfrm>
    </dsp:sp>
    <dsp:sp modelId="{CE64420B-F3D4-45B0-B0FA-BF4FD85CE50E}">
      <dsp:nvSpPr>
        <dsp:cNvPr id="0" name=""/>
        <dsp:cNvSpPr/>
      </dsp:nvSpPr>
      <dsp:spPr>
        <a:xfrm>
          <a:off x="0" y="888188"/>
          <a:ext cx="8482245" cy="8114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/>
            <a:t>Combinators</a:t>
          </a:r>
          <a:r>
            <a:rPr lang="en-US" sz="2000" b="0" i="0" kern="1200" dirty="0"/>
            <a:t> &amp; Multiple Selector </a:t>
          </a:r>
          <a:r>
            <a:rPr lang="en-US" sz="2000" kern="1200" dirty="0"/>
            <a:t>(, &amp; space &amp; &lt; &amp; + &amp; ~)</a:t>
          </a:r>
        </a:p>
      </dsp:txBody>
      <dsp:txXfrm>
        <a:off x="39610" y="927798"/>
        <a:ext cx="8403025" cy="732187"/>
      </dsp:txXfrm>
    </dsp:sp>
    <dsp:sp modelId="{F1545F7E-EA53-45B6-B3CC-95EF5149D9F3}">
      <dsp:nvSpPr>
        <dsp:cNvPr id="0" name=""/>
        <dsp:cNvSpPr/>
      </dsp:nvSpPr>
      <dsp:spPr>
        <a:xfrm>
          <a:off x="0" y="1757196"/>
          <a:ext cx="8482245" cy="81140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Pseudo-classes (</a:t>
          </a:r>
          <a:r>
            <a:rPr lang="en-US" sz="2000" b="0" i="0" kern="1200" dirty="0"/>
            <a:t>:hover , :active , etc.)</a:t>
          </a:r>
          <a:endParaRPr lang="en-US" sz="2000" kern="1200" dirty="0"/>
        </a:p>
      </dsp:txBody>
      <dsp:txXfrm>
        <a:off x="39610" y="1796806"/>
        <a:ext cx="8403025" cy="732187"/>
      </dsp:txXfrm>
    </dsp:sp>
    <dsp:sp modelId="{27A1B48B-4B8D-413C-B9AB-DCBCBB3F0631}">
      <dsp:nvSpPr>
        <dsp:cNvPr id="0" name=""/>
        <dsp:cNvSpPr/>
      </dsp:nvSpPr>
      <dsp:spPr>
        <a:xfrm>
          <a:off x="0" y="2626204"/>
          <a:ext cx="8482245" cy="8114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Pseudo-elements (</a:t>
          </a:r>
          <a:r>
            <a:rPr lang="en-US" sz="2000" b="0" i="0" kern="1200" dirty="0"/>
            <a:t>::after , ::before , ::first-letter</a:t>
          </a:r>
          <a:r>
            <a:rPr lang="en-US" sz="2000" b="1" i="0" kern="1200" dirty="0"/>
            <a:t>)</a:t>
          </a:r>
          <a:endParaRPr lang="en-US" sz="2000" kern="1200" dirty="0"/>
        </a:p>
      </dsp:txBody>
      <dsp:txXfrm>
        <a:off x="39610" y="2665814"/>
        <a:ext cx="8403025" cy="732187"/>
      </dsp:txXfrm>
    </dsp:sp>
    <dsp:sp modelId="{74E126D5-41A8-40C4-A84E-A0475394E5DE}">
      <dsp:nvSpPr>
        <dsp:cNvPr id="0" name=""/>
        <dsp:cNvSpPr/>
      </dsp:nvSpPr>
      <dsp:spPr>
        <a:xfrm>
          <a:off x="0" y="3495212"/>
          <a:ext cx="8482245" cy="81140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Attributes Selector </a:t>
          </a:r>
          <a:r>
            <a:rPr lang="en-US" sz="2000" b="0" i="0" kern="1200" dirty="0"/>
            <a:t>[</a:t>
          </a:r>
          <a:r>
            <a:rPr lang="en-US" sz="2000" b="0" i="0" kern="1200" dirty="0" err="1"/>
            <a:t>attr</a:t>
          </a:r>
          <a:r>
            <a:rPr lang="en-US" sz="2000" b="0" i="0" kern="1200" dirty="0"/>
            <a:t>|=</a:t>
          </a:r>
          <a:r>
            <a:rPr lang="en-US" sz="2000" b="0" i="0" kern="1200" dirty="0" err="1"/>
            <a:t>val</a:t>
          </a:r>
          <a:r>
            <a:rPr lang="en-US" sz="2000" b="0" i="0" kern="1200" dirty="0"/>
            <a:t>] [</a:t>
          </a:r>
          <a:r>
            <a:rPr lang="en-US" sz="2000" b="0" i="0" kern="1200" dirty="0" err="1"/>
            <a:t>attr</a:t>
          </a:r>
          <a:r>
            <a:rPr lang="en-US" sz="2000" b="0" i="0" kern="1200" dirty="0"/>
            <a:t>^=</a:t>
          </a:r>
          <a:r>
            <a:rPr lang="en-US" sz="2000" b="0" i="0" kern="1200" dirty="0" err="1"/>
            <a:t>val</a:t>
          </a:r>
          <a:r>
            <a:rPr lang="en-US" sz="2000" b="0" i="0" kern="1200" dirty="0"/>
            <a:t>] [</a:t>
          </a:r>
          <a:r>
            <a:rPr lang="en-US" sz="2000" b="0" i="0" kern="1200" dirty="0" err="1"/>
            <a:t>attr</a:t>
          </a:r>
          <a:r>
            <a:rPr lang="en-US" sz="2000" b="0" i="0" kern="1200" dirty="0"/>
            <a:t>$=</a:t>
          </a:r>
          <a:r>
            <a:rPr lang="en-US" sz="2000" b="0" i="0" kern="1200" dirty="0" err="1"/>
            <a:t>val</a:t>
          </a:r>
          <a:r>
            <a:rPr lang="en-US" sz="2000" b="0" i="0" kern="1200" dirty="0"/>
            <a:t>] [</a:t>
          </a:r>
          <a:r>
            <a:rPr lang="en-US" sz="2000" b="0" i="0" kern="1200" dirty="0" err="1"/>
            <a:t>attr</a:t>
          </a:r>
          <a:r>
            <a:rPr lang="en-US" sz="2000" b="0" i="0" kern="1200" dirty="0"/>
            <a:t>*=</a:t>
          </a:r>
          <a:r>
            <a:rPr lang="en-US" sz="2000" b="0" i="0" kern="1200" dirty="0" err="1"/>
            <a:t>val</a:t>
          </a:r>
          <a:r>
            <a:rPr lang="en-US" sz="2000" b="0" i="0" kern="1200" dirty="0"/>
            <a:t>] [</a:t>
          </a:r>
          <a:r>
            <a:rPr lang="en-US" sz="2000" b="0" i="0" kern="1200" dirty="0" err="1"/>
            <a:t>attr</a:t>
          </a:r>
          <a:r>
            <a:rPr lang="en-US" sz="2000" b="0" i="0" kern="1200" dirty="0"/>
            <a:t>~=</a:t>
          </a:r>
          <a:r>
            <a:rPr lang="en-US" sz="2000" b="0" i="0" kern="1200" dirty="0" err="1"/>
            <a:t>val</a:t>
          </a:r>
          <a:r>
            <a:rPr lang="en-US" sz="2000" b="0" i="0" kern="1200" dirty="0"/>
            <a:t>]</a:t>
          </a:r>
          <a:endParaRPr lang="en-US" sz="2000" kern="1200" dirty="0"/>
        </a:p>
      </dsp:txBody>
      <dsp:txXfrm>
        <a:off x="39610" y="3534822"/>
        <a:ext cx="8403025" cy="732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2C21A-C5D3-405B-9D02-34F6998841C0}">
      <dsp:nvSpPr>
        <dsp:cNvPr id="0" name=""/>
        <dsp:cNvSpPr/>
      </dsp:nvSpPr>
      <dsp:spPr>
        <a:xfrm>
          <a:off x="2551" y="640636"/>
          <a:ext cx="2024228" cy="12145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Color</a:t>
          </a:r>
        </a:p>
      </dsp:txBody>
      <dsp:txXfrm>
        <a:off x="2551" y="640636"/>
        <a:ext cx="2024228" cy="1214536"/>
      </dsp:txXfrm>
    </dsp:sp>
    <dsp:sp modelId="{E3C108D6-487B-435C-9C1E-2FFDD0A39E7F}">
      <dsp:nvSpPr>
        <dsp:cNvPr id="0" name=""/>
        <dsp:cNvSpPr/>
      </dsp:nvSpPr>
      <dsp:spPr>
        <a:xfrm>
          <a:off x="2229202" y="640636"/>
          <a:ext cx="2024228" cy="1214536"/>
        </a:xfrm>
        <a:prstGeom prst="rect">
          <a:avLst/>
        </a:prstGeom>
        <a:solidFill>
          <a:schemeClr val="accent2">
            <a:hueOff val="-132306"/>
            <a:satOff val="-7630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Background and Borders</a:t>
          </a:r>
        </a:p>
      </dsp:txBody>
      <dsp:txXfrm>
        <a:off x="2229202" y="640636"/>
        <a:ext cx="2024228" cy="1214536"/>
      </dsp:txXfrm>
    </dsp:sp>
    <dsp:sp modelId="{7771E531-56AF-44AA-9DB0-C2E31E71FA19}">
      <dsp:nvSpPr>
        <dsp:cNvPr id="0" name=""/>
        <dsp:cNvSpPr/>
      </dsp:nvSpPr>
      <dsp:spPr>
        <a:xfrm>
          <a:off x="4455853" y="640636"/>
          <a:ext cx="2024228" cy="1214536"/>
        </a:xfrm>
        <a:prstGeom prst="rect">
          <a:avLst/>
        </a:prstGeom>
        <a:solidFill>
          <a:schemeClr val="accent2">
            <a:hueOff val="-264611"/>
            <a:satOff val="-15260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Basic Box</a:t>
          </a:r>
        </a:p>
      </dsp:txBody>
      <dsp:txXfrm>
        <a:off x="4455853" y="640636"/>
        <a:ext cx="2024228" cy="1214536"/>
      </dsp:txXfrm>
    </dsp:sp>
    <dsp:sp modelId="{85544127-BB89-46E3-B1CB-070549875B59}">
      <dsp:nvSpPr>
        <dsp:cNvPr id="0" name=""/>
        <dsp:cNvSpPr/>
      </dsp:nvSpPr>
      <dsp:spPr>
        <a:xfrm>
          <a:off x="6682504" y="640636"/>
          <a:ext cx="2024228" cy="1214536"/>
        </a:xfrm>
        <a:prstGeom prst="rect">
          <a:avLst/>
        </a:prstGeom>
        <a:solidFill>
          <a:schemeClr val="accent2">
            <a:hueOff val="-396917"/>
            <a:satOff val="-22889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Text</a:t>
          </a:r>
        </a:p>
      </dsp:txBody>
      <dsp:txXfrm>
        <a:off x="6682504" y="640636"/>
        <a:ext cx="2024228" cy="1214536"/>
      </dsp:txXfrm>
    </dsp:sp>
    <dsp:sp modelId="{8EF87CAF-1B95-4FFE-AB92-60197B8E0CDF}">
      <dsp:nvSpPr>
        <dsp:cNvPr id="0" name=""/>
        <dsp:cNvSpPr/>
      </dsp:nvSpPr>
      <dsp:spPr>
        <a:xfrm>
          <a:off x="2551" y="2057596"/>
          <a:ext cx="2024228" cy="1214536"/>
        </a:xfrm>
        <a:prstGeom prst="rect">
          <a:avLst/>
        </a:prstGeom>
        <a:solidFill>
          <a:schemeClr val="accent2">
            <a:hueOff val="-529223"/>
            <a:satOff val="-30519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Text Decoration</a:t>
          </a:r>
        </a:p>
      </dsp:txBody>
      <dsp:txXfrm>
        <a:off x="2551" y="2057596"/>
        <a:ext cx="2024228" cy="1214536"/>
      </dsp:txXfrm>
    </dsp:sp>
    <dsp:sp modelId="{1C796DD1-7BD9-48DE-8630-7EFB813719FD}">
      <dsp:nvSpPr>
        <dsp:cNvPr id="0" name=""/>
        <dsp:cNvSpPr/>
      </dsp:nvSpPr>
      <dsp:spPr>
        <a:xfrm>
          <a:off x="2229202" y="2057596"/>
          <a:ext cx="2024228" cy="1214536"/>
        </a:xfrm>
        <a:prstGeom prst="rect">
          <a:avLst/>
        </a:prstGeom>
        <a:solidFill>
          <a:schemeClr val="accent2">
            <a:hueOff val="-661529"/>
            <a:satOff val="-38149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Fonts</a:t>
          </a:r>
        </a:p>
      </dsp:txBody>
      <dsp:txXfrm>
        <a:off x="2229202" y="2057596"/>
        <a:ext cx="2024228" cy="1214536"/>
      </dsp:txXfrm>
    </dsp:sp>
    <dsp:sp modelId="{757E0A0A-F0FA-43F4-8108-ABEB4A00AF58}">
      <dsp:nvSpPr>
        <dsp:cNvPr id="0" name=""/>
        <dsp:cNvSpPr/>
      </dsp:nvSpPr>
      <dsp:spPr>
        <a:xfrm>
          <a:off x="4455853" y="2057596"/>
          <a:ext cx="2024228" cy="1214536"/>
        </a:xfrm>
        <a:prstGeom prst="rect">
          <a:avLst/>
        </a:prstGeom>
        <a:solidFill>
          <a:schemeClr val="accent2">
            <a:hueOff val="-793834"/>
            <a:satOff val="-45779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Writing Modes</a:t>
          </a:r>
        </a:p>
      </dsp:txBody>
      <dsp:txXfrm>
        <a:off x="4455853" y="2057596"/>
        <a:ext cx="2024228" cy="1214536"/>
      </dsp:txXfrm>
    </dsp:sp>
    <dsp:sp modelId="{305FFD0E-8EC9-4805-95A6-58E17E8DCB73}">
      <dsp:nvSpPr>
        <dsp:cNvPr id="0" name=""/>
        <dsp:cNvSpPr/>
      </dsp:nvSpPr>
      <dsp:spPr>
        <a:xfrm>
          <a:off x="6682504" y="2057596"/>
          <a:ext cx="2024228" cy="1214536"/>
        </a:xfrm>
        <a:prstGeom prst="rect">
          <a:avLst/>
        </a:prstGeom>
        <a:solidFill>
          <a:schemeClr val="accent2">
            <a:hueOff val="-926140"/>
            <a:satOff val="-53409"/>
            <a:lumOff val="5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Table</a:t>
          </a:r>
        </a:p>
      </dsp:txBody>
      <dsp:txXfrm>
        <a:off x="6682504" y="2057596"/>
        <a:ext cx="2024228" cy="1214536"/>
      </dsp:txXfrm>
    </dsp:sp>
    <dsp:sp modelId="{BEAFFEA6-67E4-4C44-888F-3BD9B7DF12FE}">
      <dsp:nvSpPr>
        <dsp:cNvPr id="0" name=""/>
        <dsp:cNvSpPr/>
      </dsp:nvSpPr>
      <dsp:spPr>
        <a:xfrm>
          <a:off x="2551" y="3474555"/>
          <a:ext cx="2024228" cy="1214536"/>
        </a:xfrm>
        <a:prstGeom prst="rect">
          <a:avLst/>
        </a:prstGeom>
        <a:solidFill>
          <a:schemeClr val="accent2">
            <a:hueOff val="-1058446"/>
            <a:satOff val="-61039"/>
            <a:lumOff val="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Lists and Counters</a:t>
          </a:r>
        </a:p>
      </dsp:txBody>
      <dsp:txXfrm>
        <a:off x="2551" y="3474555"/>
        <a:ext cx="2024228" cy="1214536"/>
      </dsp:txXfrm>
    </dsp:sp>
    <dsp:sp modelId="{02DBB8F1-6F8F-46A9-B82D-0EEDC0FF629F}">
      <dsp:nvSpPr>
        <dsp:cNvPr id="0" name=""/>
        <dsp:cNvSpPr/>
      </dsp:nvSpPr>
      <dsp:spPr>
        <a:xfrm>
          <a:off x="2229202" y="3474555"/>
          <a:ext cx="2024228" cy="1214536"/>
        </a:xfrm>
        <a:prstGeom prst="rect">
          <a:avLst/>
        </a:prstGeom>
        <a:solidFill>
          <a:schemeClr val="accent2">
            <a:hueOff val="-1190752"/>
            <a:satOff val="-68668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Basic User Interface</a:t>
          </a:r>
        </a:p>
      </dsp:txBody>
      <dsp:txXfrm>
        <a:off x="2229202" y="3474555"/>
        <a:ext cx="2024228" cy="1214536"/>
      </dsp:txXfrm>
    </dsp:sp>
    <dsp:sp modelId="{05960279-6A2C-4224-9BE7-1837E8CEA7C2}">
      <dsp:nvSpPr>
        <dsp:cNvPr id="0" name=""/>
        <dsp:cNvSpPr/>
      </dsp:nvSpPr>
      <dsp:spPr>
        <a:xfrm>
          <a:off x="4455853" y="3474555"/>
          <a:ext cx="2024228" cy="1214536"/>
        </a:xfrm>
        <a:prstGeom prst="rect">
          <a:avLst/>
        </a:prstGeom>
        <a:solidFill>
          <a:schemeClr val="accent2">
            <a:hueOff val="-1323057"/>
            <a:satOff val="-76298"/>
            <a:lumOff val="78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Paged Media</a:t>
          </a:r>
        </a:p>
      </dsp:txBody>
      <dsp:txXfrm>
        <a:off x="4455853" y="3474555"/>
        <a:ext cx="2024228" cy="1214536"/>
      </dsp:txXfrm>
    </dsp:sp>
    <dsp:sp modelId="{62641796-63D1-41B4-AC24-BB33F7AD3769}">
      <dsp:nvSpPr>
        <dsp:cNvPr id="0" name=""/>
        <dsp:cNvSpPr/>
      </dsp:nvSpPr>
      <dsp:spPr>
        <a:xfrm>
          <a:off x="6682504" y="3474555"/>
          <a:ext cx="2024228" cy="121453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Generated Content</a:t>
          </a:r>
        </a:p>
      </dsp:txBody>
      <dsp:txXfrm>
        <a:off x="6682504" y="3474555"/>
        <a:ext cx="2024228" cy="12145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6082E-BFE2-4F7E-AE52-E432BAF84B65}">
      <dsp:nvSpPr>
        <dsp:cNvPr id="0" name=""/>
        <dsp:cNvSpPr/>
      </dsp:nvSpPr>
      <dsp:spPr>
        <a:xfrm>
          <a:off x="0" y="245248"/>
          <a:ext cx="2177321" cy="336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Keywords</a:t>
          </a:r>
        </a:p>
      </dsp:txBody>
      <dsp:txXfrm>
        <a:off x="0" y="245248"/>
        <a:ext cx="2177321" cy="336600"/>
      </dsp:txXfrm>
    </dsp:sp>
    <dsp:sp modelId="{826E872A-C94A-41A8-9EA1-98AFD0D8C1A1}">
      <dsp:nvSpPr>
        <dsp:cNvPr id="0" name=""/>
        <dsp:cNvSpPr/>
      </dsp:nvSpPr>
      <dsp:spPr>
        <a:xfrm>
          <a:off x="2177320" y="229470"/>
          <a:ext cx="435464" cy="36815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467A9-94DB-440F-B64C-4FDE6E628AA9}">
      <dsp:nvSpPr>
        <dsp:cNvPr id="0" name=""/>
        <dsp:cNvSpPr/>
      </dsp:nvSpPr>
      <dsp:spPr>
        <a:xfrm>
          <a:off x="2786970" y="229470"/>
          <a:ext cx="5922313" cy="3681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Thin, Thick, Large</a:t>
          </a:r>
        </a:p>
      </dsp:txBody>
      <dsp:txXfrm>
        <a:off x="2786970" y="229470"/>
        <a:ext cx="5922313" cy="368156"/>
      </dsp:txXfrm>
    </dsp:sp>
    <dsp:sp modelId="{1DC2845C-23F2-404F-A03B-481658493B42}">
      <dsp:nvSpPr>
        <dsp:cNvPr id="0" name=""/>
        <dsp:cNvSpPr/>
      </dsp:nvSpPr>
      <dsp:spPr>
        <a:xfrm>
          <a:off x="0" y="658826"/>
          <a:ext cx="2175194" cy="56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Physical Measurement</a:t>
          </a:r>
        </a:p>
      </dsp:txBody>
      <dsp:txXfrm>
        <a:off x="0" y="658826"/>
        <a:ext cx="2175194" cy="568012"/>
      </dsp:txXfrm>
    </dsp:sp>
    <dsp:sp modelId="{419D3197-05AA-4078-A57A-A83756E3ED9C}">
      <dsp:nvSpPr>
        <dsp:cNvPr id="0" name=""/>
        <dsp:cNvSpPr/>
      </dsp:nvSpPr>
      <dsp:spPr>
        <a:xfrm>
          <a:off x="2175194" y="658826"/>
          <a:ext cx="435038" cy="5680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AA2EC-B94F-4501-BF5B-2CC9F1FEFD2B}">
      <dsp:nvSpPr>
        <dsp:cNvPr id="0" name=""/>
        <dsp:cNvSpPr/>
      </dsp:nvSpPr>
      <dsp:spPr>
        <a:xfrm>
          <a:off x="2784249" y="658826"/>
          <a:ext cx="5916529" cy="568012"/>
        </a:xfrm>
        <a:prstGeom prst="rect">
          <a:avLst/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Inch (in), Point (</a:t>
          </a:r>
          <a:r>
            <a:rPr lang="en-US" sz="1700" kern="1200" dirty="0" err="1"/>
            <a:t>pt</a:t>
          </a:r>
          <a:r>
            <a:rPr lang="en-US" sz="1700" kern="1200" dirty="0"/>
            <a:t>), cm, mm</a:t>
          </a:r>
        </a:p>
      </dsp:txBody>
      <dsp:txXfrm>
        <a:off x="2784249" y="658826"/>
        <a:ext cx="5916529" cy="568012"/>
      </dsp:txXfrm>
    </dsp:sp>
    <dsp:sp modelId="{B8566609-F500-4773-8A73-F42161F5ADEB}">
      <dsp:nvSpPr>
        <dsp:cNvPr id="0" name=""/>
        <dsp:cNvSpPr/>
      </dsp:nvSpPr>
      <dsp:spPr>
        <a:xfrm>
          <a:off x="0" y="1303817"/>
          <a:ext cx="2175194" cy="336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Screen Measurement</a:t>
          </a:r>
        </a:p>
      </dsp:txBody>
      <dsp:txXfrm>
        <a:off x="0" y="1303817"/>
        <a:ext cx="2175194" cy="336600"/>
      </dsp:txXfrm>
    </dsp:sp>
    <dsp:sp modelId="{1C36D925-CBE1-46FB-8D1A-05BF211AC16C}">
      <dsp:nvSpPr>
        <dsp:cNvPr id="0" name=""/>
        <dsp:cNvSpPr/>
      </dsp:nvSpPr>
      <dsp:spPr>
        <a:xfrm>
          <a:off x="2175194" y="1288039"/>
          <a:ext cx="435038" cy="36815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F3716-1592-445A-905A-C8FE00CC78B2}">
      <dsp:nvSpPr>
        <dsp:cNvPr id="0" name=""/>
        <dsp:cNvSpPr/>
      </dsp:nvSpPr>
      <dsp:spPr>
        <a:xfrm>
          <a:off x="2784249" y="1288039"/>
          <a:ext cx="5916529" cy="368156"/>
        </a:xfrm>
        <a:prstGeom prst="rect">
          <a:avLst/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Pixels (</a:t>
          </a:r>
          <a:r>
            <a:rPr lang="en-US" sz="1700" kern="1200" dirty="0" err="1"/>
            <a:t>px</a:t>
          </a:r>
          <a:r>
            <a:rPr lang="en-US" sz="1700" kern="1200" dirty="0"/>
            <a:t>)</a:t>
          </a:r>
        </a:p>
      </dsp:txBody>
      <dsp:txXfrm>
        <a:off x="2784249" y="1288039"/>
        <a:ext cx="5916529" cy="368156"/>
      </dsp:txXfrm>
    </dsp:sp>
    <dsp:sp modelId="{F5E4CD48-9A1B-4DF4-9885-9B84FF775E28}">
      <dsp:nvSpPr>
        <dsp:cNvPr id="0" name=""/>
        <dsp:cNvSpPr/>
      </dsp:nvSpPr>
      <dsp:spPr>
        <a:xfrm>
          <a:off x="0" y="1717395"/>
          <a:ext cx="2175194" cy="56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Relative Measurement</a:t>
          </a:r>
        </a:p>
      </dsp:txBody>
      <dsp:txXfrm>
        <a:off x="0" y="1717395"/>
        <a:ext cx="2175194" cy="568012"/>
      </dsp:txXfrm>
    </dsp:sp>
    <dsp:sp modelId="{FD4D3801-3ADE-46AD-A281-9EBB559CB99F}">
      <dsp:nvSpPr>
        <dsp:cNvPr id="0" name=""/>
        <dsp:cNvSpPr/>
      </dsp:nvSpPr>
      <dsp:spPr>
        <a:xfrm>
          <a:off x="2175194" y="1717395"/>
          <a:ext cx="435038" cy="5680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FEA89-65FD-453C-ADCB-73F5B18B1B52}">
      <dsp:nvSpPr>
        <dsp:cNvPr id="0" name=""/>
        <dsp:cNvSpPr/>
      </dsp:nvSpPr>
      <dsp:spPr>
        <a:xfrm>
          <a:off x="2784249" y="1717395"/>
          <a:ext cx="5916529" cy="568012"/>
        </a:xfrm>
        <a:prstGeom prst="rect">
          <a:avLst/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% , </a:t>
          </a:r>
          <a:r>
            <a:rPr lang="en-US" sz="1700" kern="1200" dirty="0" err="1"/>
            <a:t>em</a:t>
          </a:r>
          <a:r>
            <a:rPr lang="en-US" sz="1700" kern="1200" dirty="0"/>
            <a:t> (1.0em default size)</a:t>
          </a:r>
        </a:p>
      </dsp:txBody>
      <dsp:txXfrm>
        <a:off x="2784249" y="1717395"/>
        <a:ext cx="5916529" cy="568012"/>
      </dsp:txXfrm>
    </dsp:sp>
    <dsp:sp modelId="{55AE13DB-29AC-481C-AD86-FB080F1F3C60}">
      <dsp:nvSpPr>
        <dsp:cNvPr id="0" name=""/>
        <dsp:cNvSpPr/>
      </dsp:nvSpPr>
      <dsp:spPr>
        <a:xfrm>
          <a:off x="0" y="2362386"/>
          <a:ext cx="2177321" cy="336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Color Codes</a:t>
          </a:r>
        </a:p>
      </dsp:txBody>
      <dsp:txXfrm>
        <a:off x="0" y="2362386"/>
        <a:ext cx="2177321" cy="336600"/>
      </dsp:txXfrm>
    </dsp:sp>
    <dsp:sp modelId="{59CE33AC-A824-4F71-9144-66142B58D695}">
      <dsp:nvSpPr>
        <dsp:cNvPr id="0" name=""/>
        <dsp:cNvSpPr/>
      </dsp:nvSpPr>
      <dsp:spPr>
        <a:xfrm>
          <a:off x="2177320" y="2346607"/>
          <a:ext cx="435464" cy="36815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6A3E94-0299-4708-8D18-EF2B52350D0F}">
      <dsp:nvSpPr>
        <dsp:cNvPr id="0" name=""/>
        <dsp:cNvSpPr/>
      </dsp:nvSpPr>
      <dsp:spPr>
        <a:xfrm>
          <a:off x="2786970" y="2346607"/>
          <a:ext cx="5922313" cy="368156"/>
        </a:xfrm>
        <a:prstGeom prst="rect">
          <a:avLst/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red., green , #</a:t>
          </a:r>
          <a:r>
            <a:rPr lang="en-US" sz="1700" kern="1200" dirty="0" err="1"/>
            <a:t>rrggbb</a:t>
          </a:r>
          <a:endParaRPr lang="en-US" sz="1700" kern="1200" dirty="0"/>
        </a:p>
      </dsp:txBody>
      <dsp:txXfrm>
        <a:off x="2786970" y="2346607"/>
        <a:ext cx="5922313" cy="368156"/>
      </dsp:txXfrm>
    </dsp:sp>
    <dsp:sp modelId="{DC46BE29-1654-4893-ABE5-4008B179FC88}">
      <dsp:nvSpPr>
        <dsp:cNvPr id="0" name=""/>
        <dsp:cNvSpPr/>
      </dsp:nvSpPr>
      <dsp:spPr>
        <a:xfrm>
          <a:off x="0" y="2791742"/>
          <a:ext cx="2175194" cy="336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Fonts (</a:t>
          </a:r>
          <a:r>
            <a:rPr lang="en-US" sz="1700" kern="1200" dirty="0" err="1"/>
            <a:t>multivalues</a:t>
          </a:r>
          <a:r>
            <a:rPr lang="en-US" sz="1700" kern="1200" dirty="0"/>
            <a:t>)</a:t>
          </a:r>
        </a:p>
      </dsp:txBody>
      <dsp:txXfrm>
        <a:off x="0" y="2791742"/>
        <a:ext cx="2175194" cy="336600"/>
      </dsp:txXfrm>
    </dsp:sp>
    <dsp:sp modelId="{64949B18-B36F-4EAE-AB5A-DC7EF1FC0EF7}">
      <dsp:nvSpPr>
        <dsp:cNvPr id="0" name=""/>
        <dsp:cNvSpPr/>
      </dsp:nvSpPr>
      <dsp:spPr>
        <a:xfrm>
          <a:off x="2175194" y="2775964"/>
          <a:ext cx="435038" cy="36815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98079-D44F-405B-BD49-D2DFEED280E6}">
      <dsp:nvSpPr>
        <dsp:cNvPr id="0" name=""/>
        <dsp:cNvSpPr/>
      </dsp:nvSpPr>
      <dsp:spPr>
        <a:xfrm>
          <a:off x="2784249" y="2775964"/>
          <a:ext cx="5916529" cy="368156"/>
        </a:xfrm>
        <a:prstGeom prst="rect">
          <a:avLst/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Helvitica</a:t>
          </a:r>
          <a:r>
            <a:rPr lang="en-US" sz="1700" kern="1200" dirty="0"/>
            <a:t>, sans-serif</a:t>
          </a:r>
        </a:p>
      </dsp:txBody>
      <dsp:txXfrm>
        <a:off x="2784249" y="2775964"/>
        <a:ext cx="5916529" cy="368156"/>
      </dsp:txXfrm>
    </dsp:sp>
    <dsp:sp modelId="{B9507C08-870D-4E45-A009-F16B6A5DDBAE}">
      <dsp:nvSpPr>
        <dsp:cNvPr id="0" name=""/>
        <dsp:cNvSpPr/>
      </dsp:nvSpPr>
      <dsp:spPr>
        <a:xfrm>
          <a:off x="0" y="3221098"/>
          <a:ext cx="2175194" cy="336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Functional Notations</a:t>
          </a:r>
        </a:p>
      </dsp:txBody>
      <dsp:txXfrm>
        <a:off x="0" y="3221098"/>
        <a:ext cx="2175194" cy="336600"/>
      </dsp:txXfrm>
    </dsp:sp>
    <dsp:sp modelId="{29FD10DA-C798-4A88-BAFC-73C1F45ABE9B}">
      <dsp:nvSpPr>
        <dsp:cNvPr id="0" name=""/>
        <dsp:cNvSpPr/>
      </dsp:nvSpPr>
      <dsp:spPr>
        <a:xfrm>
          <a:off x="2175194" y="3205320"/>
          <a:ext cx="435038" cy="36815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65FFF-AFBA-4DE9-B755-FC5D674ED08A}">
      <dsp:nvSpPr>
        <dsp:cNvPr id="0" name=""/>
        <dsp:cNvSpPr/>
      </dsp:nvSpPr>
      <dsp:spPr>
        <a:xfrm>
          <a:off x="2784249" y="3205320"/>
          <a:ext cx="5916529" cy="368156"/>
        </a:xfrm>
        <a:prstGeom prst="rect">
          <a:avLst/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Rgb</a:t>
          </a:r>
          <a:r>
            <a:rPr lang="en-US" sz="1700" kern="1200" dirty="0"/>
            <a:t>(</a:t>
          </a:r>
          <a:r>
            <a:rPr lang="en-US" sz="1700" kern="1200" dirty="0" err="1"/>
            <a:t>r,g,b</a:t>
          </a:r>
          <a:r>
            <a:rPr lang="en-US" sz="1700" kern="1200" dirty="0"/>
            <a:t>) , </a:t>
          </a:r>
          <a:r>
            <a:rPr lang="en-US" sz="1700" kern="1200" dirty="0" err="1"/>
            <a:t>url</a:t>
          </a:r>
          <a:r>
            <a:rPr lang="en-US" sz="1700" kern="1200" dirty="0"/>
            <a:t>(“http://www.google.com”) </a:t>
          </a:r>
        </a:p>
      </dsp:txBody>
      <dsp:txXfrm>
        <a:off x="2784249" y="3205320"/>
        <a:ext cx="5916529" cy="368156"/>
      </dsp:txXfrm>
    </dsp:sp>
    <dsp:sp modelId="{E5B8B4FB-A2B3-4914-8562-3466621910FA}">
      <dsp:nvSpPr>
        <dsp:cNvPr id="0" name=""/>
        <dsp:cNvSpPr/>
      </dsp:nvSpPr>
      <dsp:spPr>
        <a:xfrm>
          <a:off x="0" y="3887126"/>
          <a:ext cx="2177321" cy="336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Short Hand</a:t>
          </a:r>
        </a:p>
      </dsp:txBody>
      <dsp:txXfrm>
        <a:off x="0" y="3887126"/>
        <a:ext cx="2177321" cy="336600"/>
      </dsp:txXfrm>
    </dsp:sp>
    <dsp:sp modelId="{A5887969-3A5D-42C1-BACB-E24A8BCEF4E3}">
      <dsp:nvSpPr>
        <dsp:cNvPr id="0" name=""/>
        <dsp:cNvSpPr/>
      </dsp:nvSpPr>
      <dsp:spPr>
        <a:xfrm>
          <a:off x="2177320" y="3634676"/>
          <a:ext cx="435464" cy="8415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7C57F-BAB8-46AC-A63A-45C1181D2EAA}">
      <dsp:nvSpPr>
        <dsp:cNvPr id="0" name=""/>
        <dsp:cNvSpPr/>
      </dsp:nvSpPr>
      <dsp:spPr>
        <a:xfrm>
          <a:off x="2786970" y="3634676"/>
          <a:ext cx="5922313" cy="8415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 {</a:t>
          </a:r>
          <a:br>
            <a:rPr lang="en-US" sz="1700" b="0" i="0" kern="1200"/>
          </a:br>
          <a:r>
            <a:rPr lang="en-US" sz="1700" b="0" i="0" kern="1200"/>
            <a:t>    border: 5px solid red;</a:t>
          </a:r>
          <a:br>
            <a:rPr lang="en-US" sz="1700" b="0" i="0" kern="1200"/>
          </a:br>
          <a:r>
            <a:rPr lang="en-US" sz="1700" b="0" i="0" kern="1200"/>
            <a:t>}</a:t>
          </a:r>
          <a:endParaRPr lang="en-US" sz="1700" kern="1200" dirty="0"/>
        </a:p>
      </dsp:txBody>
      <dsp:txXfrm>
        <a:off x="2786970" y="3634676"/>
        <a:ext cx="5922313" cy="841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B55A1-D0B8-4A06-9085-8E4C6B0043CE}">
      <dsp:nvSpPr>
        <dsp:cNvPr id="0" name=""/>
        <dsp:cNvSpPr/>
      </dsp:nvSpPr>
      <dsp:spPr>
        <a:xfrm>
          <a:off x="406400" y="1359592"/>
          <a:ext cx="7315200" cy="66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Specificity</a:t>
          </a:r>
        </a:p>
      </dsp:txBody>
      <dsp:txXfrm>
        <a:off x="406400" y="1359592"/>
        <a:ext cx="7315200" cy="665018"/>
      </dsp:txXfrm>
    </dsp:sp>
    <dsp:sp modelId="{E0A2DF46-4EA3-49F7-BA18-E720B775F110}">
      <dsp:nvSpPr>
        <dsp:cNvPr id="0" name=""/>
        <dsp:cNvSpPr/>
      </dsp:nvSpPr>
      <dsp:spPr>
        <a:xfrm>
          <a:off x="406400" y="2024611"/>
          <a:ext cx="975360" cy="162560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E608B-E851-40A4-A2EA-228114EE39C4}">
      <dsp:nvSpPr>
        <dsp:cNvPr id="0" name=""/>
        <dsp:cNvSpPr/>
      </dsp:nvSpPr>
      <dsp:spPr>
        <a:xfrm>
          <a:off x="1438655" y="2024611"/>
          <a:ext cx="975360" cy="162560"/>
        </a:xfrm>
        <a:prstGeom prst="parallelogram">
          <a:avLst>
            <a:gd name="adj" fmla="val 140840"/>
          </a:avLst>
        </a:prstGeom>
        <a:solidFill>
          <a:schemeClr val="accent4">
            <a:hueOff val="519785"/>
            <a:satOff val="-2398"/>
            <a:lumOff val="88"/>
            <a:alphaOff val="0"/>
          </a:schemeClr>
        </a:solidFill>
        <a:ln w="12700" cap="flat" cmpd="sng" algn="ctr">
          <a:solidFill>
            <a:schemeClr val="accent4">
              <a:hueOff val="519785"/>
              <a:satOff val="-2398"/>
              <a:lumOff val="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FC28B-4CF1-44BB-9235-2813037E76D5}">
      <dsp:nvSpPr>
        <dsp:cNvPr id="0" name=""/>
        <dsp:cNvSpPr/>
      </dsp:nvSpPr>
      <dsp:spPr>
        <a:xfrm>
          <a:off x="2470911" y="2024611"/>
          <a:ext cx="975360" cy="162560"/>
        </a:xfrm>
        <a:prstGeom prst="parallelogram">
          <a:avLst>
            <a:gd name="adj" fmla="val 140840"/>
          </a:avLst>
        </a:prstGeom>
        <a:solidFill>
          <a:schemeClr val="accent4">
            <a:hueOff val="1039569"/>
            <a:satOff val="-4797"/>
            <a:lumOff val="177"/>
            <a:alphaOff val="0"/>
          </a:schemeClr>
        </a:solidFill>
        <a:ln w="12700" cap="flat" cmpd="sng" algn="ctr">
          <a:solidFill>
            <a:schemeClr val="accent4">
              <a:hueOff val="1039569"/>
              <a:satOff val="-4797"/>
              <a:lumOff val="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F6DDE-2826-4722-A19B-39D615B3AAFB}">
      <dsp:nvSpPr>
        <dsp:cNvPr id="0" name=""/>
        <dsp:cNvSpPr/>
      </dsp:nvSpPr>
      <dsp:spPr>
        <a:xfrm>
          <a:off x="3503168" y="2024611"/>
          <a:ext cx="975360" cy="162560"/>
        </a:xfrm>
        <a:prstGeom prst="parallelogram">
          <a:avLst>
            <a:gd name="adj" fmla="val 140840"/>
          </a:avLst>
        </a:prstGeom>
        <a:solidFill>
          <a:schemeClr val="accent4">
            <a:hueOff val="1559354"/>
            <a:satOff val="-7195"/>
            <a:lumOff val="265"/>
            <a:alphaOff val="0"/>
          </a:schemeClr>
        </a:solidFill>
        <a:ln w="12700" cap="flat" cmpd="sng" algn="ctr">
          <a:solidFill>
            <a:schemeClr val="accent4">
              <a:hueOff val="1559354"/>
              <a:satOff val="-7195"/>
              <a:lumOff val="2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6D431-606E-4D94-8FDC-256EFA37156C}">
      <dsp:nvSpPr>
        <dsp:cNvPr id="0" name=""/>
        <dsp:cNvSpPr/>
      </dsp:nvSpPr>
      <dsp:spPr>
        <a:xfrm>
          <a:off x="4535423" y="2024611"/>
          <a:ext cx="975360" cy="162560"/>
        </a:xfrm>
        <a:prstGeom prst="parallelogram">
          <a:avLst>
            <a:gd name="adj" fmla="val 140840"/>
          </a:avLst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accent4">
              <a:hueOff val="2079139"/>
              <a:satOff val="-9594"/>
              <a:lumOff val="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FF4C9-C9CB-459B-B599-9C30B4E0EE83}">
      <dsp:nvSpPr>
        <dsp:cNvPr id="0" name=""/>
        <dsp:cNvSpPr/>
      </dsp:nvSpPr>
      <dsp:spPr>
        <a:xfrm>
          <a:off x="5567680" y="2024611"/>
          <a:ext cx="975360" cy="162560"/>
        </a:xfrm>
        <a:prstGeom prst="parallelogram">
          <a:avLst>
            <a:gd name="adj" fmla="val 14084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accent4">
              <a:hueOff val="2598923"/>
              <a:satOff val="-11992"/>
              <a:lumOff val="4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A2131-FABB-42BE-81F5-50A10B4161E5}">
      <dsp:nvSpPr>
        <dsp:cNvPr id="0" name=""/>
        <dsp:cNvSpPr/>
      </dsp:nvSpPr>
      <dsp:spPr>
        <a:xfrm>
          <a:off x="6599936" y="2024611"/>
          <a:ext cx="975360" cy="162560"/>
        </a:xfrm>
        <a:prstGeom prst="parallelogram">
          <a:avLst>
            <a:gd name="adj" fmla="val 140840"/>
          </a:avLst>
        </a:prstGeom>
        <a:solidFill>
          <a:schemeClr val="accent4">
            <a:hueOff val="3118708"/>
            <a:satOff val="-14390"/>
            <a:lumOff val="530"/>
            <a:alphaOff val="0"/>
          </a:schemeClr>
        </a:solidFill>
        <a:ln w="12700" cap="flat" cmpd="sng" algn="ctr">
          <a:solidFill>
            <a:schemeClr val="accent4">
              <a:hueOff val="3118708"/>
              <a:satOff val="-14390"/>
              <a:lumOff val="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B4176-50DD-47D6-9B3B-1A379BF8115E}">
      <dsp:nvSpPr>
        <dsp:cNvPr id="0" name=""/>
        <dsp:cNvSpPr/>
      </dsp:nvSpPr>
      <dsp:spPr>
        <a:xfrm>
          <a:off x="406400" y="2295544"/>
          <a:ext cx="7315200" cy="66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!important </a:t>
          </a:r>
          <a:endParaRPr lang="en-US" sz="3000" kern="1200" dirty="0"/>
        </a:p>
      </dsp:txBody>
      <dsp:txXfrm>
        <a:off x="406400" y="2295544"/>
        <a:ext cx="7315200" cy="665018"/>
      </dsp:txXfrm>
    </dsp:sp>
    <dsp:sp modelId="{AF7B0A49-E15D-4D9B-838C-EEB8FD38EA2E}">
      <dsp:nvSpPr>
        <dsp:cNvPr id="0" name=""/>
        <dsp:cNvSpPr/>
      </dsp:nvSpPr>
      <dsp:spPr>
        <a:xfrm>
          <a:off x="406400" y="2960562"/>
          <a:ext cx="975360" cy="162560"/>
        </a:xfrm>
        <a:prstGeom prst="parallelogram">
          <a:avLst>
            <a:gd name="adj" fmla="val 140840"/>
          </a:avLst>
        </a:prstGeom>
        <a:solidFill>
          <a:schemeClr val="accent4">
            <a:hueOff val="3638492"/>
            <a:satOff val="-16789"/>
            <a:lumOff val="618"/>
            <a:alphaOff val="0"/>
          </a:schemeClr>
        </a:solidFill>
        <a:ln w="12700" cap="flat" cmpd="sng" algn="ctr">
          <a:solidFill>
            <a:schemeClr val="accent4">
              <a:hueOff val="3638492"/>
              <a:satOff val="-16789"/>
              <a:lumOff val="6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8D864-D939-4107-84D2-65F3F3685892}">
      <dsp:nvSpPr>
        <dsp:cNvPr id="0" name=""/>
        <dsp:cNvSpPr/>
      </dsp:nvSpPr>
      <dsp:spPr>
        <a:xfrm>
          <a:off x="1438655" y="2960562"/>
          <a:ext cx="975360" cy="162560"/>
        </a:xfrm>
        <a:prstGeom prst="parallelogram">
          <a:avLst>
            <a:gd name="adj" fmla="val 140840"/>
          </a:avLst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accent4">
              <a:hueOff val="4158277"/>
              <a:satOff val="-19187"/>
              <a:lumOff val="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52F63-1D9C-4963-8701-8B627659E6C6}">
      <dsp:nvSpPr>
        <dsp:cNvPr id="0" name=""/>
        <dsp:cNvSpPr/>
      </dsp:nvSpPr>
      <dsp:spPr>
        <a:xfrm>
          <a:off x="2470911" y="2960562"/>
          <a:ext cx="975360" cy="162560"/>
        </a:xfrm>
        <a:prstGeom prst="parallelogram">
          <a:avLst>
            <a:gd name="adj" fmla="val 140840"/>
          </a:avLst>
        </a:prstGeom>
        <a:solidFill>
          <a:schemeClr val="accent4">
            <a:hueOff val="4678061"/>
            <a:satOff val="-21586"/>
            <a:lumOff val="794"/>
            <a:alphaOff val="0"/>
          </a:schemeClr>
        </a:solidFill>
        <a:ln w="12700" cap="flat" cmpd="sng" algn="ctr">
          <a:solidFill>
            <a:schemeClr val="accent4">
              <a:hueOff val="4678061"/>
              <a:satOff val="-21586"/>
              <a:lumOff val="7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D9F33-776A-48DA-B0E7-C73052465FBE}">
      <dsp:nvSpPr>
        <dsp:cNvPr id="0" name=""/>
        <dsp:cNvSpPr/>
      </dsp:nvSpPr>
      <dsp:spPr>
        <a:xfrm>
          <a:off x="3503168" y="2960562"/>
          <a:ext cx="975360" cy="162560"/>
        </a:xfrm>
        <a:prstGeom prst="parallelogram">
          <a:avLst>
            <a:gd name="adj" fmla="val 14084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DB811-31F0-4B62-AFFE-0C82141189AD}">
      <dsp:nvSpPr>
        <dsp:cNvPr id="0" name=""/>
        <dsp:cNvSpPr/>
      </dsp:nvSpPr>
      <dsp:spPr>
        <a:xfrm>
          <a:off x="4535423" y="2960562"/>
          <a:ext cx="975360" cy="162560"/>
        </a:xfrm>
        <a:prstGeom prst="parallelogram">
          <a:avLst>
            <a:gd name="adj" fmla="val 140840"/>
          </a:avLst>
        </a:prstGeom>
        <a:solidFill>
          <a:schemeClr val="accent4">
            <a:hueOff val="5717631"/>
            <a:satOff val="-26382"/>
            <a:lumOff val="971"/>
            <a:alphaOff val="0"/>
          </a:schemeClr>
        </a:solidFill>
        <a:ln w="12700" cap="flat" cmpd="sng" algn="ctr">
          <a:solidFill>
            <a:schemeClr val="accent4">
              <a:hueOff val="5717631"/>
              <a:satOff val="-26382"/>
              <a:lumOff val="9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B9627-0B92-46AE-8103-E6CD8586D63A}">
      <dsp:nvSpPr>
        <dsp:cNvPr id="0" name=""/>
        <dsp:cNvSpPr/>
      </dsp:nvSpPr>
      <dsp:spPr>
        <a:xfrm>
          <a:off x="5567680" y="2960562"/>
          <a:ext cx="975360" cy="162560"/>
        </a:xfrm>
        <a:prstGeom prst="parallelogram">
          <a:avLst>
            <a:gd name="adj" fmla="val 140840"/>
          </a:avLst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accent4">
              <a:hueOff val="6237415"/>
              <a:satOff val="-28781"/>
              <a:lumOff val="1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D67FD-175D-4713-A815-3EC0036781D8}">
      <dsp:nvSpPr>
        <dsp:cNvPr id="0" name=""/>
        <dsp:cNvSpPr/>
      </dsp:nvSpPr>
      <dsp:spPr>
        <a:xfrm>
          <a:off x="6599936" y="2960562"/>
          <a:ext cx="975360" cy="162560"/>
        </a:xfrm>
        <a:prstGeom prst="parallelogram">
          <a:avLst>
            <a:gd name="adj" fmla="val 140840"/>
          </a:avLst>
        </a:prstGeom>
        <a:solidFill>
          <a:schemeClr val="accent4">
            <a:hueOff val="6757200"/>
            <a:satOff val="-31179"/>
            <a:lumOff val="1147"/>
            <a:alphaOff val="0"/>
          </a:schemeClr>
        </a:solidFill>
        <a:ln w="12700" cap="flat" cmpd="sng" algn="ctr">
          <a:solidFill>
            <a:schemeClr val="accent4">
              <a:hueOff val="6757200"/>
              <a:satOff val="-31179"/>
              <a:lumOff val="11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83831-0BD7-49BA-B6C2-EEEE63A08E47}">
      <dsp:nvSpPr>
        <dsp:cNvPr id="0" name=""/>
        <dsp:cNvSpPr/>
      </dsp:nvSpPr>
      <dsp:spPr>
        <a:xfrm>
          <a:off x="406400" y="3231495"/>
          <a:ext cx="7315200" cy="66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Order</a:t>
          </a:r>
        </a:p>
      </dsp:txBody>
      <dsp:txXfrm>
        <a:off x="406400" y="3231495"/>
        <a:ext cx="7315200" cy="665018"/>
      </dsp:txXfrm>
    </dsp:sp>
    <dsp:sp modelId="{62D4E93E-CD2C-4F07-82F1-9608307C055D}">
      <dsp:nvSpPr>
        <dsp:cNvPr id="0" name=""/>
        <dsp:cNvSpPr/>
      </dsp:nvSpPr>
      <dsp:spPr>
        <a:xfrm>
          <a:off x="406400" y="3896514"/>
          <a:ext cx="975360" cy="162560"/>
        </a:xfrm>
        <a:prstGeom prst="parallelogram">
          <a:avLst>
            <a:gd name="adj" fmla="val 140840"/>
          </a:avLst>
        </a:prstGeom>
        <a:solidFill>
          <a:schemeClr val="accent4">
            <a:hueOff val="7276984"/>
            <a:satOff val="-33578"/>
            <a:lumOff val="1236"/>
            <a:alphaOff val="0"/>
          </a:schemeClr>
        </a:solidFill>
        <a:ln w="12700" cap="flat" cmpd="sng" algn="ctr">
          <a:solidFill>
            <a:schemeClr val="accent4">
              <a:hueOff val="7276984"/>
              <a:satOff val="-33578"/>
              <a:lumOff val="12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7A634-5BCD-44F3-81E8-D87BE4FABEE5}">
      <dsp:nvSpPr>
        <dsp:cNvPr id="0" name=""/>
        <dsp:cNvSpPr/>
      </dsp:nvSpPr>
      <dsp:spPr>
        <a:xfrm>
          <a:off x="1438655" y="3896514"/>
          <a:ext cx="975360" cy="162560"/>
        </a:xfrm>
        <a:prstGeom prst="parallelogram">
          <a:avLst>
            <a:gd name="adj" fmla="val 14084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accent4">
              <a:hueOff val="7796769"/>
              <a:satOff val="-35976"/>
              <a:lumOff val="13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E38C3-660B-4821-9054-CF95A9394CA1}">
      <dsp:nvSpPr>
        <dsp:cNvPr id="0" name=""/>
        <dsp:cNvSpPr/>
      </dsp:nvSpPr>
      <dsp:spPr>
        <a:xfrm>
          <a:off x="2470911" y="3896514"/>
          <a:ext cx="975360" cy="162560"/>
        </a:xfrm>
        <a:prstGeom prst="parallelogram">
          <a:avLst>
            <a:gd name="adj" fmla="val 140840"/>
          </a:avLst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accent4">
              <a:hueOff val="8316554"/>
              <a:satOff val="-38374"/>
              <a:lumOff val="1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0C541-FE11-4BEC-A27B-B0EF63797DA7}">
      <dsp:nvSpPr>
        <dsp:cNvPr id="0" name=""/>
        <dsp:cNvSpPr/>
      </dsp:nvSpPr>
      <dsp:spPr>
        <a:xfrm>
          <a:off x="3503168" y="3896514"/>
          <a:ext cx="975360" cy="162560"/>
        </a:xfrm>
        <a:prstGeom prst="parallelogram">
          <a:avLst>
            <a:gd name="adj" fmla="val 140840"/>
          </a:avLst>
        </a:prstGeom>
        <a:solidFill>
          <a:schemeClr val="accent4">
            <a:hueOff val="8836339"/>
            <a:satOff val="-40773"/>
            <a:lumOff val="1500"/>
            <a:alphaOff val="0"/>
          </a:schemeClr>
        </a:solidFill>
        <a:ln w="12700" cap="flat" cmpd="sng" algn="ctr">
          <a:solidFill>
            <a:schemeClr val="accent4">
              <a:hueOff val="8836339"/>
              <a:satOff val="-40773"/>
              <a:lumOff val="15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99500-6DF3-476B-94C5-8765CE9E70E3}">
      <dsp:nvSpPr>
        <dsp:cNvPr id="0" name=""/>
        <dsp:cNvSpPr/>
      </dsp:nvSpPr>
      <dsp:spPr>
        <a:xfrm>
          <a:off x="4535423" y="3896514"/>
          <a:ext cx="975360" cy="162560"/>
        </a:xfrm>
        <a:prstGeom prst="parallelogram">
          <a:avLst>
            <a:gd name="adj" fmla="val 140840"/>
          </a:avLst>
        </a:prstGeom>
        <a:solidFill>
          <a:schemeClr val="accent4">
            <a:hueOff val="9356123"/>
            <a:satOff val="-43171"/>
            <a:lumOff val="1589"/>
            <a:alphaOff val="0"/>
          </a:schemeClr>
        </a:solidFill>
        <a:ln w="12700" cap="flat" cmpd="sng" algn="ctr">
          <a:solidFill>
            <a:schemeClr val="accent4">
              <a:hueOff val="9356123"/>
              <a:satOff val="-43171"/>
              <a:lumOff val="1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26171-92C2-4B1F-B84C-EEB5B8F9D19E}">
      <dsp:nvSpPr>
        <dsp:cNvPr id="0" name=""/>
        <dsp:cNvSpPr/>
      </dsp:nvSpPr>
      <dsp:spPr>
        <a:xfrm>
          <a:off x="5567680" y="3896514"/>
          <a:ext cx="975360" cy="162560"/>
        </a:xfrm>
        <a:prstGeom prst="parallelogram">
          <a:avLst>
            <a:gd name="adj" fmla="val 140840"/>
          </a:avLst>
        </a:prstGeom>
        <a:solidFill>
          <a:schemeClr val="accent4">
            <a:hueOff val="9875907"/>
            <a:satOff val="-45570"/>
            <a:lumOff val="1677"/>
            <a:alphaOff val="0"/>
          </a:schemeClr>
        </a:solidFill>
        <a:ln w="12700" cap="flat" cmpd="sng" algn="ctr">
          <a:solidFill>
            <a:schemeClr val="accent4">
              <a:hueOff val="9875907"/>
              <a:satOff val="-45570"/>
              <a:lumOff val="1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5B55E-F90E-4001-8DF5-DB234543241A}">
      <dsp:nvSpPr>
        <dsp:cNvPr id="0" name=""/>
        <dsp:cNvSpPr/>
      </dsp:nvSpPr>
      <dsp:spPr>
        <a:xfrm>
          <a:off x="6599936" y="3896514"/>
          <a:ext cx="975360" cy="162560"/>
        </a:xfrm>
        <a:prstGeom prst="parallelogram">
          <a:avLst>
            <a:gd name="adj" fmla="val 14084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65F8C-E1DF-4B51-A2CF-32A4EF50FE2B}">
      <dsp:nvSpPr>
        <dsp:cNvPr id="0" name=""/>
        <dsp:cNvSpPr/>
      </dsp:nvSpPr>
      <dsp:spPr>
        <a:xfrm>
          <a:off x="3147218" y="2388995"/>
          <a:ext cx="1833562" cy="18335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Page Strongest</a:t>
          </a:r>
        </a:p>
      </dsp:txBody>
      <dsp:txXfrm>
        <a:off x="3415737" y="2657514"/>
        <a:ext cx="1296524" cy="1296524"/>
      </dsp:txXfrm>
    </dsp:sp>
    <dsp:sp modelId="{1969F1F7-239A-43FF-90E0-1470104028BD}">
      <dsp:nvSpPr>
        <dsp:cNvPr id="0" name=""/>
        <dsp:cNvSpPr/>
      </dsp:nvSpPr>
      <dsp:spPr>
        <a:xfrm rot="16200000">
          <a:off x="3787893" y="2092587"/>
          <a:ext cx="552212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552212" y="2030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0194" y="2099084"/>
        <a:ext cx="27610" cy="27610"/>
      </dsp:txXfrm>
    </dsp:sp>
    <dsp:sp modelId="{F8F079DE-2AC3-43FA-ACC3-08E4C935D269}">
      <dsp:nvSpPr>
        <dsp:cNvPr id="0" name=""/>
        <dsp:cNvSpPr/>
      </dsp:nvSpPr>
      <dsp:spPr>
        <a:xfrm>
          <a:off x="3147218" y="3221"/>
          <a:ext cx="1833562" cy="1833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Default Weak</a:t>
          </a:r>
        </a:p>
      </dsp:txBody>
      <dsp:txXfrm>
        <a:off x="3415737" y="271740"/>
        <a:ext cx="1296524" cy="1296524"/>
      </dsp:txXfrm>
    </dsp:sp>
    <dsp:sp modelId="{EAEC67EA-385D-4711-AC45-6FDB55C26AA0}">
      <dsp:nvSpPr>
        <dsp:cNvPr id="0" name=""/>
        <dsp:cNvSpPr/>
      </dsp:nvSpPr>
      <dsp:spPr>
        <a:xfrm rot="1800000">
          <a:off x="4820964" y="3881918"/>
          <a:ext cx="552212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552212" y="2030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3265" y="3888415"/>
        <a:ext cx="27610" cy="27610"/>
      </dsp:txXfrm>
    </dsp:sp>
    <dsp:sp modelId="{9046EE5A-2826-4B9A-B7B3-64D6164EC37A}">
      <dsp:nvSpPr>
        <dsp:cNvPr id="0" name=""/>
        <dsp:cNvSpPr/>
      </dsp:nvSpPr>
      <dsp:spPr>
        <a:xfrm>
          <a:off x="5213360" y="3581883"/>
          <a:ext cx="1833562" cy="1833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Strong</a:t>
          </a:r>
        </a:p>
      </dsp:txBody>
      <dsp:txXfrm>
        <a:off x="5481879" y="3850402"/>
        <a:ext cx="1296524" cy="1296524"/>
      </dsp:txXfrm>
    </dsp:sp>
    <dsp:sp modelId="{51192F0C-F566-4607-A5FC-B4C9995DF708}">
      <dsp:nvSpPr>
        <dsp:cNvPr id="0" name=""/>
        <dsp:cNvSpPr/>
      </dsp:nvSpPr>
      <dsp:spPr>
        <a:xfrm rot="9000000">
          <a:off x="2754823" y="3881918"/>
          <a:ext cx="552212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552212" y="2030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17123" y="3888415"/>
        <a:ext cx="27610" cy="27610"/>
      </dsp:txXfrm>
    </dsp:sp>
    <dsp:sp modelId="{15BA3F5D-39EF-4528-8CEF-3E1375C8E57C}">
      <dsp:nvSpPr>
        <dsp:cNvPr id="0" name=""/>
        <dsp:cNvSpPr/>
      </dsp:nvSpPr>
      <dsp:spPr>
        <a:xfrm>
          <a:off x="1081077" y="3581883"/>
          <a:ext cx="1833562" cy="1833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External Stronger</a:t>
          </a:r>
        </a:p>
      </dsp:txBody>
      <dsp:txXfrm>
        <a:off x="1349596" y="3850402"/>
        <a:ext cx="1296524" cy="12965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2A8FF-D644-411D-B199-25C33582E2E7}">
      <dsp:nvSpPr>
        <dsp:cNvPr id="0" name=""/>
        <dsp:cNvSpPr/>
      </dsp:nvSpPr>
      <dsp:spPr>
        <a:xfrm>
          <a:off x="0" y="18826"/>
          <a:ext cx="2493725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Data1</a:t>
          </a:r>
        </a:p>
      </dsp:txBody>
      <dsp:txXfrm>
        <a:off x="31613" y="50439"/>
        <a:ext cx="2430499" cy="584369"/>
      </dsp:txXfrm>
    </dsp:sp>
    <dsp:sp modelId="{2B0B01B7-4BFB-47CE-BF2A-5FCAB4D5D2CE}">
      <dsp:nvSpPr>
        <dsp:cNvPr id="0" name=""/>
        <dsp:cNvSpPr/>
      </dsp:nvSpPr>
      <dsp:spPr>
        <a:xfrm>
          <a:off x="0" y="744181"/>
          <a:ext cx="2493725" cy="647595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2</a:t>
          </a:r>
        </a:p>
      </dsp:txBody>
      <dsp:txXfrm>
        <a:off x="31613" y="775794"/>
        <a:ext cx="2430499" cy="584369"/>
      </dsp:txXfrm>
    </dsp:sp>
    <dsp:sp modelId="{89051147-2571-449A-8690-952357795648}">
      <dsp:nvSpPr>
        <dsp:cNvPr id="0" name=""/>
        <dsp:cNvSpPr/>
      </dsp:nvSpPr>
      <dsp:spPr>
        <a:xfrm>
          <a:off x="0" y="1469537"/>
          <a:ext cx="2493725" cy="647595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3</a:t>
          </a:r>
        </a:p>
      </dsp:txBody>
      <dsp:txXfrm>
        <a:off x="31613" y="1501150"/>
        <a:ext cx="2430499" cy="5843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2A8FF-D644-411D-B199-25C33582E2E7}">
      <dsp:nvSpPr>
        <dsp:cNvPr id="0" name=""/>
        <dsp:cNvSpPr/>
      </dsp:nvSpPr>
      <dsp:spPr>
        <a:xfrm>
          <a:off x="0" y="3072"/>
          <a:ext cx="2493725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Data1</a:t>
          </a:r>
        </a:p>
      </dsp:txBody>
      <dsp:txXfrm>
        <a:off x="31613" y="34685"/>
        <a:ext cx="2430499" cy="584369"/>
      </dsp:txXfrm>
    </dsp:sp>
    <dsp:sp modelId="{89051147-2571-449A-8690-952357795648}">
      <dsp:nvSpPr>
        <dsp:cNvPr id="0" name=""/>
        <dsp:cNvSpPr/>
      </dsp:nvSpPr>
      <dsp:spPr>
        <a:xfrm>
          <a:off x="0" y="731500"/>
          <a:ext cx="2493725" cy="647595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3</a:t>
          </a:r>
        </a:p>
      </dsp:txBody>
      <dsp:txXfrm>
        <a:off x="31613" y="763113"/>
        <a:ext cx="2430499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348A3-53D0-4FD2-BEA8-74028E5BACD2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0C914-BACE-4DCB-88D6-E3F349FFEE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1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term </a:t>
            </a:r>
            <a:r>
              <a:rPr lang="en-US" sz="1200" i="1" dirty="0"/>
              <a:t>cascading</a:t>
            </a:r>
            <a:r>
              <a:rPr lang="en-US" sz="1200" dirty="0"/>
              <a:t> derives from the fact that multiple style sheets can be applied to the same Web page.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61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: inline =&gt; width not applied</a:t>
            </a:r>
          </a:p>
          <a:p>
            <a:r>
              <a:rPr lang="en-US" dirty="0"/>
              <a:t>Display inline-block =&gt;with applied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90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 container with position different than</a:t>
            </a:r>
            <a:r>
              <a:rPr lang="en-US" baseline="0" dirty="0"/>
              <a:t> static the inner block will  behave differently when you select absolute position it will calculate absolute position from the container not the screen.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28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body</a:t>
            </a:r>
          </a:p>
          <a:p>
            <a:r>
              <a:rPr lang="en-US" dirty="0"/>
              <a:t>{</a:t>
            </a:r>
          </a:p>
          <a:p>
            <a:r>
              <a:rPr lang="en-US" baseline="0" dirty="0"/>
              <a:t>        font-family: Arial, </a:t>
            </a:r>
            <a:r>
              <a:rPr lang="en-US" baseline="0" dirty="0" err="1"/>
              <a:t>Helvitica</a:t>
            </a:r>
            <a:r>
              <a:rPr lang="en-US" baseline="0" dirty="0"/>
              <a:t>, sans-</a:t>
            </a:r>
            <a:r>
              <a:rPr lang="en-US" baseline="0" dirty="0" err="1"/>
              <a:t>serief</a:t>
            </a:r>
            <a:r>
              <a:rPr lang="en-US" baseline="0" dirty="0"/>
              <a:t>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73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body</a:t>
            </a:r>
          </a:p>
          <a:p>
            <a:r>
              <a:rPr lang="en-US" dirty="0"/>
              <a:t>{</a:t>
            </a:r>
          </a:p>
          <a:p>
            <a:r>
              <a:rPr lang="en-US" baseline="0" dirty="0"/>
              <a:t>        font-family: Arial, </a:t>
            </a:r>
            <a:r>
              <a:rPr lang="en-US" baseline="0" dirty="0" err="1"/>
              <a:t>Helvitica</a:t>
            </a:r>
            <a:r>
              <a:rPr lang="en-US" baseline="0" dirty="0"/>
              <a:t>, sans-</a:t>
            </a:r>
            <a:r>
              <a:rPr lang="en-US" baseline="0" dirty="0" err="1"/>
              <a:t>serief</a:t>
            </a:r>
            <a:r>
              <a:rPr lang="en-US" baseline="0" dirty="0"/>
              <a:t>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15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https://jigsaw.w3.org/css-validator/ to validate your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58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50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61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rgbClr val="FF0000"/>
                </a:solidFill>
              </a:rPr>
              <a:t>&lt;STYLE TYPE="text/</a:t>
            </a:r>
            <a:r>
              <a:rPr lang="en-US" sz="1200" dirty="0" err="1">
                <a:solidFill>
                  <a:srgbClr val="FF0000"/>
                </a:solidFill>
              </a:rPr>
              <a:t>css</a:t>
            </a:r>
            <a:r>
              <a:rPr lang="en-US" sz="1200" dirty="0">
                <a:solidFill>
                  <a:srgbClr val="FF0000"/>
                </a:solidFill>
              </a:rPr>
              <a:t>"&gt;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	H1 { color: blue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rgbClr val="FF0000"/>
                </a:solidFill>
              </a:rPr>
              <a:t>		H2 { color: red}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rgbClr val="FF0000"/>
                </a:solidFill>
              </a:rPr>
              <a:t>	&lt;/STYLE&gt;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</a:rPr>
              <a:t>&lt;link type="text/</a:t>
            </a:r>
            <a:r>
              <a:rPr lang="en-US" sz="1200" dirty="0" err="1">
                <a:solidFill>
                  <a:srgbClr val="FF0000"/>
                </a:solidFill>
              </a:rPr>
              <a:t>css</a:t>
            </a:r>
            <a:r>
              <a:rPr lang="en-US" sz="1200" dirty="0">
                <a:solidFill>
                  <a:srgbClr val="FF0000"/>
                </a:solidFill>
              </a:rPr>
              <a:t>" href="style.css“ </a:t>
            </a:r>
            <a:r>
              <a:rPr lang="en-US" sz="1200" dirty="0" err="1">
                <a:solidFill>
                  <a:srgbClr val="FF0000"/>
                </a:solidFill>
              </a:rPr>
              <a:t>rel</a:t>
            </a:r>
            <a:r>
              <a:rPr lang="en-US" sz="1200" dirty="0">
                <a:solidFill>
                  <a:srgbClr val="FF0000"/>
                </a:solidFill>
              </a:rPr>
              <a:t>="stylesheet" &gt;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&lt;STYLE TYPE="text/</a:t>
            </a:r>
            <a:r>
              <a:rPr lang="en-US" dirty="0" err="1">
                <a:solidFill>
                  <a:srgbClr val="FF0000"/>
                </a:solidFill>
              </a:rPr>
              <a:t>css</a:t>
            </a:r>
            <a:r>
              <a:rPr lang="en-US" dirty="0">
                <a:solidFill>
                  <a:srgbClr val="FF0000"/>
                </a:solidFill>
              </a:rPr>
              <a:t>"&gt;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		 @import 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(“styles1.css”);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  		 @import 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(“style2.css”);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	&lt;/STYLE&gt;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&lt;P STYLE="color: red; font-family: ‘Ariel‘ "&gt; 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	This paragraph is styled in red with the Ariel font, if available.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	&lt;/P&gt;</a:t>
            </a:r>
          </a:p>
          <a:p>
            <a:endParaRPr lang="en-US" dirty="0"/>
          </a:p>
          <a:p>
            <a:r>
              <a:rPr lang="en-US" dirty="0"/>
              <a:t>http://www.stevesouders.com/blog/2009/04/09/dont-use-import/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7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  <a:r>
              <a:rPr lang="en-US" baseline="0" dirty="0"/>
              <a:t>-position (image with double images) </a:t>
            </a:r>
            <a:r>
              <a:rPr lang="en-US" baseline="0"/>
              <a:t>–(sprites)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08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5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rgbClr val="FF0000"/>
                </a:solidFill>
              </a:rPr>
              <a:t>&lt;STYLE TYPE="text/</a:t>
            </a:r>
            <a:r>
              <a:rPr lang="en-US" sz="1200" dirty="0" err="1">
                <a:solidFill>
                  <a:srgbClr val="FF0000"/>
                </a:solidFill>
              </a:rPr>
              <a:t>css</a:t>
            </a:r>
            <a:r>
              <a:rPr lang="en-US" sz="1200" dirty="0">
                <a:solidFill>
                  <a:srgbClr val="FF0000"/>
                </a:solidFill>
              </a:rPr>
              <a:t>"&gt;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	H1 { color: blue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rgbClr val="FF0000"/>
                </a:solidFill>
              </a:rPr>
              <a:t>		H2 { color: red}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rgbClr val="FF0000"/>
                </a:solidFill>
              </a:rPr>
              <a:t>	&lt;/STYLE&gt;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http://www.stevesouders.com/blog/2009/04/09/dont-use-import/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47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: Internet</a:t>
            </a:r>
            <a:r>
              <a:rPr lang="en-US" baseline="0" dirty="0"/>
              <a:t> options =&gt; accessibility </a:t>
            </a:r>
          </a:p>
          <a:p>
            <a:r>
              <a:rPr lang="en-US" baseline="0" dirty="0"/>
              <a:t>Link media=“Print”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06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rgbClr val="FF0000"/>
                </a:solidFill>
              </a:rPr>
              <a:t>&lt;STYLE TYPE="text/</a:t>
            </a:r>
            <a:r>
              <a:rPr lang="en-US" sz="1200" dirty="0" err="1">
                <a:solidFill>
                  <a:srgbClr val="FF0000"/>
                </a:solidFill>
              </a:rPr>
              <a:t>css</a:t>
            </a:r>
            <a:r>
              <a:rPr lang="en-US" sz="1200" dirty="0">
                <a:solidFill>
                  <a:srgbClr val="FF0000"/>
                </a:solidFill>
              </a:rPr>
              <a:t>"&gt;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	H1 { color: blue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rgbClr val="FF0000"/>
                </a:solidFill>
              </a:rPr>
              <a:t>		H2 { color: red}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rgbClr val="FF0000"/>
                </a:solidFill>
              </a:rPr>
              <a:t>	&lt;/STYLE&gt;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http://www.stevesouders.com/blog/2009/04/09/dont-use-import/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41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Margin : 0 auto; to center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1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5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4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1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5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5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8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8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4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607-5AAF-4FBF-B5EE-00D47C776EAD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53A4-7A05-435D-91CD-BC4B2B3F11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2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90607-5AAF-4FBF-B5EE-00D47C776EAD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453A4-7A05-435D-91CD-BC4B2B3F11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5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www.w3schools.com/cssref/css_selector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s://www.w3schools.com/cssref" TargetMode="External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cssauthor.com/css-reset-stylesheets/" TargetMode="Externa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diagramData" Target="../diagrams/data10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17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6" Type="http://schemas.openxmlformats.org/officeDocument/2006/relationships/diagramColors" Target="../diagrams/colors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diagramLayout" Target="../diagrams/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default.asp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hyperlink" Target="http://cssreference.io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.org/TR/css-ui-3/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developer.mozilla.org/en-US/docs/Web/CSS/Reference" TargetMode="External"/><Relationship Id="rId9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evesouders.com/blog/2009/04/09/dont-use-import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651" y="0"/>
            <a:ext cx="6445070" cy="644507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58E0EB78-D3C2-4A49-B59E-9E977367C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3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6200000">
            <a:off x="-248749" y="2832856"/>
            <a:ext cx="4849020" cy="1015663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6000" b="1" spc="1000" dirty="0">
                <a:solidFill>
                  <a:schemeClr val="bg1"/>
                </a:solidFill>
              </a:rPr>
              <a:t>SELECTORS</a:t>
            </a:r>
            <a:endParaRPr lang="en-US" sz="4800" b="1" spc="1000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33896098"/>
              </p:ext>
            </p:extLst>
          </p:nvPr>
        </p:nvGraphicFramePr>
        <p:xfrm>
          <a:off x="2998032" y="1079290"/>
          <a:ext cx="7749916" cy="5111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37880" y="4038889"/>
            <a:ext cx="2678938" cy="769441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4400" b="1" spc="1000" dirty="0">
                <a:solidFill>
                  <a:schemeClr val="bg1"/>
                </a:solidFill>
              </a:rPr>
              <a:t>SIMPLE</a:t>
            </a:r>
            <a:endParaRPr lang="en-US" sz="3600" b="1" spc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78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6200000">
            <a:off x="-248749" y="2832856"/>
            <a:ext cx="4849020" cy="1015663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6000" b="1" spc="1000" dirty="0">
                <a:solidFill>
                  <a:schemeClr val="bg1"/>
                </a:solidFill>
              </a:rPr>
              <a:t>SELECTORS</a:t>
            </a:r>
            <a:endParaRPr lang="en-US" sz="4800" b="1" spc="1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7935" y="916177"/>
            <a:ext cx="798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https://www.w3schools.com/cssref/css_selectors.asp</a:t>
            </a:r>
            <a:endParaRPr lang="en-US" sz="28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61360704"/>
              </p:ext>
            </p:extLst>
          </p:nvPr>
        </p:nvGraphicFramePr>
        <p:xfrm>
          <a:off x="3045190" y="1439397"/>
          <a:ext cx="8482245" cy="4325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 rot="16200000">
            <a:off x="165896" y="4173799"/>
            <a:ext cx="2422907" cy="769441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4400" b="1" spc="1000" dirty="0">
                <a:solidFill>
                  <a:schemeClr val="bg1"/>
                </a:solidFill>
              </a:rPr>
              <a:t>OTHER</a:t>
            </a:r>
            <a:endParaRPr lang="en-US" sz="3600" b="1" spc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04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62C19-DE96-42EA-B86B-B8C871D4C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3117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Grouping selectors is done by separating each selector with a comma to give the same properties to several selectors without having to repeat.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US" dirty="0">
                <a:solidFill>
                  <a:srgbClr val="C00000"/>
                </a:solidFill>
              </a:rPr>
              <a:t>h1 { font-family: “sans-serif “}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	      h2 { font-family: “sans-serif”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	      h3 { font-family: “sans-serif “}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is equivalent to: </a:t>
            </a:r>
            <a:r>
              <a:rPr lang="en-US" dirty="0">
                <a:solidFill>
                  <a:srgbClr val="C00000"/>
                </a:solidFill>
              </a:rPr>
              <a:t>h1, h2, h3 { font-family: “sans-serif”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308DF-72FC-47B6-B975-F70DE661710D}"/>
              </a:ext>
            </a:extLst>
          </p:cNvPr>
          <p:cNvSpPr txBox="1"/>
          <p:nvPr/>
        </p:nvSpPr>
        <p:spPr>
          <a:xfrm>
            <a:off x="857464" y="542443"/>
            <a:ext cx="2552815" cy="83099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Grouping</a:t>
            </a:r>
          </a:p>
        </p:txBody>
      </p:sp>
    </p:spTree>
    <p:extLst>
      <p:ext uri="{BB962C8B-B14F-4D97-AF65-F5344CB8AC3E}">
        <p14:creationId xmlns:p14="http://schemas.microsoft.com/office/powerpoint/2010/main" val="118392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6200000">
            <a:off x="-579044" y="2832856"/>
            <a:ext cx="5329729" cy="1015663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6000" b="1" spc="1000" dirty="0">
                <a:solidFill>
                  <a:schemeClr val="bg1"/>
                </a:solidFill>
              </a:rPr>
              <a:t>ATTRIBUTES</a:t>
            </a:r>
            <a:endParaRPr lang="en-US" sz="4800" b="1" spc="1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3044" y="675822"/>
            <a:ext cx="5349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https://www.w3schools.com/cssref</a:t>
            </a:r>
            <a:endParaRPr lang="en-US" sz="28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04392091"/>
              </p:ext>
            </p:extLst>
          </p:nvPr>
        </p:nvGraphicFramePr>
        <p:xfrm>
          <a:off x="2983044" y="1080556"/>
          <a:ext cx="8709284" cy="5329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1117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6200000">
            <a:off x="398469" y="3027726"/>
            <a:ext cx="3374706" cy="1015663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6000" b="1" spc="1000" dirty="0">
                <a:solidFill>
                  <a:schemeClr val="bg1"/>
                </a:solidFill>
              </a:rPr>
              <a:t>VALUES</a:t>
            </a:r>
            <a:endParaRPr lang="en-US" sz="4800" b="1" spc="1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33305814"/>
              </p:ext>
            </p:extLst>
          </p:nvPr>
        </p:nvGraphicFramePr>
        <p:xfrm>
          <a:off x="2983044" y="1080556"/>
          <a:ext cx="8709284" cy="4705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015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85918" y="784282"/>
            <a:ext cx="5639301" cy="83099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Cascading Style Rules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70917300"/>
              </p:ext>
            </p:extLst>
          </p:nvPr>
        </p:nvGraphicFramePr>
        <p:xfrm>
          <a:off x="2385918" y="58089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2844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70" y="929392"/>
            <a:ext cx="9271824" cy="5171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1508" y="629591"/>
            <a:ext cx="2784737" cy="83099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Specificity</a:t>
            </a:r>
          </a:p>
        </p:txBody>
      </p:sp>
    </p:spTree>
    <p:extLst>
      <p:ext uri="{BB962C8B-B14F-4D97-AF65-F5344CB8AC3E}">
        <p14:creationId xmlns:p14="http://schemas.microsoft.com/office/powerpoint/2010/main" val="10665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1449" y="914401"/>
            <a:ext cx="3104824" cy="83099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!important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278" y="2788170"/>
            <a:ext cx="9698994" cy="169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44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62C19-DE96-42EA-B86B-B8C871D4C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311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“Cascading ” </a:t>
            </a:r>
            <a:r>
              <a:rPr lang="en-US" dirty="0">
                <a:solidFill>
                  <a:srgbClr val="002060"/>
                </a:solidFill>
              </a:rPr>
              <a:t>reflects the way styles are applied to the elements in a document, because style declarations cascade down to elements from many origins.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Styles will be applied to HTML in the following order: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1. Browser default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2. External style sheet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3. Internal style sheet (in head)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4. Inline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308DF-72FC-47B6-B975-F70DE661710D}"/>
              </a:ext>
            </a:extLst>
          </p:cNvPr>
          <p:cNvSpPr txBox="1"/>
          <p:nvPr/>
        </p:nvSpPr>
        <p:spPr>
          <a:xfrm>
            <a:off x="857464" y="542443"/>
            <a:ext cx="4349396" cy="83099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Cascading Order</a:t>
            </a:r>
          </a:p>
        </p:txBody>
      </p:sp>
    </p:spTree>
    <p:extLst>
      <p:ext uri="{BB962C8B-B14F-4D97-AF65-F5344CB8AC3E}">
        <p14:creationId xmlns:p14="http://schemas.microsoft.com/office/powerpoint/2010/main" val="2865026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1449" y="914401"/>
            <a:ext cx="1672766" cy="83099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1449" y="2681716"/>
            <a:ext cx="107934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If the </a:t>
            </a:r>
            <a:r>
              <a:rPr lang="en-US" sz="4400" b="1" dirty="0">
                <a:solidFill>
                  <a:schemeClr val="accent1"/>
                </a:solidFill>
              </a:rPr>
              <a:t>Specificity</a:t>
            </a:r>
            <a:r>
              <a:rPr lang="en-US" sz="4400" b="1" dirty="0"/>
              <a:t> is the </a:t>
            </a:r>
            <a:r>
              <a:rPr lang="en-US" sz="4400" b="1" dirty="0">
                <a:solidFill>
                  <a:schemeClr val="accent1"/>
                </a:solidFill>
              </a:rPr>
              <a:t>same</a:t>
            </a:r>
            <a:r>
              <a:rPr lang="en-US" sz="4400" b="1" dirty="0"/>
              <a:t>, </a:t>
            </a:r>
            <a:r>
              <a:rPr lang="en-US" sz="4400" b="1" dirty="0">
                <a:solidFill>
                  <a:srgbClr val="FF0000"/>
                </a:solidFill>
              </a:rPr>
              <a:t>order</a:t>
            </a:r>
            <a:r>
              <a:rPr lang="en-US" sz="4400" b="1" dirty="0"/>
              <a:t> of classes declaration make the </a:t>
            </a:r>
            <a:r>
              <a:rPr lang="en-US" sz="4400" b="1" dirty="0">
                <a:solidFill>
                  <a:srgbClr val="FF0000"/>
                </a:solidFill>
              </a:rPr>
              <a:t>last</a:t>
            </a:r>
            <a:r>
              <a:rPr lang="en-US" sz="4400" b="1" dirty="0"/>
              <a:t> declaration has the </a:t>
            </a:r>
            <a:r>
              <a:rPr lang="en-US" sz="4400" b="1" dirty="0">
                <a:solidFill>
                  <a:srgbClr val="FF0000"/>
                </a:solidFill>
              </a:rPr>
              <a:t>highest priority</a:t>
            </a:r>
            <a:r>
              <a:rPr lang="en-US" sz="4400" b="1" dirty="0"/>
              <a:t>.</a:t>
            </a:r>
            <a:endParaRPr lang="ar-EG" sz="4400" b="1" dirty="0"/>
          </a:p>
        </p:txBody>
      </p:sp>
    </p:spTree>
    <p:extLst>
      <p:ext uri="{BB962C8B-B14F-4D97-AF65-F5344CB8AC3E}">
        <p14:creationId xmlns:p14="http://schemas.microsoft.com/office/powerpoint/2010/main" val="194298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3934" y="1700545"/>
            <a:ext cx="38647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accent1"/>
                </a:solidFill>
              </a:rPr>
              <a:t>CSS</a:t>
            </a:r>
            <a:br>
              <a:rPr lang="en-US" dirty="0"/>
            </a:br>
            <a:r>
              <a:rPr lang="en-US" sz="3200" b="1" dirty="0">
                <a:solidFill>
                  <a:schemeClr val="accent1"/>
                </a:solidFill>
              </a:rPr>
              <a:t>C</a:t>
            </a:r>
            <a:r>
              <a:rPr lang="en-US" sz="3200" b="1" dirty="0"/>
              <a:t>ascading </a:t>
            </a:r>
            <a:r>
              <a:rPr lang="en-US" sz="3200" b="1" dirty="0">
                <a:solidFill>
                  <a:schemeClr val="accent1"/>
                </a:solidFill>
              </a:rPr>
              <a:t>S</a:t>
            </a:r>
            <a:r>
              <a:rPr lang="en-US" sz="3200" b="1" dirty="0"/>
              <a:t>tyle </a:t>
            </a:r>
            <a:r>
              <a:rPr lang="en-US" sz="3200" b="1" dirty="0">
                <a:solidFill>
                  <a:schemeClr val="accent1"/>
                </a:solidFill>
              </a:rPr>
              <a:t>S</a:t>
            </a:r>
            <a:r>
              <a:rPr lang="en-US" sz="3200" b="1" dirty="0"/>
              <a:t>heet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82793" y="4828152"/>
            <a:ext cx="10272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sz="3600" b="1" dirty="0"/>
              <a:t>CSS</a:t>
            </a:r>
            <a:r>
              <a:rPr lang="en-US" sz="3600" dirty="0"/>
              <a:t> </a:t>
            </a:r>
            <a:r>
              <a:rPr lang="en-US" sz="3600" b="1" dirty="0">
                <a:solidFill>
                  <a:schemeClr val="accent4"/>
                </a:solidFill>
              </a:rPr>
              <a:t>describes</a:t>
            </a:r>
            <a:r>
              <a:rPr lang="en-US" sz="3600" dirty="0"/>
              <a:t> how </a:t>
            </a:r>
            <a:r>
              <a:rPr lang="en-US" sz="3600" b="1" dirty="0">
                <a:solidFill>
                  <a:srgbClr val="FF0000"/>
                </a:solidFill>
              </a:rPr>
              <a:t>HTML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/>
              <a:t>elements are to be </a:t>
            </a:r>
            <a:r>
              <a:rPr lang="en-US" sz="3600" b="1" dirty="0">
                <a:solidFill>
                  <a:schemeClr val="accent6"/>
                </a:solidFill>
              </a:rPr>
              <a:t>displayed</a:t>
            </a:r>
            <a:r>
              <a:rPr lang="en-US" sz="3600" dirty="0">
                <a:solidFill>
                  <a:schemeClr val="accent6"/>
                </a:solidFill>
              </a:rPr>
              <a:t> </a:t>
            </a:r>
            <a:r>
              <a:rPr lang="en-US" sz="3600" dirty="0"/>
              <a:t>on screen</a:t>
            </a:r>
            <a:r>
              <a:rPr lang="en-US" sz="3600" b="1" dirty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49" y="521022"/>
            <a:ext cx="3684079" cy="401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76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23618919"/>
              </p:ext>
            </p:extLst>
          </p:nvPr>
        </p:nvGraphicFramePr>
        <p:xfrm>
          <a:off x="0" y="52479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90544" y="1379095"/>
            <a:ext cx="4118050" cy="83099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Cascading Style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39856" y="3368890"/>
            <a:ext cx="2231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hlinkClick r:id="rId8"/>
              </a:rPr>
              <a:t>CSS Reset</a:t>
            </a:r>
            <a:endParaRPr lang="en-US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951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85918" y="784282"/>
            <a:ext cx="5591595" cy="83099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Inheriting Style Rules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8111" y="2188565"/>
            <a:ext cx="310418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&lt;div&gt;</a:t>
            </a:r>
          </a:p>
          <a:p>
            <a:r>
              <a:rPr lang="en-US" sz="4400" b="1" dirty="0"/>
              <a:t>         </a:t>
            </a:r>
            <a:r>
              <a:rPr lang="en-US" sz="4400" b="1" dirty="0">
                <a:solidFill>
                  <a:srgbClr val="FF0000"/>
                </a:solidFill>
              </a:rPr>
              <a:t>&lt;p&gt;</a:t>
            </a:r>
          </a:p>
          <a:p>
            <a:r>
              <a:rPr lang="en-US" sz="4400" b="1" dirty="0"/>
              <a:t>	       Data</a:t>
            </a:r>
          </a:p>
          <a:p>
            <a:r>
              <a:rPr lang="en-US" sz="4400" b="1" dirty="0"/>
              <a:t>	</a:t>
            </a:r>
            <a:r>
              <a:rPr lang="en-US" sz="4400" b="1" dirty="0">
                <a:solidFill>
                  <a:srgbClr val="FF0000"/>
                </a:solidFill>
              </a:rPr>
              <a:t>&lt;/p&gt;</a:t>
            </a:r>
          </a:p>
          <a:p>
            <a:r>
              <a:rPr lang="en-US" sz="4400" b="1" dirty="0">
                <a:solidFill>
                  <a:srgbClr val="0070C0"/>
                </a:solidFill>
              </a:rPr>
              <a:t>&lt;/div&gt;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34130" y="2637000"/>
            <a:ext cx="4987151" cy="280076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Paragraph inherits the styles that can be inherited from the div.</a:t>
            </a:r>
          </a:p>
        </p:txBody>
      </p:sp>
    </p:spTree>
    <p:extLst>
      <p:ext uri="{BB962C8B-B14F-4D97-AF65-F5344CB8AC3E}">
        <p14:creationId xmlns:p14="http://schemas.microsoft.com/office/powerpoint/2010/main" val="2275566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983" y="590317"/>
            <a:ext cx="3423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BOX Model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377461" y="1813451"/>
            <a:ext cx="7571667" cy="3687938"/>
            <a:chOff x="1377461" y="1603590"/>
            <a:chExt cx="8066341" cy="4602341"/>
          </a:xfrm>
        </p:grpSpPr>
        <p:sp>
          <p:nvSpPr>
            <p:cNvPr id="5" name="Rectangle 4"/>
            <p:cNvSpPr/>
            <p:nvPr/>
          </p:nvSpPr>
          <p:spPr>
            <a:xfrm>
              <a:off x="4212234" y="1603590"/>
              <a:ext cx="5231568" cy="46023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91726" y="2308485"/>
              <a:ext cx="3717561" cy="3177915"/>
            </a:xfrm>
            <a:prstGeom prst="rect">
              <a:avLst/>
            </a:prstGeom>
            <a:solidFill>
              <a:schemeClr val="accent1"/>
            </a:solidFill>
            <a:ln w="1619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71215" y="3087974"/>
              <a:ext cx="2083632" cy="16039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92D050"/>
                  </a:solidFill>
                </a:rPr>
                <a:t>Data</a:t>
              </a:r>
              <a:endParaRPr lang="en-US" b="1" dirty="0">
                <a:solidFill>
                  <a:srgbClr val="92D050"/>
                </a:solidFill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477720" y="2338470"/>
              <a:ext cx="1514006" cy="1004341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3477720" y="3507704"/>
              <a:ext cx="1888760" cy="1139252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477721" y="4781863"/>
              <a:ext cx="1139252" cy="1049311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4496" y="2505222"/>
              <a:ext cx="16403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C00000"/>
                  </a:solidFill>
                </a:rPr>
                <a:t>Border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77461" y="3625767"/>
              <a:ext cx="18978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C000"/>
                  </a:solidFill>
                </a:rPr>
                <a:t>Padding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77461" y="4952575"/>
              <a:ext cx="17095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B050"/>
                  </a:solidFill>
                </a:rPr>
                <a:t>Margin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197273" y="1839195"/>
            <a:ext cx="564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Top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8882" y="5032146"/>
            <a:ext cx="90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Bottom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8320136" y="3532813"/>
            <a:ext cx="68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Right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4012619" y="1871917"/>
            <a:ext cx="71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Left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038390" y="5734455"/>
            <a:ext cx="4910738" cy="400110"/>
            <a:chOff x="4038390" y="5734455"/>
            <a:chExt cx="4910738" cy="400110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4038390" y="5936105"/>
              <a:ext cx="1732823" cy="1499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315200" y="5951095"/>
              <a:ext cx="1633928" cy="1125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9878" y="5734455"/>
              <a:ext cx="1418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Total Width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16200000">
            <a:off x="7618073" y="3457366"/>
            <a:ext cx="3687939" cy="400110"/>
            <a:chOff x="4038390" y="5736055"/>
            <a:chExt cx="4910738" cy="400110"/>
          </a:xfrm>
        </p:grpSpPr>
        <p:cxnSp>
          <p:nvCxnSpPr>
            <p:cNvPr id="30" name="Straight Arrow Connector 29"/>
            <p:cNvCxnSpPr>
              <a:stCxn id="32" idx="1"/>
            </p:cNvCxnSpPr>
            <p:nvPr/>
          </p:nvCxnSpPr>
          <p:spPr>
            <a:xfrm rot="5400000" flipH="1">
              <a:off x="4815311" y="5159185"/>
              <a:ext cx="4" cy="15538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32" idx="3"/>
            </p:cNvCxnSpPr>
            <p:nvPr/>
          </p:nvCxnSpPr>
          <p:spPr>
            <a:xfrm rot="5400000" flipV="1">
              <a:off x="8229103" y="5242326"/>
              <a:ext cx="26242" cy="141380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592236" y="5736055"/>
              <a:ext cx="1943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Total Height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01764" y="3967563"/>
            <a:ext cx="1955853" cy="449482"/>
            <a:chOff x="4038390" y="5744291"/>
            <a:chExt cx="4910738" cy="523220"/>
          </a:xfrm>
        </p:grpSpPr>
        <p:cxnSp>
          <p:nvCxnSpPr>
            <p:cNvPr id="34" name="Straight Arrow Connector 33"/>
            <p:cNvCxnSpPr/>
            <p:nvPr/>
          </p:nvCxnSpPr>
          <p:spPr>
            <a:xfrm flipH="1" flipV="1">
              <a:off x="4038390" y="5936105"/>
              <a:ext cx="1732823" cy="14990"/>
            </a:xfrm>
            <a:prstGeom prst="straightConnector1">
              <a:avLst/>
            </a:prstGeom>
            <a:ln w="22225">
              <a:solidFill>
                <a:srgbClr val="00206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7315200" y="5951095"/>
              <a:ext cx="1633928" cy="11256"/>
            </a:xfrm>
            <a:prstGeom prst="straightConnector1">
              <a:avLst/>
            </a:prstGeom>
            <a:ln w="22225">
              <a:solidFill>
                <a:srgbClr val="00206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070514" y="5744291"/>
              <a:ext cx="1107997" cy="523220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en-US" sz="1600" b="1" dirty="0">
                  <a:solidFill>
                    <a:schemeClr val="accent5">
                      <a:lumMod val="50000"/>
                    </a:schemeClr>
                  </a:solidFill>
                </a:rPr>
                <a:t>W</a:t>
              </a:r>
              <a:endParaRPr lang="en-US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 rot="16200000">
            <a:off x="6651755" y="3423249"/>
            <a:ext cx="1280391" cy="449482"/>
            <a:chOff x="4038390" y="5744292"/>
            <a:chExt cx="4910738" cy="523220"/>
          </a:xfrm>
        </p:grpSpPr>
        <p:cxnSp>
          <p:nvCxnSpPr>
            <p:cNvPr id="40" name="Straight Arrow Connector 39"/>
            <p:cNvCxnSpPr/>
            <p:nvPr/>
          </p:nvCxnSpPr>
          <p:spPr>
            <a:xfrm flipH="1" flipV="1">
              <a:off x="4038390" y="5936105"/>
              <a:ext cx="1732823" cy="14990"/>
            </a:xfrm>
            <a:prstGeom prst="straightConnector1">
              <a:avLst/>
            </a:prstGeom>
            <a:ln w="22225">
              <a:solidFill>
                <a:srgbClr val="00206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7315200" y="5951095"/>
              <a:ext cx="1633928" cy="11256"/>
            </a:xfrm>
            <a:prstGeom prst="straightConnector1">
              <a:avLst/>
            </a:prstGeom>
            <a:ln w="22225">
              <a:solidFill>
                <a:srgbClr val="00206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898512" y="5744292"/>
              <a:ext cx="1918626" cy="523220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en-US" sz="1600" b="1" dirty="0">
                  <a:solidFill>
                    <a:schemeClr val="accent5">
                      <a:lumMod val="50000"/>
                    </a:schemeClr>
                  </a:solidFill>
                </a:rPr>
                <a:t>H</a:t>
              </a:r>
              <a:endParaRPr lang="en-US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757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983" y="590317"/>
            <a:ext cx="7143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C000"/>
                </a:solidFill>
              </a:rPr>
              <a:t>Vertical Margin Collapse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70344" y="1588600"/>
            <a:ext cx="3036967" cy="2548687"/>
            <a:chOff x="4038390" y="1813451"/>
            <a:chExt cx="4910738" cy="3687938"/>
          </a:xfrm>
        </p:grpSpPr>
        <p:sp>
          <p:nvSpPr>
            <p:cNvPr id="5" name="Rectangle 4"/>
            <p:cNvSpPr/>
            <p:nvPr/>
          </p:nvSpPr>
          <p:spPr>
            <a:xfrm>
              <a:off x="4038390" y="1813451"/>
              <a:ext cx="4910738" cy="36879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70079" y="2378296"/>
              <a:ext cx="3489579" cy="2546520"/>
            </a:xfrm>
            <a:prstGeom prst="rect">
              <a:avLst/>
            </a:prstGeom>
            <a:solidFill>
              <a:schemeClr val="accent1"/>
            </a:solidFill>
            <a:ln w="1619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01765" y="3002914"/>
              <a:ext cx="1955852" cy="12852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92D050"/>
                  </a:solidFill>
                </a:rPr>
                <a:t>Data</a:t>
              </a:r>
              <a:endParaRPr lang="en-US" b="1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61643" y="3824633"/>
            <a:ext cx="3045668" cy="2548687"/>
            <a:chOff x="4038390" y="1813451"/>
            <a:chExt cx="4910738" cy="3687938"/>
          </a:xfrm>
        </p:grpSpPr>
        <p:sp>
          <p:nvSpPr>
            <p:cNvPr id="33" name="Rectangle 32"/>
            <p:cNvSpPr/>
            <p:nvPr/>
          </p:nvSpPr>
          <p:spPr>
            <a:xfrm>
              <a:off x="4038390" y="1813451"/>
              <a:ext cx="4910738" cy="36879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70079" y="2378296"/>
              <a:ext cx="3489579" cy="2546520"/>
            </a:xfrm>
            <a:prstGeom prst="rect">
              <a:avLst/>
            </a:prstGeom>
            <a:solidFill>
              <a:schemeClr val="accent1"/>
            </a:solidFill>
            <a:ln w="1619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01765" y="3002914"/>
              <a:ext cx="1955852" cy="12852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92D050"/>
                  </a:solidFill>
                </a:rPr>
                <a:t>Data</a:t>
              </a:r>
              <a:endParaRPr lang="en-US" b="1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850364" y="3825134"/>
            <a:ext cx="3036967" cy="2548687"/>
            <a:chOff x="4038390" y="1813451"/>
            <a:chExt cx="4910738" cy="3687938"/>
          </a:xfrm>
        </p:grpSpPr>
        <p:sp>
          <p:nvSpPr>
            <p:cNvPr id="37" name="Rectangle 36"/>
            <p:cNvSpPr/>
            <p:nvPr/>
          </p:nvSpPr>
          <p:spPr>
            <a:xfrm>
              <a:off x="4038390" y="1813451"/>
              <a:ext cx="4910738" cy="36879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70079" y="2378296"/>
              <a:ext cx="3489579" cy="2546520"/>
            </a:xfrm>
            <a:prstGeom prst="rect">
              <a:avLst/>
            </a:prstGeom>
            <a:solidFill>
              <a:schemeClr val="accent1"/>
            </a:solidFill>
            <a:ln w="1619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01765" y="3002914"/>
              <a:ext cx="1955852" cy="12852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92D050"/>
                  </a:solidFill>
                </a:rPr>
                <a:t>Data</a:t>
              </a:r>
              <a:endParaRPr lang="en-US" b="1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87331" y="3825134"/>
            <a:ext cx="3036967" cy="2548687"/>
            <a:chOff x="4038390" y="1813451"/>
            <a:chExt cx="4910738" cy="3687938"/>
          </a:xfrm>
        </p:grpSpPr>
        <p:sp>
          <p:nvSpPr>
            <p:cNvPr id="41" name="Rectangle 40"/>
            <p:cNvSpPr/>
            <p:nvPr/>
          </p:nvSpPr>
          <p:spPr>
            <a:xfrm>
              <a:off x="4038390" y="1813451"/>
              <a:ext cx="4910738" cy="36879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70079" y="2378296"/>
              <a:ext cx="3489579" cy="2546520"/>
            </a:xfrm>
            <a:prstGeom prst="rect">
              <a:avLst/>
            </a:prstGeom>
            <a:solidFill>
              <a:schemeClr val="accent1"/>
            </a:solidFill>
            <a:ln w="1619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01765" y="3002914"/>
              <a:ext cx="1955852" cy="12852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92D050"/>
                  </a:solidFill>
                </a:rPr>
                <a:t>Data</a:t>
              </a:r>
              <a:endParaRPr lang="en-US" b="1" dirty="0">
                <a:solidFill>
                  <a:srgbClr val="92D050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850364" y="2751184"/>
            <a:ext cx="53708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Horizontal Margin</a:t>
            </a:r>
          </a:p>
        </p:txBody>
      </p:sp>
    </p:spTree>
    <p:extLst>
      <p:ext uri="{BB962C8B-B14F-4D97-AF65-F5344CB8AC3E}">
        <p14:creationId xmlns:p14="http://schemas.microsoft.com/office/powerpoint/2010/main" val="3451035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8983" y="590317"/>
            <a:ext cx="6066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C000"/>
                </a:solidFill>
              </a:rPr>
              <a:t>Display Vs. Visibility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82744483"/>
              </p:ext>
            </p:extLst>
          </p:nvPr>
        </p:nvGraphicFramePr>
        <p:xfrm>
          <a:off x="998983" y="1783830"/>
          <a:ext cx="2493725" cy="2135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81030472"/>
              </p:ext>
            </p:extLst>
          </p:nvPr>
        </p:nvGraphicFramePr>
        <p:xfrm>
          <a:off x="4793996" y="1783830"/>
          <a:ext cx="2493725" cy="1379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987555317"/>
              </p:ext>
            </p:extLst>
          </p:nvPr>
        </p:nvGraphicFramePr>
        <p:xfrm>
          <a:off x="8391633" y="1783829"/>
          <a:ext cx="2493725" cy="2135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998982" y="5041475"/>
            <a:ext cx="2493725" cy="647595"/>
            <a:chOff x="0" y="18826"/>
            <a:chExt cx="2493725" cy="647595"/>
          </a:xfrm>
          <a:solidFill>
            <a:schemeClr val="bg1">
              <a:lumMod val="65000"/>
            </a:schemeClr>
          </a:solidFill>
        </p:grpSpPr>
        <p:sp>
          <p:nvSpPr>
            <p:cNvPr id="15" name="Rounded Rectangle 14"/>
            <p:cNvSpPr/>
            <p:nvPr/>
          </p:nvSpPr>
          <p:spPr>
            <a:xfrm>
              <a:off x="0" y="18826"/>
              <a:ext cx="2493725" cy="64759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31613" y="50439"/>
              <a:ext cx="2430499" cy="58436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/>
                <a:t>Data1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998982" y="4137594"/>
            <a:ext cx="246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Display Block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93995" y="3966771"/>
            <a:ext cx="2493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Display None for second element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91632" y="4022351"/>
            <a:ext cx="2754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Visibility hidden for second element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0595" y="5900453"/>
            <a:ext cx="3803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Display Inline or Inline-block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524320" y="5041473"/>
            <a:ext cx="2493725" cy="647595"/>
            <a:chOff x="0" y="744181"/>
            <a:chExt cx="2493725" cy="647595"/>
          </a:xfrm>
        </p:grpSpPr>
        <p:sp>
          <p:nvSpPr>
            <p:cNvPr id="31" name="Rounded Rectangle 30"/>
            <p:cNvSpPr/>
            <p:nvPr/>
          </p:nvSpPr>
          <p:spPr>
            <a:xfrm>
              <a:off x="0" y="744181"/>
              <a:ext cx="2493725" cy="6475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355300"/>
                <a:satOff val="50000"/>
                <a:lumOff val="-7353"/>
                <a:alphaOff val="0"/>
              </a:schemeClr>
            </a:fillRef>
            <a:effectRef idx="0">
              <a:schemeClr val="accent3">
                <a:hueOff val="1355300"/>
                <a:satOff val="50000"/>
                <a:lumOff val="-735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ounded Rectangle 4"/>
            <p:cNvSpPr/>
            <p:nvPr/>
          </p:nvSpPr>
          <p:spPr>
            <a:xfrm>
              <a:off x="31613" y="775794"/>
              <a:ext cx="2430499" cy="5843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/>
                <a:t>Data 2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049658" y="5041472"/>
            <a:ext cx="2493725" cy="647595"/>
            <a:chOff x="0" y="1469537"/>
            <a:chExt cx="2493725" cy="647595"/>
          </a:xfrm>
        </p:grpSpPr>
        <p:sp>
          <p:nvSpPr>
            <p:cNvPr id="34" name="Rounded Rectangle 33"/>
            <p:cNvSpPr/>
            <p:nvPr/>
          </p:nvSpPr>
          <p:spPr>
            <a:xfrm>
              <a:off x="0" y="1469537"/>
              <a:ext cx="2493725" cy="6475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2710599"/>
                <a:satOff val="100000"/>
                <a:lumOff val="-14706"/>
                <a:alphaOff val="0"/>
              </a:schemeClr>
            </a:fillRef>
            <a:effectRef idx="0">
              <a:schemeClr val="accent3">
                <a:hueOff val="2710599"/>
                <a:satOff val="100000"/>
                <a:lumOff val="-1470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31613" y="1501150"/>
              <a:ext cx="2430499" cy="5843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/>
                <a:t>Data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4570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8424476" y="3028013"/>
            <a:ext cx="4577856" cy="70788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Positioning &amp; Layout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04487698"/>
              </p:ext>
            </p:extLst>
          </p:nvPr>
        </p:nvGraphicFramePr>
        <p:xfrm>
          <a:off x="1357445" y="1093029"/>
          <a:ext cx="8128000" cy="4577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51033" y="1199218"/>
            <a:ext cx="2383582" cy="44012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chemeClr val="bg1"/>
              </a:solidFill>
            </a:endParaRPr>
          </a:p>
          <a:p>
            <a:endParaRPr lang="en-US" sz="4000" b="1" dirty="0">
              <a:solidFill>
                <a:schemeClr val="bg1"/>
              </a:solidFill>
            </a:endParaRP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Z-Index</a:t>
            </a:r>
          </a:p>
          <a:p>
            <a:endParaRPr lang="en-US" sz="4000" b="1" dirty="0">
              <a:solidFill>
                <a:schemeClr val="bg1"/>
              </a:solidFill>
            </a:endParaRPr>
          </a:p>
          <a:p>
            <a:endParaRPr lang="en-US" sz="4000" b="1" dirty="0">
              <a:solidFill>
                <a:schemeClr val="bg1"/>
              </a:solidFill>
            </a:endParaRPr>
          </a:p>
          <a:p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41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-372779" y="3028013"/>
            <a:ext cx="3974293" cy="70788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Floating Elements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95188514"/>
              </p:ext>
            </p:extLst>
          </p:nvPr>
        </p:nvGraphicFramePr>
        <p:xfrm>
          <a:off x="2421745" y="1093029"/>
          <a:ext cx="2854793" cy="4577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604" y="1662652"/>
            <a:ext cx="5143500" cy="337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39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7639" y="575328"/>
            <a:ext cx="3456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B0F0"/>
                </a:solidFill>
              </a:rPr>
              <a:t>Text Styling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67117399"/>
              </p:ext>
            </p:extLst>
          </p:nvPr>
        </p:nvGraphicFramePr>
        <p:xfrm>
          <a:off x="1057639" y="1648558"/>
          <a:ext cx="6047698" cy="4489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228" y="2533650"/>
            <a:ext cx="3429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08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0737" y="575328"/>
            <a:ext cx="3456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Text Styling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66956368"/>
              </p:ext>
            </p:extLst>
          </p:nvPr>
        </p:nvGraphicFramePr>
        <p:xfrm>
          <a:off x="1792156" y="1603948"/>
          <a:ext cx="5568013" cy="4534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169" y="1603948"/>
            <a:ext cx="3043916" cy="453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21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7639" y="575328"/>
            <a:ext cx="6035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C00000"/>
                </a:solidFill>
                <a:latin typeface="Bauhaus 93" panose="04030905020B02020C02" pitchFamily="82" charset="0"/>
              </a:rPr>
              <a:t>Font Awesome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74" y="2233533"/>
            <a:ext cx="2765685" cy="2765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768" y="1919053"/>
            <a:ext cx="5155992" cy="427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6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FE40E-F503-41F6-B804-D53CE0937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717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 Styles define how to display HTML </a:t>
            </a:r>
            <a:r>
              <a:rPr lang="en-US" dirty="0">
                <a:solidFill>
                  <a:srgbClr val="FF0000"/>
                </a:solidFill>
              </a:rPr>
              <a:t>elements (font face, size, color, alignment, …etc.)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 Styles are normally stored in </a:t>
            </a:r>
            <a:r>
              <a:rPr lang="en-US" dirty="0">
                <a:solidFill>
                  <a:srgbClr val="FF0000"/>
                </a:solidFill>
              </a:rPr>
              <a:t>Style Sheets.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The term cascading derives from the fact that </a:t>
            </a:r>
            <a:r>
              <a:rPr lang="en-US" dirty="0">
                <a:solidFill>
                  <a:srgbClr val="FF0000"/>
                </a:solidFill>
              </a:rPr>
              <a:t>multiple style sheets can be applied to the same Web page.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 Due to CSS, all HTML presentation tags and attributes are deprecated,</a:t>
            </a:r>
            <a:r>
              <a:rPr lang="en-US" dirty="0">
                <a:solidFill>
                  <a:srgbClr val="FF0000"/>
                </a:solidFill>
              </a:rPr>
              <a:t> e.g. font, center, 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E43EF-4C88-4EBB-BD39-578E138C5B04}"/>
              </a:ext>
            </a:extLst>
          </p:cNvPr>
          <p:cNvSpPr txBox="1"/>
          <p:nvPr/>
        </p:nvSpPr>
        <p:spPr>
          <a:xfrm>
            <a:off x="838200" y="273216"/>
            <a:ext cx="38647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accent1"/>
                </a:solidFill>
              </a:rPr>
              <a:t>CSS</a:t>
            </a:r>
            <a:br>
              <a:rPr lang="en-US" dirty="0"/>
            </a:br>
            <a:r>
              <a:rPr lang="en-US" sz="3200" b="1" dirty="0">
                <a:solidFill>
                  <a:schemeClr val="accent1"/>
                </a:solidFill>
              </a:rPr>
              <a:t>C</a:t>
            </a:r>
            <a:r>
              <a:rPr lang="en-US" sz="3200" b="1" dirty="0"/>
              <a:t>ascading </a:t>
            </a:r>
            <a:r>
              <a:rPr lang="en-US" sz="3200" b="1" dirty="0">
                <a:solidFill>
                  <a:schemeClr val="accent1"/>
                </a:solidFill>
              </a:rPr>
              <a:t>S</a:t>
            </a:r>
            <a:r>
              <a:rPr lang="en-US" sz="3200" b="1" dirty="0"/>
              <a:t>tyle </a:t>
            </a:r>
            <a:r>
              <a:rPr lang="en-US" sz="3200" b="1" dirty="0">
                <a:solidFill>
                  <a:schemeClr val="accent1"/>
                </a:solidFill>
              </a:rPr>
              <a:t>S</a:t>
            </a:r>
            <a:r>
              <a:rPr lang="en-US" sz="3200" b="1" dirty="0"/>
              <a:t>heet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5087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777" y="875676"/>
            <a:ext cx="2438400" cy="2438400"/>
          </a:xfrm>
          <a:prstGeom prst="rect">
            <a:avLst/>
          </a:prstGeom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026" y="1542114"/>
            <a:ext cx="4422096" cy="1105524"/>
          </a:xfrm>
          <a:prstGeom prst="rect">
            <a:avLst/>
          </a:prstGeom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777" y="3791776"/>
            <a:ext cx="3299533" cy="2247807"/>
          </a:xfrm>
          <a:prstGeom prst="rect">
            <a:avLst/>
          </a:prstGeom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026" y="2835439"/>
            <a:ext cx="4272193" cy="320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22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1660" y="2306624"/>
            <a:ext cx="6723444" cy="144655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Questions ???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3003" y="2533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96875" y="1316170"/>
            <a:ext cx="611103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92D050"/>
                </a:solidFill>
              </a:rPr>
              <a:t>Founder</a:t>
            </a:r>
            <a:br>
              <a:rPr lang="en-US" dirty="0"/>
            </a:br>
            <a:r>
              <a:rPr lang="en-US" sz="6600" b="1" dirty="0">
                <a:solidFill>
                  <a:srgbClr val="00B0F0"/>
                </a:solidFill>
              </a:rPr>
              <a:t> Håkon Wium Lie</a:t>
            </a:r>
            <a:endParaRPr lang="en-US" sz="44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2445" y="4069344"/>
            <a:ext cx="3726612" cy="110799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Late 1994</a:t>
            </a:r>
            <a:endParaRPr lang="en-US" sz="115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93" y="1169611"/>
            <a:ext cx="3462728" cy="401712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61793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23015" y="2639160"/>
            <a:ext cx="5019715" cy="156966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Separate Structure &amp; 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47714" y="4783234"/>
            <a:ext cx="5370316" cy="83099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Ease of maintenance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7666">
            <a:off x="4253760" y="688992"/>
            <a:ext cx="3638760" cy="166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3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EFC68-C997-4876-B3DE-8A57B729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Provides precise control over margins, line spacing, element placement, colors, font faces, and font sizes.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Removes the need to re-type HTML style tags each time a new style is needed.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Ensures every user sees the same view regardless of the ways in which the browser's size and colors are configured.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Provides the ability to change the overall look of a Web page or even an entire site by changing a single style sheet.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DC32F-5009-4E20-8D15-948903C945F5}"/>
              </a:ext>
            </a:extLst>
          </p:cNvPr>
          <p:cNvSpPr txBox="1"/>
          <p:nvPr/>
        </p:nvSpPr>
        <p:spPr>
          <a:xfrm>
            <a:off x="838201" y="542185"/>
            <a:ext cx="353232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CSS Features</a:t>
            </a:r>
          </a:p>
        </p:txBody>
      </p:sp>
    </p:spTree>
    <p:extLst>
      <p:ext uri="{BB962C8B-B14F-4D97-AF65-F5344CB8AC3E}">
        <p14:creationId xmlns:p14="http://schemas.microsoft.com/office/powerpoint/2010/main" val="174820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EFC68-C997-4876-B3DE-8A57B729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 Cascading Style Sheets 1 (CSS1)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Features: Fonts, Colors, Alignment, Spacing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Cascading Style Sheets 2 (CSS2-CSS2.1)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Features: Layout, Positioning… (CSS-P)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 Cascading Style Sheets 3 (CSS 3)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Features: Effect, Sizing…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DC32F-5009-4E20-8D15-948903C945F5}"/>
              </a:ext>
            </a:extLst>
          </p:cNvPr>
          <p:cNvSpPr txBox="1"/>
          <p:nvPr/>
        </p:nvSpPr>
        <p:spPr>
          <a:xfrm>
            <a:off x="838201" y="542185"/>
            <a:ext cx="3532322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CSS Versions</a:t>
            </a:r>
          </a:p>
        </p:txBody>
      </p:sp>
    </p:spTree>
    <p:extLst>
      <p:ext uri="{BB962C8B-B14F-4D97-AF65-F5344CB8AC3E}">
        <p14:creationId xmlns:p14="http://schemas.microsoft.com/office/powerpoint/2010/main" val="219585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780" y="530911"/>
            <a:ext cx="8103847" cy="56195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649000" y="2786690"/>
            <a:ext cx="5619552" cy="110799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6600" b="1" spc="1000" dirty="0">
                <a:solidFill>
                  <a:schemeClr val="bg1"/>
                </a:solidFill>
              </a:rPr>
              <a:t>CSS SYNTAX</a:t>
            </a:r>
          </a:p>
        </p:txBody>
      </p:sp>
    </p:spTree>
    <p:extLst>
      <p:ext uri="{BB962C8B-B14F-4D97-AF65-F5344CB8AC3E}">
        <p14:creationId xmlns:p14="http://schemas.microsoft.com/office/powerpoint/2010/main" val="347862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2120016"/>
              </p:ext>
            </p:extLst>
          </p:nvPr>
        </p:nvGraphicFramePr>
        <p:xfrm>
          <a:off x="2946398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72367" y="6138333"/>
            <a:ext cx="1578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8"/>
              </a:rPr>
              <a:t>Import Vs. Link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970489" y="2938548"/>
            <a:ext cx="5639301" cy="83099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Cascading Style Rules</a:t>
            </a:r>
          </a:p>
        </p:txBody>
      </p:sp>
    </p:spTree>
    <p:extLst>
      <p:ext uri="{BB962C8B-B14F-4D97-AF65-F5344CB8AC3E}">
        <p14:creationId xmlns:p14="http://schemas.microsoft.com/office/powerpoint/2010/main" val="757851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5414</TotalTime>
  <Words>1159</Words>
  <Application>Microsoft Office PowerPoint</Application>
  <PresentationFormat>Widescreen</PresentationFormat>
  <Paragraphs>245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Bauhaus 93</vt:lpstr>
      <vt:lpstr>Calibri</vt:lpstr>
      <vt:lpstr>Calibri Light</vt:lpstr>
      <vt:lpstr>Comic Sans MS</vt:lpstr>
      <vt:lpstr>Courier New</vt:lpstr>
      <vt:lpstr>Impact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Technologies</dc:title>
  <dc:creator>ahmed adel</dc:creator>
  <cp:lastModifiedBy>mennashata</cp:lastModifiedBy>
  <cp:revision>145</cp:revision>
  <dcterms:created xsi:type="dcterms:W3CDTF">2017-08-06T17:15:04Z</dcterms:created>
  <dcterms:modified xsi:type="dcterms:W3CDTF">2020-11-03T04:14:09Z</dcterms:modified>
</cp:coreProperties>
</file>