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Proxima Nova"/>
      <p:regular r:id="rId7"/>
      <p:bold r:id="rId8"/>
      <p:italic r:id="rId9"/>
      <p:boldItalic r:id="rId10"/>
    </p:embeddedFont>
    <p:embeddedFont>
      <p:font typeface="PT Sans Narrow"/>
      <p:regular r:id="rId11"/>
      <p:bold r:id="rId12"/>
    </p:embeddedFont>
    <p:embeddedFont>
      <p:font typeface="Alfa Slab One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font" Target="fonts/ProximaNova-boldItalic.fntdata"/><Relationship Id="rId13" Type="http://schemas.openxmlformats.org/officeDocument/2006/relationships/font" Target="fonts/AlfaSlabOne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ProximaNova-regular.fntdata"/><Relationship Id="rId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857556a5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857556a5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habrahabr.ru/post/193902/" TargetMode="External"/><Relationship Id="rId4" Type="http://schemas.openxmlformats.org/officeDocument/2006/relationships/hyperlink" Target="https://software-testing.ru/forum/index.php?/topic/20629-protestirovat-prosteishii-predm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QA </a:t>
            </a:r>
            <a:endParaRPr b="1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НАЧАЛЬНЫЙ УРОВЕНЬ 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ПРАКТИКА. ЗАНЯТИЕ #2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63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Ш</a:t>
            </a:r>
            <a:r>
              <a:rPr b="1" lang="ru"/>
              <a:t>аги тестирования предметов</a:t>
            </a:r>
            <a:endParaRPr b="1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789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https://habrahabr.ru/post/193902/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Градусник ртутный.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Ложка стальная.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Линейка деревянная.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Ковёр.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Велосипед.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Стеклянный стакан.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Ножницы.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Часы механические.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ru" sz="1200" u="sng">
                <a:solidFill>
                  <a:schemeClr val="hlink"/>
                </a:solidFill>
                <a:hlinkClick r:id="rId4"/>
              </a:rPr>
              <a:t>https://software-testing.ru/forum/index.php?/topic/20629-protestirovat-prosteishii-predmet/</a:t>
            </a:r>
            <a:r>
              <a:rPr lang="ru" sz="1200"/>
              <a:t> 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