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PT Sans Narrow"/>
      <p:regular r:id="rId12"/>
      <p:bold r:id="rId13"/>
    </p:embeddedFont>
    <p:embeddedFont>
      <p:font typeface="Alfa Slab One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roximaNova-bold.fntdata"/><Relationship Id="rId14" Type="http://schemas.openxmlformats.org/officeDocument/2006/relationships/font" Target="fonts/AlfaSlab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857556a5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857556a5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857fbc5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857fbc5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softwaretestinghelp.com/software-testing-online-quiz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guru99.com/live-testing-project.html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QA </a:t>
            </a:r>
            <a:endParaRPr b="1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НАЧАЛЬНЫЙ УРОВЕНЬ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ПРАКТИКА. ЗАНЯТИЕ #3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Software Testing Basics</a:t>
            </a:r>
            <a:endParaRPr b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http://www.softwaretestinghelp.com/software-testing-online-quiz/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1384" y="1522421"/>
            <a:ext cx="4941225" cy="357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175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Testing Practice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https://www.guru99.com/live-testing-project.html</a:t>
            </a: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6050" y="1344325"/>
            <a:ext cx="6275524" cy="36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