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5/18/2016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5/18/2016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Home-Monitoring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456192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Cours IOC –</a:t>
            </a:r>
          </a:p>
          <a:p>
            <a:endParaRPr lang="fr-FR" b="1" dirty="0" smtClean="0"/>
          </a:p>
          <a:p>
            <a:r>
              <a:rPr lang="fr-FR" sz="1500" dirty="0" smtClean="0"/>
              <a:t>HELIE-ZADEH Marina</a:t>
            </a:r>
          </a:p>
          <a:p>
            <a:r>
              <a:rPr lang="fr-FR" sz="1500" dirty="0" smtClean="0"/>
              <a:t>PHILY Tom</a:t>
            </a:r>
          </a:p>
          <a:p>
            <a:r>
              <a:rPr lang="fr-FR" sz="1500" dirty="0" smtClean="0"/>
              <a:t>PARPEX Régis</a:t>
            </a:r>
          </a:p>
          <a:p>
            <a:r>
              <a:rPr lang="fr-FR" sz="1500" dirty="0" smtClean="0"/>
              <a:t>CARRIE Stéphanie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64394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 et Objectifs</a:t>
            </a:r>
          </a:p>
          <a:p>
            <a:r>
              <a:rPr lang="fr-FR" dirty="0" smtClean="0"/>
              <a:t>Fonctionnalités</a:t>
            </a:r>
          </a:p>
          <a:p>
            <a:r>
              <a:rPr lang="fr-FR" dirty="0" smtClean="0"/>
              <a:t>Base de données</a:t>
            </a:r>
          </a:p>
          <a:p>
            <a:r>
              <a:rPr lang="fr-FR" dirty="0" smtClean="0"/>
              <a:t>Outils utilisés</a:t>
            </a:r>
          </a:p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425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69763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Contexte : </a:t>
            </a:r>
          </a:p>
          <a:p>
            <a:pPr lvl="1"/>
            <a:r>
              <a:rPr lang="fr-FR" dirty="0" smtClean="0"/>
              <a:t>Administration , visualisation et gestion des équipements</a:t>
            </a:r>
          </a:p>
          <a:p>
            <a:pPr lvl="1"/>
            <a:endParaRPr lang="fr-FR" dirty="0"/>
          </a:p>
          <a:p>
            <a:r>
              <a:rPr lang="fr-FR" dirty="0" smtClean="0"/>
              <a:t>Objectifs :</a:t>
            </a:r>
          </a:p>
          <a:p>
            <a:pPr lvl="1"/>
            <a:r>
              <a:rPr lang="fr-FR" dirty="0" smtClean="0"/>
              <a:t>Interface de gestion :</a:t>
            </a:r>
          </a:p>
          <a:p>
            <a:pPr lvl="2"/>
            <a:r>
              <a:rPr lang="fr-FR" dirty="0" smtClean="0"/>
              <a:t>Consommation</a:t>
            </a:r>
          </a:p>
          <a:p>
            <a:pPr lvl="2"/>
            <a:r>
              <a:rPr lang="fr-FR" dirty="0" smtClean="0"/>
              <a:t>Equipements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Etablir des profils de consommation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0057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Fonctionnalités - Administration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des équipements</a:t>
            </a:r>
          </a:p>
          <a:p>
            <a:endParaRPr lang="fr-FR" dirty="0" smtClean="0"/>
          </a:p>
          <a:p>
            <a:r>
              <a:rPr lang="fr-FR" dirty="0" smtClean="0"/>
              <a:t>Gestion des équipements d’un utilisateur</a:t>
            </a:r>
          </a:p>
          <a:p>
            <a:endParaRPr lang="fr-FR" dirty="0"/>
          </a:p>
          <a:p>
            <a:r>
              <a:rPr lang="fr-FR" dirty="0" smtClean="0"/>
              <a:t>Gestion des profils de consommation</a:t>
            </a:r>
          </a:p>
          <a:p>
            <a:endParaRPr lang="fr-FR" dirty="0" smtClean="0"/>
          </a:p>
          <a:p>
            <a:r>
              <a:rPr lang="fr-FR" dirty="0" smtClean="0"/>
              <a:t>Gestion des utilisateurs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93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Fonctionnalités - Utilisateur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Liste des équipements de l’utilisateur</a:t>
            </a:r>
          </a:p>
          <a:p>
            <a:endParaRPr lang="fr-FR" dirty="0" smtClean="0"/>
          </a:p>
          <a:p>
            <a:r>
              <a:rPr lang="fr-FR" dirty="0" smtClean="0"/>
              <a:t>Gestion de ses équipements</a:t>
            </a:r>
          </a:p>
          <a:p>
            <a:endParaRPr lang="fr-FR" dirty="0" smtClean="0"/>
          </a:p>
          <a:p>
            <a:r>
              <a:rPr lang="fr-FR" dirty="0" smtClean="0"/>
              <a:t>Modification de son profil</a:t>
            </a:r>
          </a:p>
          <a:p>
            <a:endParaRPr lang="fr-FR" dirty="0" smtClean="0"/>
          </a:p>
          <a:p>
            <a:r>
              <a:rPr lang="fr-FR" dirty="0" smtClean="0"/>
              <a:t>Lecture de la consommation de ses équipements </a:t>
            </a:r>
          </a:p>
          <a:p>
            <a:endParaRPr lang="fr-FR" dirty="0" smtClean="0"/>
          </a:p>
          <a:p>
            <a:r>
              <a:rPr lang="fr-FR" dirty="0" smtClean="0"/>
              <a:t>Lecture de la température de ses équipements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176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82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Node JS </a:t>
            </a:r>
          </a:p>
          <a:p>
            <a:endParaRPr lang="fr-FR" dirty="0" smtClean="0"/>
          </a:p>
          <a:p>
            <a:r>
              <a:rPr lang="fr-FR" dirty="0" smtClean="0"/>
              <a:t>MySQL</a:t>
            </a:r>
          </a:p>
          <a:p>
            <a:endParaRPr lang="fr-FR" dirty="0"/>
          </a:p>
          <a:p>
            <a:r>
              <a:rPr lang="fr-FR" dirty="0" smtClean="0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813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Points fort </a:t>
            </a:r>
            <a:r>
              <a:rPr lang="fr-FR" dirty="0" smtClean="0"/>
              <a:t>et points faible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Points fort</a:t>
            </a:r>
          </a:p>
          <a:p>
            <a:pPr lvl="1"/>
            <a:r>
              <a:rPr lang="fr-FR" dirty="0" smtClean="0"/>
              <a:t>Bonne répartition des tâches</a:t>
            </a:r>
          </a:p>
          <a:p>
            <a:pPr lvl="1"/>
            <a:r>
              <a:rPr lang="fr-FR" dirty="0" smtClean="0"/>
              <a:t>Interface fonctionnelle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Points faible</a:t>
            </a:r>
          </a:p>
          <a:p>
            <a:pPr lvl="1"/>
            <a:r>
              <a:rPr lang="fr-FR" dirty="0" smtClean="0"/>
              <a:t>Pas d’échantillonnage de donnée</a:t>
            </a:r>
          </a:p>
          <a:p>
            <a:pPr lvl="1"/>
            <a:r>
              <a:rPr lang="fr-FR" dirty="0" smtClean="0"/>
              <a:t>Technologie C# abandonnée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440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74</TotalTime>
  <Words>131</Words>
  <Application>Microsoft Office PowerPoint</Application>
  <PresentationFormat>Affichage à l'écran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Austin</vt:lpstr>
      <vt:lpstr>Home-Monitoring</vt:lpstr>
      <vt:lpstr>Présentation du projet</vt:lpstr>
      <vt:lpstr>Contexte et Objectifs</vt:lpstr>
      <vt:lpstr>Fonctionnalités - Administration</vt:lpstr>
      <vt:lpstr>Fonctionnalités - Utilisateur</vt:lpstr>
      <vt:lpstr>Base de données</vt:lpstr>
      <vt:lpstr>Outils utilisés</vt:lpstr>
      <vt:lpstr>Points fort et points faible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Home-Monitoring</dc:title>
  <dc:creator>Stéphanie carrié</dc:creator>
  <cp:lastModifiedBy>Stéphanie carrié</cp:lastModifiedBy>
  <cp:revision>11</cp:revision>
  <dcterms:created xsi:type="dcterms:W3CDTF">2016-05-18T21:03:42Z</dcterms:created>
  <dcterms:modified xsi:type="dcterms:W3CDTF">2016-05-18T22:18:15Z</dcterms:modified>
</cp:coreProperties>
</file>