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23952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03D23C-F3B2-4B1C-9733-11B50B6AA8FD}" type="datetimeFigureOut">
              <a:rPr lang="fr-FR" smtClean="0"/>
              <a:t>15/05/2016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4387-11B4-435A-BC6A-4EB09535D5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34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‹N°›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‹N°›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‹N°›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‹N°›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‹N°›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variantes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Présenté par Tom </a:t>
            </a:r>
            <a:r>
              <a:rPr lang="fr-FR" dirty="0" err="1" smtClean="0"/>
              <a:t>Phily</a:t>
            </a:r>
            <a:r>
              <a:rPr lang="fr-FR" dirty="0" smtClean="0"/>
              <a:t> et Pierre Antoine Charpentier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96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Variantes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 base :</a:t>
            </a:r>
          </a:p>
          <a:p>
            <a:pPr lvl="1"/>
            <a:r>
              <a:rPr lang="fr-FR" dirty="0" smtClean="0"/>
              <a:t>Changement de sens</a:t>
            </a:r>
          </a:p>
          <a:p>
            <a:pPr lvl="1"/>
            <a:r>
              <a:rPr lang="fr-FR" dirty="0" smtClean="0"/>
              <a:t>Sauter le tour du prochain joueur</a:t>
            </a:r>
          </a:p>
          <a:p>
            <a:pPr lvl="1"/>
            <a:r>
              <a:rPr lang="fr-FR" dirty="0" smtClean="0"/>
              <a:t>Changement de couleur</a:t>
            </a:r>
          </a:p>
          <a:p>
            <a:pPr lvl="1"/>
            <a:r>
              <a:rPr lang="fr-FR" dirty="0" smtClean="0"/>
              <a:t>+2cartes(</a:t>
            </a:r>
            <a:r>
              <a:rPr lang="fr-FR" dirty="0" err="1" smtClean="0"/>
              <a:t>contrable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+4cartes(</a:t>
            </a:r>
            <a:r>
              <a:rPr lang="fr-FR" dirty="0" err="1" smtClean="0"/>
              <a:t>contrable</a:t>
            </a:r>
            <a:r>
              <a:rPr lang="fr-FR" dirty="0" smtClean="0"/>
              <a:t>)</a:t>
            </a:r>
          </a:p>
          <a:p>
            <a:pPr marL="342900" lvl="1"/>
            <a:endParaRPr lang="fr-FR" dirty="0" smtClean="0"/>
          </a:p>
          <a:p>
            <a:r>
              <a:rPr lang="fr-FR" dirty="0" smtClean="0"/>
              <a:t>Variantes de la rotation des mains des joueurs</a:t>
            </a:r>
          </a:p>
          <a:p>
            <a:pPr lvl="1"/>
            <a:r>
              <a:rPr lang="fr-FR" dirty="0" smtClean="0"/>
              <a:t>Changement des mains des joueurs sur le 8.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246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de classe de la couche Variante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7" y="1004207"/>
            <a:ext cx="8653900" cy="3804557"/>
          </a:xfrm>
        </p:spPr>
      </p:pic>
    </p:spTree>
    <p:extLst>
      <p:ext uri="{BB962C8B-B14F-4D97-AF65-F5344CB8AC3E}">
        <p14:creationId xmlns:p14="http://schemas.microsoft.com/office/powerpoint/2010/main" val="361674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de base normal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Constructeur : instancie la partie en cour, la valeur de la carte sur laquelle la règle est affecter.</a:t>
            </a:r>
          </a:p>
          <a:p>
            <a:r>
              <a:rPr lang="fr-FR" dirty="0"/>
              <a:t>a</a:t>
            </a:r>
            <a:r>
              <a:rPr lang="fr-FR" dirty="0" smtClean="0"/>
              <a:t>ction() : affecte le comportement de la règle sur la partie en cour, à utiliser après que le joueur est posé la carte.</a:t>
            </a:r>
          </a:p>
        </p:txBody>
      </p:sp>
    </p:spTree>
    <p:extLst>
      <p:ext uri="{BB962C8B-B14F-4D97-AF65-F5344CB8AC3E}">
        <p14:creationId xmlns:p14="http://schemas.microsoft.com/office/powerpoint/2010/main" val="290296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d’effet </a:t>
            </a:r>
            <a:r>
              <a:rPr lang="fr-FR" dirty="0" err="1" smtClean="0"/>
              <a:t>contrable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Constructeur : le même que pour le cas de base</a:t>
            </a:r>
          </a:p>
          <a:p>
            <a:endParaRPr lang="fr-FR" dirty="0"/>
          </a:p>
          <a:p>
            <a:r>
              <a:rPr lang="fr-FR" dirty="0" smtClean="0"/>
              <a:t>action() : comportement de la règle sur la partie en cour</a:t>
            </a:r>
          </a:p>
          <a:p>
            <a:endParaRPr lang="fr-FR" dirty="0"/>
          </a:p>
          <a:p>
            <a:r>
              <a:rPr lang="fr-FR" dirty="0" err="1"/>
              <a:t>e</a:t>
            </a:r>
            <a:r>
              <a:rPr lang="fr-FR" dirty="0" err="1" smtClean="0"/>
              <a:t>ffect</a:t>
            </a:r>
            <a:r>
              <a:rPr lang="fr-FR" dirty="0" smtClean="0"/>
              <a:t>() : test si le joueur actuel peu contrer la règle en cour : si oui, il contre et passe au joueur suivant sinon il pioche et passe au joueur suivant.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534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de choix de couleur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Constructeur : indique que c’est une carte qui change la couleur du jeu.</a:t>
            </a:r>
          </a:p>
          <a:p>
            <a:endParaRPr lang="fr-FR" dirty="0"/>
          </a:p>
          <a:p>
            <a:r>
              <a:rPr lang="fr-FR" dirty="0" smtClean="0"/>
              <a:t>Action(Couleur) : change la couleur actuel de la fosse.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80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Classe Alternative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Stock les règles de la variante en cours.</a:t>
            </a:r>
          </a:p>
          <a:p>
            <a:r>
              <a:rPr lang="fr-FR" dirty="0" smtClean="0"/>
              <a:t>Propose un accesseur à une règle si la valeur de carte dans la fosse correspond à une des règles de la variante</a:t>
            </a:r>
            <a:r>
              <a:rPr lang="fr-FR" dirty="0" smtClean="0"/>
              <a:t>. Sinon renvoi l'Object </a:t>
            </a:r>
            <a:r>
              <a:rPr lang="fr-FR" dirty="0" err="1" smtClean="0"/>
              <a:t>null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750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d’utilisation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r-FR" sz="1350" dirty="0" err="1"/>
              <a:t>model.findGameByName</a:t>
            </a:r>
            <a:r>
              <a:rPr lang="fr-FR" sz="1350" dirty="0"/>
              <a:t>(</a:t>
            </a:r>
            <a:r>
              <a:rPr lang="fr-FR" sz="1350" dirty="0" err="1"/>
              <a:t>gameName</a:t>
            </a:r>
            <a:r>
              <a:rPr lang="fr-FR" sz="1350" dirty="0"/>
              <a:t>).</a:t>
            </a:r>
            <a:r>
              <a:rPr lang="fr-FR" sz="1350" dirty="0" err="1"/>
              <a:t>poseCard</a:t>
            </a:r>
            <a:r>
              <a:rPr lang="fr-FR" sz="1350" dirty="0"/>
              <a:t>(</a:t>
            </a:r>
            <a:r>
              <a:rPr lang="fr-FR" sz="1350" dirty="0" err="1"/>
              <a:t>card</a:t>
            </a:r>
            <a:r>
              <a:rPr lang="fr-FR" sz="1350" dirty="0"/>
              <a:t>);</a:t>
            </a:r>
          </a:p>
          <a:p>
            <a:r>
              <a:rPr lang="en-US" sz="1350" dirty="0" err="1"/>
              <a:t>EffectCard</a:t>
            </a:r>
            <a:r>
              <a:rPr lang="en-US" sz="1350" dirty="0"/>
              <a:t> </a:t>
            </a:r>
            <a:r>
              <a:rPr lang="en-US" sz="1350" dirty="0"/>
              <a:t>rule </a:t>
            </a:r>
            <a:r>
              <a:rPr lang="en-US" sz="1350" dirty="0"/>
              <a:t>= </a:t>
            </a:r>
            <a:r>
              <a:rPr lang="en-US" sz="1350" dirty="0" err="1"/>
              <a:t>model.findGameByName</a:t>
            </a:r>
            <a:r>
              <a:rPr lang="en-US" sz="1350" dirty="0"/>
              <a:t>(</a:t>
            </a:r>
            <a:r>
              <a:rPr lang="en-US" sz="1350" dirty="0" err="1"/>
              <a:t>gameName</a:t>
            </a:r>
            <a:r>
              <a:rPr lang="en-US" sz="1350" dirty="0"/>
              <a:t>).</a:t>
            </a:r>
            <a:r>
              <a:rPr lang="en-US" sz="1350" dirty="0" err="1"/>
              <a:t>getAlternative</a:t>
            </a:r>
            <a:r>
              <a:rPr lang="en-US" sz="1350" dirty="0"/>
              <a:t>().</a:t>
            </a:r>
            <a:r>
              <a:rPr lang="en-US" sz="1350" dirty="0" err="1"/>
              <a:t>getEffectCard</a:t>
            </a:r>
            <a:r>
              <a:rPr lang="en-US" sz="1350" dirty="0"/>
              <a:t>(card);</a:t>
            </a:r>
          </a:p>
          <a:p>
            <a:r>
              <a:rPr lang="fr-FR" sz="1350" dirty="0"/>
              <a:t>if(</a:t>
            </a:r>
            <a:r>
              <a:rPr lang="fr-FR" sz="1350" dirty="0" err="1"/>
              <a:t>rule</a:t>
            </a:r>
            <a:r>
              <a:rPr lang="fr-FR" sz="1350" dirty="0"/>
              <a:t> </a:t>
            </a:r>
            <a:r>
              <a:rPr lang="fr-FR" sz="1350" dirty="0"/>
              <a:t>!= </a:t>
            </a:r>
            <a:r>
              <a:rPr lang="fr-FR" sz="1350" dirty="0" err="1"/>
              <a:t>null</a:t>
            </a:r>
            <a:r>
              <a:rPr lang="fr-FR" sz="1350" dirty="0"/>
              <a:t>){</a:t>
            </a:r>
          </a:p>
          <a:p>
            <a:r>
              <a:rPr lang="fr-FR" sz="1350" dirty="0"/>
              <a:t>      </a:t>
            </a:r>
            <a:r>
              <a:rPr lang="fr-FR" sz="1350" dirty="0"/>
              <a:t>if(</a:t>
            </a:r>
            <a:r>
              <a:rPr lang="fr-FR" sz="1350" dirty="0" err="1"/>
              <a:t>rule.isColorChangingCard</a:t>
            </a:r>
            <a:r>
              <a:rPr lang="fr-FR" sz="1350" dirty="0"/>
              <a:t>()){</a:t>
            </a:r>
          </a:p>
          <a:p>
            <a:r>
              <a:rPr lang="fr-FR" sz="1350" b="1" dirty="0"/>
              <a:t>	</a:t>
            </a:r>
            <a:r>
              <a:rPr lang="fr-FR" sz="1350" dirty="0" err="1"/>
              <a:t>rule.action</a:t>
            </a:r>
            <a:r>
              <a:rPr lang="fr-FR" sz="1350" dirty="0"/>
              <a:t>(</a:t>
            </a:r>
            <a:r>
              <a:rPr lang="fr-FR" sz="1350" dirty="0" err="1"/>
              <a:t>color</a:t>
            </a:r>
            <a:r>
              <a:rPr lang="fr-FR" sz="1350" dirty="0"/>
              <a:t>);</a:t>
            </a:r>
          </a:p>
          <a:p>
            <a:r>
              <a:rPr lang="fr-FR" sz="1350" dirty="0"/>
              <a:t>      }</a:t>
            </a:r>
          </a:p>
          <a:p>
            <a:r>
              <a:rPr lang="fr-FR" sz="1350" dirty="0"/>
              <a:t>      </a:t>
            </a:r>
            <a:r>
              <a:rPr lang="fr-FR" sz="1350" dirty="0" err="1"/>
              <a:t>else</a:t>
            </a:r>
            <a:r>
              <a:rPr lang="fr-FR" sz="1350" dirty="0"/>
              <a:t>{</a:t>
            </a:r>
          </a:p>
          <a:p>
            <a:r>
              <a:rPr lang="fr-FR" sz="1350" dirty="0"/>
              <a:t>	</a:t>
            </a:r>
            <a:r>
              <a:rPr lang="fr-FR" sz="1350" dirty="0" err="1"/>
              <a:t>rule.action</a:t>
            </a:r>
            <a:r>
              <a:rPr lang="fr-FR" sz="1350" dirty="0"/>
              <a:t>();</a:t>
            </a:r>
          </a:p>
          <a:p>
            <a:r>
              <a:rPr lang="fr-FR" sz="1350" dirty="0"/>
              <a:t>}}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058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des variantes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différentes variantes sont stockés dans une classe de configuration sous forme d’un dictionnaire de liste de règle.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3950293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Affichage à l'écran (16:9)</PresentationFormat>
  <Paragraphs>41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Roboto</vt:lpstr>
      <vt:lpstr>material</vt:lpstr>
      <vt:lpstr>Les variantes</vt:lpstr>
      <vt:lpstr>Variantes</vt:lpstr>
      <vt:lpstr>Diagramme de classe de la couche Variante</vt:lpstr>
      <vt:lpstr>Cas de base normal</vt:lpstr>
      <vt:lpstr>Cas d’effet contrable</vt:lpstr>
      <vt:lpstr>Cas de choix de couleur</vt:lpstr>
      <vt:lpstr>Classe Alternative</vt:lpstr>
      <vt:lpstr>Exemple d’utilisation :</vt:lpstr>
      <vt:lpstr>Choix des variantes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variantes</dc:title>
  <dc:creator>Tom</dc:creator>
  <cp:lastModifiedBy>Tom</cp:lastModifiedBy>
  <cp:revision>2</cp:revision>
  <dcterms:modified xsi:type="dcterms:W3CDTF">2016-05-15T13:48:10Z</dcterms:modified>
</cp:coreProperties>
</file>