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Uno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Réalisé par la LPSIL IDSE</a:t>
            </a:r>
          </a:p>
        </p:txBody>
      </p:sp>
    </p:spTree>
    <p:extLst>
      <p:ext uri="{BB962C8B-B14F-4D97-AF65-F5344CB8AC3E}">
        <p14:creationId xmlns:p14="http://schemas.microsoft.com/office/powerpoint/2010/main" val="174469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- Moteur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Utilisation du design pattern singleton</a:t>
            </a:r>
          </a:p>
          <a:p>
            <a:r>
              <a:rPr lang="fr-FR" dirty="0"/>
              <a:t>Sauvegarde et relance de la partie :</a:t>
            </a:r>
          </a:p>
          <a:p>
            <a:pPr lvl="1"/>
            <a:r>
              <a:rPr lang="fr-FR" sz="2000" dirty="0"/>
              <a:t>Utilise le pattern observer et dao</a:t>
            </a:r>
          </a:p>
          <a:p>
            <a:pPr lvl="1"/>
            <a:r>
              <a:rPr lang="fr-FR" sz="2000" dirty="0"/>
              <a:t>Sauvegarde automatique au début d'un partie et a chaque tour</a:t>
            </a:r>
          </a:p>
          <a:p>
            <a:pPr lvl="1"/>
            <a:r>
              <a:rPr lang="fr-FR" sz="2000" dirty="0"/>
              <a:t>La relance initialise une partie à sont dernier état</a:t>
            </a:r>
          </a:p>
          <a:p>
            <a:pPr lvl="1"/>
            <a:r>
              <a:rPr lang="fr-FR" sz="2000" dirty="0">
                <a:latin typeface="Century Gothic" charset="0"/>
              </a:rPr>
              <a:t>Désactivé sur cette version</a:t>
            </a:r>
          </a:p>
          <a:p>
            <a:pPr lvl="1"/>
            <a:r>
              <a:rPr lang="fr-FR" sz="2000" dirty="0">
                <a:latin typeface="Century Gothic" charset="0"/>
              </a:rPr>
              <a:t>Test unitaire effectuer grâce a mockito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83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- BDD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401996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- IHM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MVC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150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- 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des verbes http</a:t>
            </a:r>
          </a:p>
          <a:p>
            <a:pPr lvl="1"/>
            <a:r>
              <a:rPr lang="fr-FR" dirty="0"/>
              <a:t>GET</a:t>
            </a:r>
          </a:p>
          <a:p>
            <a:pPr lvl="1"/>
            <a:r>
              <a:rPr lang="fr-FR" dirty="0"/>
              <a:t>POST</a:t>
            </a:r>
          </a:p>
          <a:p>
            <a:pPr lvl="1"/>
            <a:r>
              <a:rPr lang="fr-FR" dirty="0"/>
              <a:t>PUT</a:t>
            </a:r>
          </a:p>
          <a:p>
            <a:pPr lvl="1"/>
            <a:r>
              <a:rPr lang="fr-FR" dirty="0"/>
              <a:t>DELETE</a:t>
            </a:r>
          </a:p>
          <a:p>
            <a:r>
              <a:rPr lang="fr-FR" dirty="0"/>
              <a:t>Création d’une classe générique</a:t>
            </a:r>
          </a:p>
          <a:p>
            <a:r>
              <a:rPr lang="fr-FR" dirty="0"/>
              <a:t>Utilisation d’un </a:t>
            </a:r>
            <a:r>
              <a:rPr lang="fr-FR" dirty="0" err="1"/>
              <a:t>token</a:t>
            </a:r>
            <a:r>
              <a:rPr lang="fr-FR" dirty="0"/>
              <a:t> pour l’authentification</a:t>
            </a:r>
          </a:p>
        </p:txBody>
      </p:sp>
    </p:spTree>
    <p:extLst>
      <p:ext uri="{BB962C8B-B14F-4D97-AF65-F5344CB8AC3E}">
        <p14:creationId xmlns:p14="http://schemas.microsoft.com/office/powerpoint/2010/main" val="9843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points fort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avance bien</a:t>
            </a:r>
          </a:p>
          <a:p>
            <a:r>
              <a:rPr lang="fr-FR" dirty="0"/>
              <a:t>Bonne communication entre certain groupe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93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points faible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2209800"/>
            <a:ext cx="8390468" cy="3916363"/>
          </a:xfrm>
        </p:spPr>
        <p:txBody>
          <a:bodyPr/>
          <a:lstStyle/>
          <a:p>
            <a:r>
              <a:rPr lang="fr-FR" dirty="0"/>
              <a:t>Retard sur les 2 dernières releases</a:t>
            </a:r>
          </a:p>
          <a:p>
            <a:r>
              <a:rPr lang="fr-FR" dirty="0"/>
              <a:t>Manque d’investissement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20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Release du 26 avril</a:t>
            </a:r>
          </a:p>
          <a:p>
            <a:pPr lvl="1"/>
            <a:r>
              <a:rPr lang="fr-FR" dirty="0"/>
              <a:t>Création des variantes </a:t>
            </a:r>
            <a:r>
              <a:rPr lang="fr-FR" dirty="0" err="1"/>
              <a:t>pré-définies</a:t>
            </a:r>
            <a:endParaRPr lang="fr-FR" dirty="0"/>
          </a:p>
          <a:p>
            <a:pPr lvl="1"/>
            <a:r>
              <a:rPr lang="fr-FR" dirty="0"/>
              <a:t>Panneau </a:t>
            </a:r>
            <a:r>
              <a:rPr lang="fr-FR" dirty="0" err="1"/>
              <a:t>admin</a:t>
            </a:r>
            <a:endParaRPr lang="fr-FR" dirty="0"/>
          </a:p>
          <a:p>
            <a:pPr lvl="1"/>
            <a:r>
              <a:rPr lang="fr-FR" dirty="0"/>
              <a:t>Test de l’IA</a:t>
            </a:r>
          </a:p>
          <a:p>
            <a:pPr lvl="1"/>
            <a:r>
              <a:rPr lang="fr-FR" dirty="0"/>
              <a:t>Test de la sauvegarde / relance partie</a:t>
            </a:r>
          </a:p>
          <a:p>
            <a:pPr lvl="1"/>
            <a:r>
              <a:rPr lang="fr-FR" dirty="0"/>
              <a:t>Statistique dans le moteur</a:t>
            </a:r>
          </a:p>
          <a:p>
            <a:pPr lvl="1"/>
            <a:r>
              <a:rPr lang="fr-FR" dirty="0"/>
              <a:t>Ajout des tests dans les classes manquantes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63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Release du 03 mai</a:t>
            </a:r>
          </a:p>
          <a:p>
            <a:pPr lvl="1"/>
            <a:r>
              <a:rPr lang="fr-FR" dirty="0"/>
              <a:t>Implémentation statistique dans IHM / REST</a:t>
            </a:r>
          </a:p>
          <a:p>
            <a:pPr lvl="1"/>
            <a:r>
              <a:rPr lang="fr-FR" dirty="0"/>
              <a:t>Implémentation des IA dans IHM / REST / Moteur</a:t>
            </a:r>
          </a:p>
          <a:p>
            <a:pPr lvl="1"/>
            <a:r>
              <a:rPr lang="fr-FR" dirty="0"/>
              <a:t>Finition de tous les tests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67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Release final du 17 mai</a:t>
            </a:r>
          </a:p>
          <a:p>
            <a:pPr lvl="1"/>
            <a:r>
              <a:rPr lang="fr-FR" dirty="0"/>
              <a:t>Implémentation de la sauvegarde / relance</a:t>
            </a:r>
          </a:p>
          <a:p>
            <a:pPr lvl="1"/>
            <a:r>
              <a:rPr lang="fr-FR" dirty="0"/>
              <a:t>Correction des quelques bugs (s’ils existent)</a:t>
            </a:r>
          </a:p>
          <a:p>
            <a:pPr lvl="1"/>
            <a:r>
              <a:rPr lang="fr-FR" dirty="0"/>
              <a:t>Préparation de la présentation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342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fr-FR" dirty="0"/>
              <a:t>Présentation du projet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Les fonctionnalités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L’organisation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Architecture 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Les points forts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Les points faibles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91614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Uno</a:t>
            </a:r>
            <a:endParaRPr lang="fr-FR" dirty="0"/>
          </a:p>
          <a:p>
            <a:pPr lvl="1"/>
            <a:r>
              <a:rPr lang="fr-FR" dirty="0"/>
              <a:t>Jeu de carte</a:t>
            </a:r>
          </a:p>
          <a:p>
            <a:pPr lvl="1"/>
            <a:r>
              <a:rPr lang="fr-FR" dirty="0"/>
              <a:t>2 joueurs minimum</a:t>
            </a:r>
          </a:p>
          <a:p>
            <a:pPr lvl="1"/>
            <a:r>
              <a:rPr lang="fr-FR" dirty="0"/>
              <a:t>8 cartes</a:t>
            </a:r>
          </a:p>
          <a:p>
            <a:pPr lvl="1"/>
            <a:r>
              <a:rPr lang="fr-FR" dirty="0"/>
              <a:t>Plus de cartes</a:t>
            </a:r>
          </a:p>
          <a:p>
            <a:r>
              <a:rPr lang="fr-FR" dirty="0"/>
              <a:t>Java</a:t>
            </a:r>
          </a:p>
          <a:p>
            <a:r>
              <a:rPr lang="fr-FR" dirty="0"/>
              <a:t>Classe entière</a:t>
            </a:r>
          </a:p>
        </p:txBody>
      </p:sp>
    </p:spTree>
    <p:extLst>
      <p:ext uri="{BB962C8B-B14F-4D97-AF65-F5344CB8AC3E}">
        <p14:creationId xmlns:p14="http://schemas.microsoft.com/office/powerpoint/2010/main" val="392362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2209800"/>
            <a:ext cx="8422218" cy="39163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fr-FR" dirty="0"/>
              <a:t> Réalisation d’une IA</a:t>
            </a:r>
          </a:p>
          <a:p>
            <a:pPr>
              <a:buFont typeface="Wingdings" charset="2"/>
              <a:buChar char="q"/>
            </a:pPr>
            <a:r>
              <a:rPr lang="fr-FR" dirty="0"/>
              <a:t> Possibilité de jouer en réseau</a:t>
            </a:r>
          </a:p>
          <a:p>
            <a:pPr>
              <a:buFont typeface="Wingdings" charset="2"/>
              <a:buChar char="q"/>
            </a:pPr>
            <a:r>
              <a:rPr lang="fr-FR" dirty="0"/>
              <a:t> Application web avec interface web pour jouer</a:t>
            </a:r>
          </a:p>
          <a:p>
            <a:pPr>
              <a:buFont typeface="Wingdings" charset="2"/>
              <a:buChar char="q"/>
            </a:pPr>
            <a:r>
              <a:rPr lang="fr-FR" dirty="0"/>
              <a:t> Création d’un moteur de règles</a:t>
            </a:r>
          </a:p>
          <a:p>
            <a:pPr>
              <a:buFont typeface="Wingdings" charset="2"/>
              <a:buChar char="q"/>
            </a:pPr>
            <a:r>
              <a:rPr lang="fr-FR" dirty="0"/>
              <a:t> Comptage de points et traitement et affichage de statistiques   sur le jeu</a:t>
            </a:r>
          </a:p>
          <a:p>
            <a:pPr>
              <a:buFont typeface="Wingdings" charset="2"/>
              <a:buChar char="q"/>
            </a:pPr>
            <a:r>
              <a:rPr lang="fr-FR" dirty="0"/>
              <a:t> Sauvegarde et relance de partie</a:t>
            </a:r>
          </a:p>
        </p:txBody>
      </p:sp>
    </p:spTree>
    <p:extLst>
      <p:ext uri="{BB962C8B-B14F-4D97-AF65-F5344CB8AC3E}">
        <p14:creationId xmlns:p14="http://schemas.microsoft.com/office/powerpoint/2010/main" val="103159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2209800"/>
            <a:ext cx="8422218" cy="39163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fr-FR" dirty="0"/>
              <a:t> Réalisation d’une IA</a:t>
            </a:r>
          </a:p>
          <a:p>
            <a:pPr>
              <a:buFont typeface="Wingdings" charset="2"/>
              <a:buChar char="ü"/>
            </a:pPr>
            <a:r>
              <a:rPr lang="fr-FR" dirty="0"/>
              <a:t> Possibilité de jouer en réseau</a:t>
            </a:r>
          </a:p>
          <a:p>
            <a:pPr>
              <a:buFont typeface="Wingdings" charset="2"/>
              <a:buChar char="ü"/>
            </a:pPr>
            <a:r>
              <a:rPr lang="fr-FR" dirty="0"/>
              <a:t> Application web avec interface web pour jouer</a:t>
            </a:r>
          </a:p>
          <a:p>
            <a:pPr>
              <a:buFont typeface="Wingdings" charset="2"/>
              <a:buChar char="ü"/>
            </a:pPr>
            <a:r>
              <a:rPr lang="fr-FR" dirty="0"/>
              <a:t> Création d’un moteur de règles (à 80%)</a:t>
            </a:r>
          </a:p>
          <a:p>
            <a:pPr>
              <a:buFont typeface="Wingdings" charset="2"/>
              <a:buChar char="ü"/>
            </a:pPr>
            <a:r>
              <a:rPr lang="fr-FR" dirty="0"/>
              <a:t> Comptage de points et traitement et affichage de statistiques   sur le jeu (à implémenter)</a:t>
            </a:r>
          </a:p>
          <a:p>
            <a:pPr>
              <a:buFont typeface="Wingdings" charset="2"/>
              <a:buChar char="q"/>
            </a:pPr>
            <a:r>
              <a:rPr lang="fr-FR" dirty="0"/>
              <a:t> Sauvegarde et relance de partie (à 50%)</a:t>
            </a:r>
          </a:p>
        </p:txBody>
      </p:sp>
    </p:spTree>
    <p:extLst>
      <p:ext uri="{BB962C8B-B14F-4D97-AF65-F5344CB8AC3E}">
        <p14:creationId xmlns:p14="http://schemas.microsoft.com/office/powerpoint/2010/main" val="92517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4 groupes</a:t>
            </a:r>
          </a:p>
          <a:p>
            <a:pPr marL="0" indent="0">
              <a:buNone/>
            </a:pPr>
            <a:r>
              <a:rPr lang="fr-FR" dirty="0"/>
              <a:t>Chef de projet : Jérémie Elbaz</a:t>
            </a:r>
          </a:p>
          <a:p>
            <a:pPr>
              <a:buFont typeface="Wingdings" charset="2"/>
              <a:buChar char="§"/>
            </a:pPr>
            <a:r>
              <a:rPr lang="fr-FR" dirty="0"/>
              <a:t>Equipe Moteur </a:t>
            </a:r>
            <a:r>
              <a:rPr lang="fr-FR" dirty="0">
                <a:sym typeface="Wingdings"/>
              </a:rPr>
              <a:t></a:t>
            </a:r>
            <a:r>
              <a:rPr lang="fr-FR" dirty="0"/>
              <a:t> Baptiste Etienne</a:t>
            </a:r>
          </a:p>
          <a:p>
            <a:pPr>
              <a:buFont typeface="Wingdings" charset="2"/>
              <a:buChar char="§"/>
            </a:pPr>
            <a:r>
              <a:rPr lang="fr-FR" dirty="0"/>
              <a:t>Equipe BDD </a:t>
            </a:r>
            <a:r>
              <a:rPr lang="fr-FR" dirty="0">
                <a:sym typeface="Wingdings"/>
              </a:rPr>
              <a:t> Pierre </a:t>
            </a:r>
            <a:r>
              <a:rPr lang="fr-FR" dirty="0" err="1">
                <a:sym typeface="Wingdings"/>
              </a:rPr>
              <a:t>Echardour</a:t>
            </a:r>
            <a:endParaRPr lang="fr-FR" dirty="0">
              <a:sym typeface="Wingdings"/>
            </a:endParaRPr>
          </a:p>
          <a:p>
            <a:pPr>
              <a:buFont typeface="Wingdings" charset="2"/>
              <a:buChar char="§"/>
            </a:pPr>
            <a:r>
              <a:rPr lang="fr-FR" dirty="0">
                <a:sym typeface="Wingdings"/>
              </a:rPr>
              <a:t>Equipe IHM  Jérémy Froment</a:t>
            </a:r>
          </a:p>
          <a:p>
            <a:pPr>
              <a:buFont typeface="Wingdings" charset="2"/>
              <a:buChar char="§"/>
            </a:pPr>
            <a:r>
              <a:rPr lang="fr-FR" dirty="0">
                <a:sym typeface="Wingdings"/>
              </a:rPr>
              <a:t>Equipe REST  Damien Clemenceau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077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2209800"/>
            <a:ext cx="6508377" cy="441536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Outils</a:t>
            </a:r>
          </a:p>
          <a:p>
            <a:pPr lvl="1"/>
            <a:r>
              <a:rPr lang="fr-FR" dirty="0" err="1"/>
              <a:t>Jira</a:t>
            </a:r>
            <a:r>
              <a:rPr lang="fr-FR" dirty="0"/>
              <a:t> / </a:t>
            </a:r>
            <a:r>
              <a:rPr lang="fr-FR" dirty="0" err="1"/>
              <a:t>Stash</a:t>
            </a:r>
            <a:endParaRPr lang="fr-FR" dirty="0"/>
          </a:p>
          <a:p>
            <a:pPr lvl="1"/>
            <a:r>
              <a:rPr lang="fr-FR" dirty="0"/>
              <a:t>Jenkins</a:t>
            </a:r>
          </a:p>
          <a:p>
            <a:pPr lvl="1"/>
            <a:r>
              <a:rPr lang="fr-FR" dirty="0"/>
              <a:t>Sonar</a:t>
            </a:r>
          </a:p>
          <a:p>
            <a:pPr lvl="1"/>
            <a:r>
              <a:rPr lang="fr-FR" dirty="0" err="1" smtClean="0"/>
              <a:t>Jetty</a:t>
            </a:r>
            <a:endParaRPr lang="fr-FR" dirty="0" smtClean="0"/>
          </a:p>
          <a:p>
            <a:pPr lvl="1"/>
            <a:r>
              <a:rPr lang="fr-FR" dirty="0" err="1" smtClean="0"/>
              <a:t>Bower</a:t>
            </a:r>
            <a:endParaRPr lang="fr-FR" dirty="0" smtClean="0"/>
          </a:p>
          <a:p>
            <a:pPr lvl="1"/>
            <a:r>
              <a:rPr lang="fr-FR" dirty="0" err="1" smtClean="0"/>
              <a:t>mpn</a:t>
            </a:r>
            <a:endParaRPr lang="fr-FR" dirty="0"/>
          </a:p>
          <a:p>
            <a:r>
              <a:rPr lang="fr-FR" dirty="0"/>
              <a:t>Langage </a:t>
            </a:r>
          </a:p>
          <a:p>
            <a:pPr lvl="1"/>
            <a:r>
              <a:rPr lang="fr-FR" dirty="0"/>
              <a:t>Java 8</a:t>
            </a:r>
          </a:p>
          <a:p>
            <a:pPr lvl="1"/>
            <a:r>
              <a:rPr lang="fr-FR" dirty="0" err="1"/>
              <a:t>AngularJS</a:t>
            </a:r>
            <a:endParaRPr lang="fr-FR" dirty="0"/>
          </a:p>
          <a:p>
            <a:r>
              <a:rPr lang="fr-FR" dirty="0"/>
              <a:t>Autre</a:t>
            </a:r>
          </a:p>
          <a:p>
            <a:pPr lvl="1"/>
            <a:r>
              <a:rPr lang="fr-FR" dirty="0" err="1"/>
              <a:t>Slack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44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Diagramme sur Visual </a:t>
            </a:r>
            <a:r>
              <a:rPr lang="fr-FR" dirty="0" err="1" smtClean="0"/>
              <a:t>Paradigm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114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- Moteur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Séparation du moteur en sous-packages :</a:t>
            </a:r>
          </a:p>
          <a:p>
            <a:pPr lvl="1"/>
            <a:r>
              <a:rPr lang="fr-FR" dirty="0"/>
              <a:t>Modèle (jeu, pioche, talon, main)</a:t>
            </a:r>
          </a:p>
          <a:p>
            <a:pPr lvl="1"/>
            <a:r>
              <a:rPr lang="fr-FR" dirty="0"/>
              <a:t>Carte (valeurs, couleurs)</a:t>
            </a:r>
          </a:p>
          <a:p>
            <a:pPr lvl="1"/>
            <a:r>
              <a:rPr lang="fr-FR" dirty="0"/>
              <a:t>Règles (effets des cartes)</a:t>
            </a:r>
          </a:p>
          <a:p>
            <a:r>
              <a:rPr lang="fr-FR" dirty="0"/>
              <a:t>La classe Game gère tout le jeu (cartes, règles, variantes, joueurs, pioche et talon)</a:t>
            </a:r>
          </a:p>
          <a:p>
            <a:r>
              <a:rPr lang="fr-FR" dirty="0"/>
              <a:t>Gestion des variantes :</a:t>
            </a:r>
          </a:p>
          <a:p>
            <a:pPr lvl="1"/>
            <a:r>
              <a:rPr lang="fr-FR" dirty="0"/>
              <a:t>Une classe par variante</a:t>
            </a:r>
          </a:p>
          <a:p>
            <a:pPr lvl="1"/>
            <a:r>
              <a:rPr lang="fr-FR" dirty="0"/>
              <a:t>Implémentation de la classe voulue dans le jeu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946687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102</TotalTime>
  <Words>447</Words>
  <Application>Microsoft Macintosh PowerPoint</Application>
  <PresentationFormat>Présentation à l'écran (4:3)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Plaza</vt:lpstr>
      <vt:lpstr>Projet Uno</vt:lpstr>
      <vt:lpstr>Sommaire</vt:lpstr>
      <vt:lpstr>Présentation du projet</vt:lpstr>
      <vt:lpstr>Les fonctionnalités</vt:lpstr>
      <vt:lpstr>Les fonctionnalités</vt:lpstr>
      <vt:lpstr>L’organisation</vt:lpstr>
      <vt:lpstr>L’organisation</vt:lpstr>
      <vt:lpstr>Architecture</vt:lpstr>
      <vt:lpstr>Architecture - Moteur</vt:lpstr>
      <vt:lpstr>Architecture - Moteur</vt:lpstr>
      <vt:lpstr>Architecture - BDD</vt:lpstr>
      <vt:lpstr>Architecture - IHM</vt:lpstr>
      <vt:lpstr>Architecture - REST</vt:lpstr>
      <vt:lpstr>Les points fort</vt:lpstr>
      <vt:lpstr>Les points faible</vt:lpstr>
      <vt:lpstr>Planning</vt:lpstr>
      <vt:lpstr>Planning</vt:lpstr>
      <vt:lpstr>Planning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Uno</dc:title>
  <dc:creator>MICHEL  ELBAZ</dc:creator>
  <cp:lastModifiedBy>MICHEL  ELBAZ</cp:lastModifiedBy>
  <cp:revision>12</cp:revision>
  <dcterms:created xsi:type="dcterms:W3CDTF">2016-04-18T16:23:01Z</dcterms:created>
  <dcterms:modified xsi:type="dcterms:W3CDTF">2016-04-18T19:18:30Z</dcterms:modified>
</cp:coreProperties>
</file>