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44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1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4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7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0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4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79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EF44-AF22-480B-83FF-A8819C18CA85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A970-7505-4313-BBF6-9200A5E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6880" y="401638"/>
            <a:ext cx="9144000" cy="1655762"/>
          </a:xfrm>
        </p:spPr>
        <p:txBody>
          <a:bodyPr/>
          <a:lstStyle/>
          <a:p>
            <a:r>
              <a:rPr lang="en-US" dirty="0" err="1" smtClean="0"/>
              <a:t>Trecerea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branch-</a:t>
            </a:r>
            <a:r>
              <a:rPr lang="en-US" dirty="0" err="1" smtClean="0"/>
              <a:t>ul</a:t>
            </a:r>
            <a:r>
              <a:rPr lang="en-US" dirty="0" smtClean="0"/>
              <a:t> works </a:t>
            </a:r>
            <a:r>
              <a:rPr lang="en-US" dirty="0" err="1" smtClean="0"/>
              <a:t>pe</a:t>
            </a:r>
            <a:r>
              <a:rPr lang="en-US" dirty="0" smtClean="0"/>
              <a:t> master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076" t="17589" r="48359" b="62589"/>
          <a:stretch/>
        </p:blipFill>
        <p:spPr>
          <a:xfrm>
            <a:off x="3122022" y="1229519"/>
            <a:ext cx="5408023" cy="14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6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branch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083" t="37589" r="46553" b="49554"/>
          <a:stretch/>
        </p:blipFill>
        <p:spPr>
          <a:xfrm>
            <a:off x="2429690" y="2547257"/>
            <a:ext cx="5381897" cy="9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seteaza</a:t>
            </a:r>
            <a:r>
              <a:rPr lang="en-US" dirty="0"/>
              <a:t> un branch to track a remote origin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push 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845" t="29375" r="30992" b="55447"/>
          <a:stretch/>
        </p:blipFill>
        <p:spPr>
          <a:xfrm>
            <a:off x="2965269" y="2521132"/>
            <a:ext cx="5355771" cy="1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8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9873" t="32053" b="55982"/>
          <a:stretch/>
        </p:blipFill>
        <p:spPr>
          <a:xfrm>
            <a:off x="1881050" y="2952206"/>
            <a:ext cx="5221061" cy="8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6880" y="401638"/>
            <a:ext cx="9144000" cy="1655762"/>
          </a:xfrm>
        </p:spPr>
        <p:txBody>
          <a:bodyPr/>
          <a:lstStyle/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modificarilor</a:t>
            </a:r>
            <a:r>
              <a:rPr lang="en-US" dirty="0" smtClean="0"/>
              <a:t> </a:t>
            </a:r>
            <a:r>
              <a:rPr lang="en-US" dirty="0" err="1" smtClean="0"/>
              <a:t>realizate</a:t>
            </a:r>
            <a:r>
              <a:rPr lang="en-US" dirty="0" smtClean="0"/>
              <a:t> in my working directory in my index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160" t="24017" r="52878" b="48125"/>
          <a:stretch/>
        </p:blipFill>
        <p:spPr>
          <a:xfrm>
            <a:off x="3614057" y="1397725"/>
            <a:ext cx="5329645" cy="20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6880" y="401638"/>
            <a:ext cx="9144000" cy="1655762"/>
          </a:xfrm>
        </p:spPr>
        <p:txBody>
          <a:bodyPr/>
          <a:lstStyle/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modificarilor</a:t>
            </a:r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add.,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360" t="11519" r="52978" b="53839"/>
          <a:stretch/>
        </p:blipFill>
        <p:spPr>
          <a:xfrm>
            <a:off x="3931920" y="1593669"/>
            <a:ext cx="5290458" cy="25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7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6880" y="401638"/>
            <a:ext cx="9144000" cy="1655762"/>
          </a:xfrm>
        </p:spPr>
        <p:txBody>
          <a:bodyPr/>
          <a:lstStyle/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modificarilor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360" t="11519" r="52978" b="53839"/>
          <a:stretch/>
        </p:blipFill>
        <p:spPr>
          <a:xfrm>
            <a:off x="3931920" y="1593669"/>
            <a:ext cx="5290458" cy="25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0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352" t="6874" r="54385" b="55268"/>
          <a:stretch/>
        </p:blipFill>
        <p:spPr>
          <a:xfrm>
            <a:off x="2795450" y="2455816"/>
            <a:ext cx="5368835" cy="2769326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706880" y="401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Revenirea</a:t>
            </a:r>
            <a:r>
              <a:rPr lang="en-US" dirty="0" smtClean="0"/>
              <a:t> la </a:t>
            </a:r>
            <a:r>
              <a:rPr lang="en-US" dirty="0" err="1" smtClean="0"/>
              <a:t>ultimul</a:t>
            </a:r>
            <a:r>
              <a:rPr lang="en-US" dirty="0" smtClean="0"/>
              <a:t> 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82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</a:t>
            </a:r>
            <a:r>
              <a:rPr lang="en-US" dirty="0" err="1" smtClean="0"/>
              <a:t>pe</a:t>
            </a:r>
            <a:r>
              <a:rPr lang="en-US" dirty="0" smtClean="0"/>
              <a:t> branch-</a:t>
            </a:r>
            <a:r>
              <a:rPr lang="en-US" dirty="0" err="1" smtClean="0"/>
              <a:t>ul</a:t>
            </a:r>
            <a:r>
              <a:rPr lang="en-US" dirty="0" smtClean="0"/>
              <a:t> works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52" t="7411" r="54484" b="55803"/>
          <a:stretch/>
        </p:blipFill>
        <p:spPr>
          <a:xfrm>
            <a:off x="3411582" y="3108959"/>
            <a:ext cx="5368835" cy="26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7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Salvarea</a:t>
            </a:r>
            <a:r>
              <a:rPr lang="en-US" dirty="0" smtClean="0"/>
              <a:t> </a:t>
            </a:r>
            <a:r>
              <a:rPr lang="en-US" dirty="0" err="1" smtClean="0"/>
              <a:t>temporara</a:t>
            </a:r>
            <a:r>
              <a:rPr lang="en-US" dirty="0" smtClean="0"/>
              <a:t> a </a:t>
            </a:r>
            <a:r>
              <a:rPr lang="en-US" dirty="0" err="1" smtClean="0"/>
              <a:t>mdificarilor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360" t="39196" r="52779" b="48661"/>
          <a:stretch/>
        </p:blipFill>
        <p:spPr>
          <a:xfrm>
            <a:off x="3827416" y="3148148"/>
            <a:ext cx="5316583" cy="8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2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Conflict </a:t>
            </a:r>
            <a:r>
              <a:rPr lang="en-US" dirty="0" err="1" smtClean="0"/>
              <a:t>intre</a:t>
            </a:r>
            <a:r>
              <a:rPr lang="en-US" dirty="0" smtClean="0"/>
              <a:t> branch-</a:t>
            </a:r>
            <a:r>
              <a:rPr lang="en-US" dirty="0" err="1" smtClean="0"/>
              <a:t>uri</a:t>
            </a:r>
            <a:r>
              <a:rPr lang="en-US" dirty="0" smtClean="0"/>
              <a:t> (readme </a:t>
            </a:r>
            <a:r>
              <a:rPr lang="en-US" dirty="0" err="1" smtClean="0"/>
              <a:t>este</a:t>
            </a:r>
            <a:r>
              <a:rPr lang="en-US" dirty="0" smtClean="0"/>
              <a:t> in works,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trece</a:t>
            </a:r>
            <a:r>
              <a:rPr lang="en-US" dirty="0" smtClean="0"/>
              <a:t> la works din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fisierului</a:t>
            </a:r>
            <a:r>
              <a:rPr lang="en-US" dirty="0" smtClean="0"/>
              <a:t> readme)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445" t="4196" r="56291" b="68304"/>
          <a:stretch/>
        </p:blipFill>
        <p:spPr>
          <a:xfrm>
            <a:off x="2142309" y="3265714"/>
            <a:ext cx="5368834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a </a:t>
            </a:r>
            <a:r>
              <a:rPr lang="en-US" dirty="0" err="1" smtClean="0"/>
              <a:t>repozitoriului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164" t="268" r="34806" b="67589"/>
          <a:stretch/>
        </p:blipFill>
        <p:spPr>
          <a:xfrm>
            <a:off x="1306284" y="2468880"/>
            <a:ext cx="7550333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9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82</Words>
  <Application>Microsoft Office PowerPoint</Application>
  <PresentationFormat>Широкоэкранный</PresentationFormat>
  <Paragraphs>12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Commit pe branch-ul works</vt:lpstr>
      <vt:lpstr>Salvarea temporara a mdificarilor</vt:lpstr>
      <vt:lpstr>Conflict intre branch-uri (readme este in works, nu poate trece la works din cauza fisierului readme)</vt:lpstr>
      <vt:lpstr>Imaginea grafica a repozitoriului</vt:lpstr>
      <vt:lpstr>Creare un nou branch</vt:lpstr>
      <vt:lpstr>seteaza un branch to track a remote origin pe care vei putea sa faci push </vt:lpstr>
      <vt:lpstr>Git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13</cp:revision>
  <dcterms:created xsi:type="dcterms:W3CDTF">2017-02-25T13:24:32Z</dcterms:created>
  <dcterms:modified xsi:type="dcterms:W3CDTF">2017-02-26T10:43:47Z</dcterms:modified>
</cp:coreProperties>
</file>