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B31D-64BB-4011-88A0-110F953F135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B562-B763-48FB-A9BC-43A5506F9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74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B31D-64BB-4011-88A0-110F953F135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B562-B763-48FB-A9BC-43A5506F9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58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B31D-64BB-4011-88A0-110F953F135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B562-B763-48FB-A9BC-43A5506F9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4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B31D-64BB-4011-88A0-110F953F135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B562-B763-48FB-A9BC-43A5506F9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81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B31D-64BB-4011-88A0-110F953F135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B562-B763-48FB-A9BC-43A5506F9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61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B31D-64BB-4011-88A0-110F953F135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B562-B763-48FB-A9BC-43A5506F9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87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B31D-64BB-4011-88A0-110F953F135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B562-B763-48FB-A9BC-43A5506F9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10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B31D-64BB-4011-88A0-110F953F135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B562-B763-48FB-A9BC-43A5506F9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32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B31D-64BB-4011-88A0-110F953F135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B562-B763-48FB-A9BC-43A5506F9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83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B31D-64BB-4011-88A0-110F953F135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B562-B763-48FB-A9BC-43A5506F9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3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B31D-64BB-4011-88A0-110F953F135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8B562-B763-48FB-A9BC-43A5506F9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18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2B31D-64BB-4011-88A0-110F953F135C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8B562-B763-48FB-A9BC-43A5506F91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15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Букварь   природы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зима</a:t>
            </a:r>
            <a:endParaRPr lang="ru-RU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33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3087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-99392"/>
            <a:ext cx="5508104" cy="71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\Microsoft Office\MEDIA\CAGCAT10\j030493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9392"/>
            <a:ext cx="3635896" cy="291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3465004"/>
            <a:ext cx="2736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привет    я   зайка   вы   должны   выполнить  задания   все   времени  года  зима   осень  лето  весна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2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ck"/>
          <p:cNvSpPr>
            <a:spLocks noEditPoints="1" noChangeArrowheads="1"/>
          </p:cNvSpPr>
          <p:nvPr/>
        </p:nvSpPr>
        <p:spPr bwMode="auto">
          <a:xfrm>
            <a:off x="6300192" y="3111935"/>
            <a:ext cx="2448272" cy="3312368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rgbClr val="C0C0C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Litebulb"/>
          <p:cNvSpPr>
            <a:spLocks noEditPoints="1" noChangeArrowheads="1"/>
          </p:cNvSpPr>
          <p:nvPr/>
        </p:nvSpPr>
        <p:spPr bwMode="auto">
          <a:xfrm>
            <a:off x="0" y="2876663"/>
            <a:ext cx="2483767" cy="37829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699792" y="3198741"/>
            <a:ext cx="3352972" cy="3460835"/>
            <a:chOff x="1632" y="1248"/>
            <a:chExt cx="2682" cy="2286"/>
          </a:xfrm>
        </p:grpSpPr>
        <p:sp>
          <p:nvSpPr>
            <p:cNvPr id="5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ru-RU"/>
            </a:p>
          </p:txBody>
        </p:sp>
        <p:sp>
          <p:nvSpPr>
            <p:cNvPr id="6" name="AutoShape 6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ru-RU"/>
            </a:p>
          </p:txBody>
        </p:sp>
        <p:sp>
          <p:nvSpPr>
            <p:cNvPr id="7" name="AutoShape 7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ru-RU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466780" y="188640"/>
            <a:ext cx="203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Найдите   букву   А  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7504" y="18864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 Задание: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19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gram Files\Microsoft Office\MEDIA\CAGCAT10\j029323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980728"/>
            <a:ext cx="2808312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Program Files\Microsoft Office\MEDIA\CAGCAT10\j0293236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221088"/>
            <a:ext cx="2745666" cy="201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Program Files\Microsoft Office\MEDIA\CAGCAT10\j029323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308" y="4221088"/>
            <a:ext cx="2808312" cy="214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Program Files\Microsoft Office\MEDIA\CAGCAT10\j029324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3168352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1416" y="188640"/>
            <a:ext cx="167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Найдите    знак   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5025" y="95448"/>
            <a:ext cx="122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 задания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419872" y="28011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самолёт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4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Program Files\Microsoft Office\MEDIA\CAGCAT10\j0301076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636" y="1844824"/>
            <a:ext cx="5044364" cy="504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Program Files\Microsoft Office\MEDIA\CAGCAT10\j0305493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52936"/>
            <a:ext cx="3168352" cy="333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332656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3задания     тыквы    надо   помочь   узнать   штуки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81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Program Files\Microsoft Office\MEDIA\CAGCAT10\j025130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367240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62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35</Words>
  <Application>Microsoft Office PowerPoint</Application>
  <PresentationFormat>Экран (4:3)</PresentationFormat>
  <Paragraphs>9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Букварь   природы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16</cp:revision>
  <dcterms:created xsi:type="dcterms:W3CDTF">2021-10-30T13:18:03Z</dcterms:created>
  <dcterms:modified xsi:type="dcterms:W3CDTF">2021-11-01T11:36:58Z</dcterms:modified>
</cp:coreProperties>
</file>