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F6ED32C8-0283-42CC-9833-2EADF9048401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EB25B764-5708-4F5D-B4BB-E46B2D8D7E8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32C8-0283-42CC-9833-2EADF9048401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B764-5708-4F5D-B4BB-E46B2D8D7E8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32C8-0283-42CC-9833-2EADF9048401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B764-5708-4F5D-B4BB-E46B2D8D7E8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F6ED32C8-0283-42CC-9833-2EADF9048401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B764-5708-4F5D-B4BB-E46B2D8D7E8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F6ED32C8-0283-42CC-9833-2EADF9048401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EB25B764-5708-4F5D-B4BB-E46B2D8D7E85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6ED32C8-0283-42CC-9833-2EADF9048401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B25B764-5708-4F5D-B4BB-E46B2D8D7E8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F6ED32C8-0283-42CC-9833-2EADF9048401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EB25B764-5708-4F5D-B4BB-E46B2D8D7E85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32C8-0283-42CC-9833-2EADF9048401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B764-5708-4F5D-B4BB-E46B2D8D7E8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6ED32C8-0283-42CC-9833-2EADF9048401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B25B764-5708-4F5D-B4BB-E46B2D8D7E8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F6ED32C8-0283-42CC-9833-2EADF9048401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EB25B764-5708-4F5D-B4BB-E46B2D8D7E85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F6ED32C8-0283-42CC-9833-2EADF9048401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EB25B764-5708-4F5D-B4BB-E46B2D8D7E85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F6ED32C8-0283-42CC-9833-2EADF9048401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EB25B764-5708-4F5D-B4BB-E46B2D8D7E85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28575"/>
          </a:xfrm>
        </p:spPr>
        <p:txBody>
          <a:bodyPr>
            <a:noAutofit/>
          </a:bodyPr>
          <a:lstStyle/>
          <a:p>
            <a:pPr algn="ctr"/>
            <a:r>
              <a:rPr lang="ru-RU" sz="48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ЗАЙКИ</a:t>
            </a:r>
            <a:br>
              <a:rPr lang="ru-RU" sz="48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</a:br>
            <a:endParaRPr lang="ru-RU" sz="4800" dirty="0"/>
          </a:p>
        </p:txBody>
      </p:sp>
      <p:pic>
        <p:nvPicPr>
          <p:cNvPr id="1026" name="Picture 2" descr="C:\Users\dash_\Desktop\зайка\kawaii-4031334_960_7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5536" y="3140968"/>
            <a:ext cx="3384376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ash_\Desktop\зайка\1612958826_186-p-rozovii-fon-s-zaichikom-22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701048"/>
            <a:ext cx="3347856" cy="3518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7227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Яркая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12</TotalTime>
  <Words>1</Words>
  <Application>Microsoft Office PowerPoint</Application>
  <PresentationFormat>Экран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Яркая</vt:lpstr>
      <vt:lpstr>ЗАЙКИ 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ЗАЙКИ</dc:title>
  <dc:creator>RePack by Diakov</dc:creator>
  <cp:lastModifiedBy>RePack by Diakov</cp:lastModifiedBy>
  <cp:revision>2</cp:revision>
  <dcterms:created xsi:type="dcterms:W3CDTF">2021-11-01T10:45:07Z</dcterms:created>
  <dcterms:modified xsi:type="dcterms:W3CDTF">2021-11-01T10:57:49Z</dcterms:modified>
</cp:coreProperties>
</file>