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5" r:id="rId10"/>
    <p:sldId id="263" r:id="rId11"/>
    <p:sldId id="262" r:id="rId12"/>
    <p:sldId id="264" r:id="rId13"/>
    <p:sldId id="266" r:id="rId14"/>
    <p:sldId id="273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РЕЙТИНГ УНИВЕРСИТЕТОВ МИРА </a:t>
            </a:r>
            <a:r>
              <a:rPr lang="en-US" dirty="0" err="1" smtClean="0"/>
              <a:t>qs</a:t>
            </a:r>
            <a:r>
              <a:rPr lang="en-US" dirty="0" smtClean="0"/>
              <a:t> 2025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66262" y="4336869"/>
            <a:ext cx="3874725" cy="9209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ru-RU" dirty="0" smtClean="0"/>
              <a:t>КРЕЧЕТОВОЙ М. 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6443"/>
          </a:xfrm>
        </p:spPr>
        <p:txBody>
          <a:bodyPr/>
          <a:lstStyle/>
          <a:p>
            <a:r>
              <a:rPr lang="ru-RU" dirty="0"/>
              <a:t>Модель линейной регрессии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584960"/>
            <a:ext cx="5200650" cy="149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176315"/>
            <a:ext cx="3945608" cy="1323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596220"/>
            <a:ext cx="4800600" cy="2009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066" y="3109096"/>
            <a:ext cx="5277902" cy="14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2412" y="1678085"/>
            <a:ext cx="8525691" cy="49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 10 лучших университетов мира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6530" y="1846217"/>
            <a:ext cx="6462304" cy="44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82881"/>
            <a:ext cx="10364451" cy="1596798"/>
          </a:xfrm>
        </p:spPr>
        <p:txBody>
          <a:bodyPr/>
          <a:lstStyle/>
          <a:p>
            <a:r>
              <a:rPr lang="ru-RU" dirty="0"/>
              <a:t>Сравним </a:t>
            </a:r>
            <a:r>
              <a:rPr lang="ru-RU" dirty="0" smtClean="0"/>
              <a:t>рейтинги </a:t>
            </a:r>
            <a:r>
              <a:rPr lang="ru-RU" dirty="0"/>
              <a:t>университетов в 2024 и 2025 годах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1838" y="1693671"/>
            <a:ext cx="5957968" cy="42263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48" y="1779679"/>
            <a:ext cx="3118757" cy="4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</a:t>
            </a:r>
            <a:r>
              <a:rPr lang="ru-RU" dirty="0" smtClean="0"/>
              <a:t>российских университетов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04129" y="4781006"/>
            <a:ext cx="2169060" cy="9666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41" y="1806052"/>
            <a:ext cx="6230031" cy="44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БЕЛОРУССКИЕ УНИВЕРСИТЕТЫ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5" y="2554963"/>
            <a:ext cx="8318000" cy="2387398"/>
          </a:xfrm>
        </p:spPr>
      </p:pic>
    </p:spTree>
    <p:extLst>
      <p:ext uri="{BB962C8B-B14F-4D97-AF65-F5344CB8AC3E}">
        <p14:creationId xmlns:p14="http://schemas.microsoft.com/office/powerpoint/2010/main" val="277275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104504"/>
            <a:ext cx="10364451" cy="914400"/>
          </a:xfrm>
        </p:spPr>
        <p:txBody>
          <a:bodyPr/>
          <a:lstStyle/>
          <a:p>
            <a:r>
              <a:rPr lang="ru-RU" dirty="0" smtClean="0"/>
              <a:t>ВИЗУАЛИЗАЦИЯ ДАННЫХ В </a:t>
            </a:r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52425"/>
            <a:ext cx="106203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1598" y="492106"/>
            <a:ext cx="10139614" cy="59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618517"/>
            <a:ext cx="10502537" cy="57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729" y="2551820"/>
            <a:ext cx="10364451" cy="159617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Данный ПРОЕКТ решает 2 ключевые проблемы: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1.</a:t>
            </a:r>
            <a:r>
              <a:rPr lang="ru-RU" dirty="0"/>
              <a:t>⁠ </a:t>
            </a:r>
            <a:r>
              <a:rPr lang="ru-RU" b="1" dirty="0"/>
              <a:t>⁠Проблема </a:t>
            </a:r>
            <a:r>
              <a:rPr lang="ru-RU" dirty="0"/>
              <a:t>выбора университета </a:t>
            </a:r>
            <a:r>
              <a:rPr lang="ru-RU" dirty="0" smtClean="0"/>
              <a:t>для различных </a:t>
            </a:r>
            <a:r>
              <a:rPr lang="ru-RU" dirty="0"/>
              <a:t>заинтересованных сторон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2.</a:t>
            </a:r>
            <a:r>
              <a:rPr lang="ru-RU" b="1" dirty="0"/>
              <a:t>⁠ ⁠Анализ </a:t>
            </a:r>
            <a:r>
              <a:rPr lang="ru-RU" dirty="0"/>
              <a:t>динамики </a:t>
            </a:r>
            <a:r>
              <a:rPr lang="ru-RU" dirty="0" smtClean="0"/>
              <a:t>университетов.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наборе данных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этом наборе данных представлен рейтинг QS </a:t>
            </a:r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University</a:t>
            </a:r>
            <a:r>
              <a:rPr lang="ru-RU" dirty="0"/>
              <a:t> </a:t>
            </a:r>
            <a:r>
              <a:rPr lang="ru-RU" dirty="0" err="1"/>
              <a:t>Rankings</a:t>
            </a:r>
            <a:r>
              <a:rPr lang="ru-RU" dirty="0"/>
              <a:t> 2025.</a:t>
            </a:r>
            <a:endParaRPr lang="en-US" dirty="0"/>
          </a:p>
          <a:p>
            <a:pPr algn="just"/>
            <a:r>
              <a:rPr lang="ru-RU" dirty="0"/>
              <a:t>Он включает в себя основные метрики и индикаторы, используемые для оценки академического превосходства, международного разнообразия, влияния исследований и возможностей трудоустройства университетов по всему миру.</a:t>
            </a:r>
            <a:endParaRPr lang="en-US" dirty="0"/>
          </a:p>
          <a:p>
            <a:pPr algn="just"/>
            <a:r>
              <a:rPr lang="ru-RU" dirty="0"/>
              <a:t>Каждая запись включает в себя звание, название, местоположение, категорию размера, академическую репутацию и репутацию работодателя, соотношение преподавателей и студентов, цитируемость на одного преподавателя, долю иностранных преподавателей и студентов, присутствие в международных исследовательских сетях, результаты трудоустройства, показатели устойчивого развития и общий балл QS.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 ПОСТАВЛЕННЫХ ПРОБЛЕМ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Цель: составить рейтинг лучших университетов мира и проанализировать показатели влияющие на это.</a:t>
            </a:r>
          </a:p>
          <a:p>
            <a:r>
              <a:rPr lang="ru-RU" dirty="0" smtClean="0"/>
              <a:t>Провести сбор информации</a:t>
            </a:r>
          </a:p>
          <a:p>
            <a:r>
              <a:rPr lang="ru-RU" dirty="0" smtClean="0"/>
              <a:t>Провести преобразование/очистку полученных данных</a:t>
            </a:r>
          </a:p>
          <a:p>
            <a:r>
              <a:rPr lang="ru-RU" dirty="0" smtClean="0"/>
              <a:t>Повести анализ полученных данных</a:t>
            </a:r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дашборда</a:t>
            </a:r>
            <a:r>
              <a:rPr lang="ru-RU" dirty="0" smtClean="0"/>
              <a:t> в </a:t>
            </a:r>
            <a:r>
              <a:rPr lang="en-US" dirty="0" smtClean="0"/>
              <a:t>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Сбор/обработка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9799"/>
          </a:xfrm>
        </p:spPr>
        <p:txBody>
          <a:bodyPr/>
          <a:lstStyle/>
          <a:p>
            <a:r>
              <a:rPr lang="ru-RU" dirty="0" smtClean="0"/>
              <a:t>Загрузка данных в формате .</a:t>
            </a:r>
            <a:r>
              <a:rPr lang="en-US" dirty="0" smtClean="0"/>
              <a:t>csv</a:t>
            </a:r>
          </a:p>
          <a:p>
            <a:r>
              <a:rPr lang="ru-RU" dirty="0"/>
              <a:t>проверки типов данных и обнаружения пропущенных </a:t>
            </a:r>
            <a:r>
              <a:rPr lang="ru-RU" dirty="0" smtClean="0"/>
              <a:t>значений</a:t>
            </a:r>
          </a:p>
          <a:p>
            <a:endParaRPr lang="ru-RU" dirty="0"/>
          </a:p>
          <a:p>
            <a:r>
              <a:rPr lang="ru-RU" dirty="0"/>
              <a:t>количество отсутствующих значений в соответствующем </a:t>
            </a:r>
            <a:r>
              <a:rPr lang="ru-RU" dirty="0" smtClean="0"/>
              <a:t>столбце</a:t>
            </a:r>
          </a:p>
          <a:p>
            <a:endParaRPr lang="ru-RU" dirty="0" smtClean="0"/>
          </a:p>
          <a:p>
            <a:r>
              <a:rPr lang="ru-RU" dirty="0"/>
              <a:t>Преобразуем столбцы в числовые значения, приведя ошибки к </a:t>
            </a:r>
            <a:r>
              <a:rPr lang="ru-RU" dirty="0" err="1"/>
              <a:t>NaN</a:t>
            </a:r>
            <a:r>
              <a:rPr lang="ru-RU" dirty="0"/>
              <a:t> и </a:t>
            </a:r>
            <a:r>
              <a:rPr lang="ru-RU" dirty="0" smtClean="0"/>
              <a:t>заполним </a:t>
            </a:r>
            <a:r>
              <a:rPr lang="ru-RU" dirty="0"/>
              <a:t>пропуски в каждом столбце средним значением этого столбца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02" y="3283675"/>
            <a:ext cx="2441938" cy="556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4260932"/>
            <a:ext cx="2189389" cy="423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78" y="5674994"/>
            <a:ext cx="5677920" cy="8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072640"/>
            <a:ext cx="10363826" cy="4615543"/>
          </a:xfrm>
        </p:spPr>
        <p:txBody>
          <a:bodyPr/>
          <a:lstStyle/>
          <a:p>
            <a:r>
              <a:rPr lang="ru-RU" dirty="0"/>
              <a:t>извлекаем только начальное значение ранга, игнорируя диапазон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заменяет все значения в столбце 'QS </a:t>
            </a:r>
            <a:r>
              <a:rPr lang="ru-RU" dirty="0" err="1"/>
              <a:t>Overall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', равные '-', на 0.0 и  преобразуем тип данных столбца 'QS </a:t>
            </a:r>
            <a:r>
              <a:rPr lang="ru-RU" dirty="0" err="1"/>
              <a:t>Overall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' в тип данных float64 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45" y="2579776"/>
            <a:ext cx="2951526" cy="1459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45" y="5016705"/>
            <a:ext cx="5111252" cy="52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87383"/>
            <a:ext cx="10364451" cy="1140823"/>
          </a:xfrm>
        </p:spPr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2" y="1905409"/>
            <a:ext cx="5681550" cy="397287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20" y="1411322"/>
            <a:ext cx="5365093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43841"/>
            <a:ext cx="10364451" cy="992776"/>
          </a:xfrm>
        </p:spPr>
        <p:txBody>
          <a:bodyPr/>
          <a:lstStyle/>
          <a:p>
            <a:r>
              <a:rPr lang="ru-RU" dirty="0"/>
              <a:t>Сбор/обработка данных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65417" y="1097280"/>
            <a:ext cx="5712823" cy="60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9577" y="1558834"/>
            <a:ext cx="2151017" cy="4441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9428" y="618517"/>
            <a:ext cx="8098677" cy="52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2656</TotalTime>
  <Words>285</Words>
  <Application>Microsoft Office PowerPoint</Application>
  <PresentationFormat>Широкоэкранный</PresentationFormat>
  <Paragraphs>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Tw Cen MT</vt:lpstr>
      <vt:lpstr>Капля</vt:lpstr>
      <vt:lpstr>РЕЙТИНГ УНИВЕРСИТЕТОВ МИРА qs 2025</vt:lpstr>
      <vt:lpstr>Данный ПРОЕКТ решает 2 ключевые проблемы:</vt:lpstr>
      <vt:lpstr>Сведения о наборе данных </vt:lpstr>
      <vt:lpstr>ЭТАПЫ РЕАЛИЗАЦИИ ПОСТАВЛЕННЫХ ПРОБЛЕМ</vt:lpstr>
      <vt:lpstr>Сбор/обработка данных</vt:lpstr>
      <vt:lpstr>Сбор/обработка данных</vt:lpstr>
      <vt:lpstr>Сбор/обработка данных</vt:lpstr>
      <vt:lpstr>Сбор/обработка данных</vt:lpstr>
      <vt:lpstr>Презентация PowerPoint</vt:lpstr>
      <vt:lpstr>Модель линейной регрессии</vt:lpstr>
      <vt:lpstr>Визуализация в python</vt:lpstr>
      <vt:lpstr>Топ 10 лучших университетов мира</vt:lpstr>
      <vt:lpstr>Сравним рейтинги университетов в 2024 и 2025 годах</vt:lpstr>
      <vt:lpstr>Топ-10 российских университетов</vt:lpstr>
      <vt:lpstr>БЕЛОРУССКИЕ УНИВЕРСИТЕТЫ</vt:lpstr>
      <vt:lpstr>ВИЗУАЛИЗАЦИЯ ДАННЫХ В POWER BI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РЕЙТИНГ УНИВЕРСИТЕТОВ МИРА qs 2025</dc:title>
  <dc:creator>Home</dc:creator>
  <cp:lastModifiedBy>Home</cp:lastModifiedBy>
  <cp:revision>18</cp:revision>
  <dcterms:created xsi:type="dcterms:W3CDTF">2024-07-25T12:44:56Z</dcterms:created>
  <dcterms:modified xsi:type="dcterms:W3CDTF">2024-08-01T10:13:54Z</dcterms:modified>
</cp:coreProperties>
</file>