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2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2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7085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821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5999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474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589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02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50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7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7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5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2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1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9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7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0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Задача про призначення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Підготувала студентка групи КМ-92</a:t>
            </a:r>
          </a:p>
          <a:p>
            <a:r>
              <a:rPr lang="uk-UA" dirty="0"/>
              <a:t>Лутак Маріна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0012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5C3877E-6B51-4542-A5B4-E9AA2EE9E61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77334" y="2160589"/>
                <a:ext cx="4184035" cy="22012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X=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UA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ru-UA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uk-UA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uk-UA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uk-UA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uk-UA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uk-UA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uk-UA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uk-UA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uk-UA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uk-UA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uk-UA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uk-UA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uk-UA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uk-UA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uk-UA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uk-UA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uk-UA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UA" sz="32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5C3877E-6B51-4542-A5B4-E9AA2EE9E6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77334" y="2160589"/>
                <a:ext cx="4184035" cy="2201204"/>
              </a:xfrm>
              <a:blipFill>
                <a:blip r:embed="rId2"/>
                <a:stretch>
                  <a:fillRect l="-3636"/>
                </a:stretch>
              </a:blipFill>
            </p:spPr>
            <p:txBody>
              <a:bodyPr/>
              <a:lstStyle/>
              <a:p>
                <a:r>
                  <a:rPr lang="ru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4C9A8D6C-00B7-CF4B-B10D-32621A0C90A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UA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UA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brk m:alnAt="7"/>
                                  </m:rPr>
                                  <a:rPr lang="uk-UA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uk-UA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UA" sz="3200" dirty="0"/>
              </a:p>
            </p:txBody>
          </p:sp>
        </mc:Choice>
        <mc:Fallback xmlns="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4C9A8D6C-00B7-CF4B-B10D-32621A0C90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16CA8B6-0642-6E42-B3B9-5D48132415CA}"/>
              </a:ext>
            </a:extLst>
          </p:cNvPr>
          <p:cNvSpPr txBox="1"/>
          <p:nvPr/>
        </p:nvSpPr>
        <p:spPr>
          <a:xfrm>
            <a:off x="283205" y="354973"/>
            <a:ext cx="7941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UA" dirty="0"/>
              <a:t>Перенести розподіл на першопочаткову матрицю. </a:t>
            </a:r>
          </a:p>
          <a:p>
            <a:pPr lvl="0"/>
            <a:r>
              <a:rPr lang="ru-UA" dirty="0"/>
              <a:t>Цей розподіл покаже який «виконавець» яке «завдання» має виконати, </a:t>
            </a:r>
          </a:p>
          <a:p>
            <a:pPr lvl="0"/>
            <a:r>
              <a:rPr lang="ru-UA" dirty="0"/>
              <a:t>а сума виділених елементів покаже загальну вартість виконання робіт.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E4F099-C52C-A247-8803-171437A42783}"/>
              </a:ext>
            </a:extLst>
          </p:cNvPr>
          <p:cNvSpPr txBox="1"/>
          <p:nvPr/>
        </p:nvSpPr>
        <p:spPr>
          <a:xfrm>
            <a:off x="956442" y="4920913"/>
            <a:ext cx="2806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5+3+8+6=24</a:t>
            </a:r>
            <a:endParaRPr lang="ru-UA" sz="3600" dirty="0"/>
          </a:p>
        </p:txBody>
      </p:sp>
    </p:spTree>
    <p:extLst>
      <p:ext uri="{BB962C8B-B14F-4D97-AF65-F5344CB8AC3E}">
        <p14:creationId xmlns:p14="http://schemas.microsoft.com/office/powerpoint/2010/main" val="1920640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0E3125-D75E-BF4E-B14F-F4082B87D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6532"/>
            <a:ext cx="8596668" cy="1320800"/>
          </a:xfrm>
        </p:spPr>
        <p:txBody>
          <a:bodyPr/>
          <a:lstStyle/>
          <a:p>
            <a:endParaRPr lang="ru-UA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78B7E50-9FA8-814E-B2E2-6938FA3355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225" r="63078"/>
          <a:stretch/>
        </p:blipFill>
        <p:spPr>
          <a:xfrm>
            <a:off x="677334" y="1270000"/>
            <a:ext cx="3616345" cy="4895568"/>
          </a:xfrm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6BF0D264-9E0C-3E4E-A17C-C51C4B4F9C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7420" t="4969"/>
          <a:stretch/>
        </p:blipFill>
        <p:spPr>
          <a:xfrm>
            <a:off x="5335928" y="1270000"/>
            <a:ext cx="6281529" cy="4978130"/>
          </a:xfrm>
        </p:spPr>
      </p:pic>
    </p:spTree>
    <p:extLst>
      <p:ext uri="{BB962C8B-B14F-4D97-AF65-F5344CB8AC3E}">
        <p14:creationId xmlns:p14="http://schemas.microsoft.com/office/powerpoint/2010/main" val="145847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415DB-BF8F-6147-B2FA-EF0E8D419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7803" y="2995449"/>
            <a:ext cx="3621397" cy="1320800"/>
          </a:xfrm>
        </p:spPr>
        <p:txBody>
          <a:bodyPr/>
          <a:lstStyle/>
          <a:p>
            <a:r>
              <a:rPr lang="ru-UA" dirty="0"/>
              <a:t>Дякую за увагу</a:t>
            </a:r>
          </a:p>
        </p:txBody>
      </p:sp>
      <p:pic>
        <p:nvPicPr>
          <p:cNvPr id="1026" name="Picture 2" descr="Рабочий стол гифки, анимированные GIF изображения рабочий стол - скачать гиф  картинки на GIFER">
            <a:extLst>
              <a:ext uri="{FF2B5EF4-FFF2-40B4-BE49-F238E27FC236}">
                <a16:creationId xmlns:a16="http://schemas.microsoft.com/office/drawing/2014/main" id="{41D80345-FF8B-C940-8A41-DBB310CACA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13" y="2091559"/>
            <a:ext cx="3818287" cy="282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49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29"/>
          <a:stretch/>
        </p:blipFill>
        <p:spPr>
          <a:xfrm>
            <a:off x="3078051" y="94671"/>
            <a:ext cx="5563914" cy="6645987"/>
          </a:xfrm>
        </p:spPr>
      </p:pic>
    </p:spTree>
    <p:extLst>
      <p:ext uri="{BB962C8B-B14F-4D97-AF65-F5344CB8AC3E}">
        <p14:creationId xmlns:p14="http://schemas.microsoft.com/office/powerpoint/2010/main" val="94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Алгоритми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err="1"/>
              <a:t>Угорський</a:t>
            </a:r>
            <a:r>
              <a:rPr lang="ru-RU" sz="2800" dirty="0"/>
              <a:t> алгоритм </a:t>
            </a:r>
          </a:p>
          <a:p>
            <a:r>
              <a:rPr lang="uk-UA" sz="2800" dirty="0"/>
              <a:t>Метод віток і граней</a:t>
            </a:r>
          </a:p>
          <a:p>
            <a:r>
              <a:rPr lang="ru-RU" sz="2800" dirty="0" err="1"/>
              <a:t>Адаптований</a:t>
            </a:r>
            <a:r>
              <a:rPr lang="ru-RU" sz="2800" dirty="0"/>
              <a:t> симплекс алгоритм</a:t>
            </a:r>
          </a:p>
          <a:p>
            <a:r>
              <a:rPr lang="ru-RU" sz="2800" dirty="0"/>
              <a:t>Алгоритм </a:t>
            </a:r>
            <a:r>
              <a:rPr lang="ru-RU" sz="2800" dirty="0" err="1"/>
              <a:t>аукціону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3169602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96" y="911809"/>
            <a:ext cx="3457720" cy="4840808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537915" y="1120462"/>
            <a:ext cx="5581189" cy="5051738"/>
          </a:xfrm>
        </p:spPr>
        <p:txBody>
          <a:bodyPr>
            <a:normAutofit/>
          </a:bodyPr>
          <a:lstStyle/>
          <a:p>
            <a:r>
              <a:rPr lang="ru-RU" sz="2800" dirty="0"/>
              <a:t>Гарольд Кун</a:t>
            </a:r>
            <a:r>
              <a:rPr lang="uk-UA" sz="2800" dirty="0"/>
              <a:t> - відомий американський математик, спеціаліст теорії ігор.</a:t>
            </a:r>
          </a:p>
          <a:p>
            <a:r>
              <a:rPr lang="uk-UA" sz="2800" dirty="0"/>
              <a:t>Угорський алгоритм — алгоритм комбінаторної оптимізації, що розв'язує задачу про призначення.</a:t>
            </a:r>
          </a:p>
          <a:p>
            <a:r>
              <a:rPr lang="uk-UA" sz="2800" dirty="0"/>
              <a:t>Алгоритм був вперше запроваджений в 1955 році.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9969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55423" y="1881517"/>
            <a:ext cx="4754880" cy="42087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sz="2400" dirty="0"/>
              <a:t>Фірма одержала замовлення на розробку чотирьох програмних продуктів. Для виконання цих замовлень вирішено залучити чотирьох найбільш досвідчених програмістів. Кожний з них повинен написати одну програму. В матриці наведені оцінки витрат, що необхідні програмістам для виконання кожної із цих робіт. Необхідно розподілити роботу між працівниками з найменшими витратами.</a:t>
            </a:r>
            <a:endParaRPr lang="ru-RU" sz="2400" dirty="0"/>
          </a:p>
          <a:p>
            <a:endParaRPr lang="ru-RU" sz="2400" dirty="0"/>
          </a:p>
        </p:txBody>
      </p:sp>
      <p:pic>
        <p:nvPicPr>
          <p:cNvPr id="18" name="Объект 4">
            <a:extLst>
              <a:ext uri="{FF2B5EF4-FFF2-40B4-BE49-F238E27FC236}">
                <a16:creationId xmlns:a16="http://schemas.microsoft.com/office/drawing/2014/main" id="{2925BD8C-285F-6442-A84F-38071B62F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84" y="2178030"/>
            <a:ext cx="4350139" cy="3615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1A1947-7224-A743-B25B-CE993B5A4026}"/>
              </a:ext>
            </a:extLst>
          </p:cNvPr>
          <p:cNvSpPr txBox="1"/>
          <p:nvPr/>
        </p:nvSpPr>
        <p:spPr>
          <a:xfrm>
            <a:off x="1326745" y="1957853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dirty="0"/>
              <a:t>Робота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8B30C-B329-FA41-AC02-C8A871DB6F14}"/>
              </a:ext>
            </a:extLst>
          </p:cNvPr>
          <p:cNvSpPr txBox="1"/>
          <p:nvPr/>
        </p:nvSpPr>
        <p:spPr>
          <a:xfrm>
            <a:off x="55208" y="2547368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dirty="0"/>
              <a:t>Робітники</a:t>
            </a:r>
          </a:p>
        </p:txBody>
      </p:sp>
    </p:spTree>
    <p:extLst>
      <p:ext uri="{BB962C8B-B14F-4D97-AF65-F5344CB8AC3E}">
        <p14:creationId xmlns:p14="http://schemas.microsoft.com/office/powerpoint/2010/main" val="3221796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83DBE529-CE51-AF4E-AAC4-7B725CD827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2964" y="2717503"/>
            <a:ext cx="3444665" cy="2543444"/>
          </a:xfrm>
          <a:prstGeom prst="rect">
            <a:avLst/>
          </a:prstGeom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C8BE3BCD-6525-2349-ADB5-111D380898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030770" y="2823164"/>
            <a:ext cx="5754360" cy="27286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698F44-AAE3-2F48-96B5-05C06FB33B9D}"/>
              </a:ext>
            </a:extLst>
          </p:cNvPr>
          <p:cNvSpPr txBox="1"/>
          <p:nvPr/>
        </p:nvSpPr>
        <p:spPr>
          <a:xfrm>
            <a:off x="472964" y="673204"/>
            <a:ext cx="99277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UA" dirty="0"/>
              <a:t>В кожному рядку від кожного елемента відняти найменше значення для даного рядка.</a:t>
            </a:r>
          </a:p>
          <a:p>
            <a:pPr lvl="0"/>
            <a:r>
              <a:rPr lang="ru-UA" dirty="0"/>
              <a:t>В кожному стовпці від кожного елемента відняти найменше значення для даного стовпця.</a:t>
            </a: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380279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30264B40-16FF-4C4F-B273-B83DB879D4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334" y="2745909"/>
            <a:ext cx="2651344" cy="2467223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F9E939AC-D0D6-D643-89D6-E0207A2E2A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403569" y="2745909"/>
            <a:ext cx="2923659" cy="23649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644C35-7F1A-7340-A5E6-0C06B1EED7A8}"/>
              </a:ext>
            </a:extLst>
          </p:cNvPr>
          <p:cNvSpPr txBox="1"/>
          <p:nvPr/>
        </p:nvSpPr>
        <p:spPr>
          <a:xfrm>
            <a:off x="803943" y="906204"/>
            <a:ext cx="93602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dirty="0"/>
              <a:t>Викреслити всі нульові елементи з найменш можливою кількістю ліній</a:t>
            </a:r>
          </a:p>
          <a:p>
            <a:r>
              <a:rPr lang="ru-UA" dirty="0"/>
              <a:t> </a:t>
            </a:r>
          </a:p>
          <a:p>
            <a:pPr lvl="0"/>
            <a:r>
              <a:rPr lang="ru-UA" dirty="0"/>
              <a:t>Додати мінімальний з не викреслених елементів до кожного викресленого елементу</a:t>
            </a:r>
          </a:p>
          <a:p>
            <a:pPr lvl="0"/>
            <a:r>
              <a:rPr lang="ru-UA" dirty="0"/>
              <a:t>(якщо елемент викреслено двома лініями, то додавати слід теж двічі)</a:t>
            </a:r>
          </a:p>
          <a:p>
            <a:pPr lvl="0"/>
            <a:r>
              <a:rPr lang="ru-UA" dirty="0"/>
              <a:t>Від кожного елементу матриці відняти мінімальний елемент.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4FA2DFD-8D0E-834D-974C-91E709991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502" y="2742007"/>
            <a:ext cx="2777933" cy="236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1DA0C907-2D60-644A-9DBB-D8B933C6B2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3896" y="2485609"/>
            <a:ext cx="2683244" cy="2569868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244D7076-7658-A443-8064-5242BC4A65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077139" y="2525547"/>
            <a:ext cx="2793086" cy="240205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1B9A7D-697B-F94C-8255-B8DF2B1FA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2525546"/>
            <a:ext cx="3034172" cy="24020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29B7C7-5120-DA43-9F56-16D5EB492731}"/>
              </a:ext>
            </a:extLst>
          </p:cNvPr>
          <p:cNvSpPr txBox="1"/>
          <p:nvPr/>
        </p:nvSpPr>
        <p:spPr>
          <a:xfrm>
            <a:off x="522119" y="777766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Повторюємо ще раз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75460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F8B9CD99-70D7-D24D-B05D-257A641263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27371" y="2751730"/>
            <a:ext cx="2693898" cy="2416585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67F594A8-A43F-C641-A3F9-669BBA5227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78551" y="2774732"/>
            <a:ext cx="2919821" cy="24395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F3FAA0-B8A6-CE4E-86AC-82E0B9D6114B}"/>
              </a:ext>
            </a:extLst>
          </p:cNvPr>
          <p:cNvSpPr txBox="1"/>
          <p:nvPr/>
        </p:nvSpPr>
        <p:spPr>
          <a:xfrm>
            <a:off x="515007" y="746235"/>
            <a:ext cx="7273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dirty="0"/>
              <a:t>Вибрати розподіл «завдань» між «виконавцями» таким чином,</a:t>
            </a:r>
          </a:p>
          <a:p>
            <a:r>
              <a:rPr lang="ru-UA" dirty="0"/>
              <a:t> щоб в кожному рядкові та стовпці був вибраний лише один нуль.</a:t>
            </a:r>
          </a:p>
        </p:txBody>
      </p:sp>
    </p:spTree>
    <p:extLst>
      <p:ext uri="{BB962C8B-B14F-4D97-AF65-F5344CB8AC3E}">
        <p14:creationId xmlns:p14="http://schemas.microsoft.com/office/powerpoint/2010/main" val="88251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{BEC09CAA-86EE-044A-B86B-6BC68DD2055F}tf10001060</Template>
  <TotalTime>9062</TotalTime>
  <Words>242</Words>
  <Application>Microsoft Macintosh PowerPoint</Application>
  <PresentationFormat>Широкоэкранный</PresentationFormat>
  <Paragraphs>32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Trebuchet MS</vt:lpstr>
      <vt:lpstr>Wingdings 3</vt:lpstr>
      <vt:lpstr>Аспект</vt:lpstr>
      <vt:lpstr>Задача про призначення</vt:lpstr>
      <vt:lpstr>Презентация PowerPoint</vt:lpstr>
      <vt:lpstr>Алгоритми</vt:lpstr>
      <vt:lpstr>Презентация PowerPoint</vt:lpstr>
      <vt:lpstr>Приклад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про призначення</dc:title>
  <dc:creator>Лутак Марина</dc:creator>
  <cp:lastModifiedBy>Microsoft Office User</cp:lastModifiedBy>
  <cp:revision>11</cp:revision>
  <dcterms:created xsi:type="dcterms:W3CDTF">2021-10-06T17:19:36Z</dcterms:created>
  <dcterms:modified xsi:type="dcterms:W3CDTF">2021-12-30T16:23:06Z</dcterms:modified>
</cp:coreProperties>
</file>