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Yahel Solomon" initials="YS" lastIdx="4" clrIdx="2">
    <p:extLst>
      <p:ext uri="{19B8F6BF-5375-455C-9EA6-DF929625EA0E}">
        <p15:presenceInfo xmlns:p15="http://schemas.microsoft.com/office/powerpoint/2012/main" userId="Yahel Solomon" providerId="None"/>
      </p:ext>
    </p:extLst>
  </p:cmAuthor>
  <p:cmAuthor id="4" name="Shunit Polinsky" initials="SP" lastIdx="19" clrIdx="3">
    <p:extLst>
      <p:ext uri="{19B8F6BF-5375-455C-9EA6-DF929625EA0E}">
        <p15:presenceInfo xmlns:p15="http://schemas.microsoft.com/office/powerpoint/2012/main" userId="Shunit Polinsk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CCB"/>
    <a:srgbClr val="002147"/>
    <a:srgbClr val="003399"/>
    <a:srgbClr val="5686DA"/>
    <a:srgbClr val="216093"/>
    <a:srgbClr val="9DC5E6"/>
    <a:srgbClr val="9DC3E6"/>
    <a:srgbClr val="000060"/>
    <a:srgbClr val="00007A"/>
    <a:srgbClr val="00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CA7C4-CFC3-4102-8E7F-8D37DEED7907}" v="1" dt="2020-08-21T14:00:56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576" y="-4764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el Solomon" userId="89f9bc75-a899-4645-930d-adf0e1ec5199" providerId="ADAL" clId="{7AECA7C4-CFC3-4102-8E7F-8D37DEED7907}"/>
    <pc:docChg chg="modSld">
      <pc:chgData name="Yahel Solomon" userId="89f9bc75-a899-4645-930d-adf0e1ec5199" providerId="ADAL" clId="{7AECA7C4-CFC3-4102-8E7F-8D37DEED7907}" dt="2020-08-21T14:00:56.067" v="0" actId="164"/>
      <pc:docMkLst>
        <pc:docMk/>
      </pc:docMkLst>
      <pc:sldChg chg="addSp modSp">
        <pc:chgData name="Yahel Solomon" userId="89f9bc75-a899-4645-930d-adf0e1ec5199" providerId="ADAL" clId="{7AECA7C4-CFC3-4102-8E7F-8D37DEED7907}" dt="2020-08-21T14:00:56.067" v="0" actId="164"/>
        <pc:sldMkLst>
          <pc:docMk/>
          <pc:sldMk cId="0" sldId="256"/>
        </pc:sldMkLst>
        <pc:spChg chg="mod">
          <ac:chgData name="Yahel Solomon" userId="89f9bc75-a899-4645-930d-adf0e1ec5199" providerId="ADAL" clId="{7AECA7C4-CFC3-4102-8E7F-8D37DEED7907}" dt="2020-08-21T14:00:56.067" v="0" actId="164"/>
          <ac:spMkLst>
            <pc:docMk/>
            <pc:sldMk cId="0" sldId="256"/>
            <ac:spMk id="198" creationId="{CACB6E96-1D6E-4E59-9BB3-83A91F43A4F1}"/>
          </ac:spMkLst>
        </pc:spChg>
        <pc:spChg chg="mod">
          <ac:chgData name="Yahel Solomon" userId="89f9bc75-a899-4645-930d-adf0e1ec5199" providerId="ADAL" clId="{7AECA7C4-CFC3-4102-8E7F-8D37DEED7907}" dt="2020-08-21T14:00:56.067" v="0" actId="164"/>
          <ac:spMkLst>
            <pc:docMk/>
            <pc:sldMk cId="0" sldId="256"/>
            <ac:spMk id="199" creationId="{158C17C3-7D00-4AA0-9E3A-273F9EC5F8DA}"/>
          </ac:spMkLst>
        </pc:spChg>
        <pc:grpChg chg="add mod">
          <ac:chgData name="Yahel Solomon" userId="89f9bc75-a899-4645-930d-adf0e1ec5199" providerId="ADAL" clId="{7AECA7C4-CFC3-4102-8E7F-8D37DEED7907}" dt="2020-08-21T14:00:56.067" v="0" actId="164"/>
          <ac:grpSpMkLst>
            <pc:docMk/>
            <pc:sldMk cId="0" sldId="256"/>
            <ac:grpSpMk id="11" creationId="{7D85092A-544C-4E7A-8212-DE1F0714EFB5}"/>
          </ac:grpSpMkLst>
        </pc:grpChg>
        <pc:picChg chg="mod">
          <ac:chgData name="Yahel Solomon" userId="89f9bc75-a899-4645-930d-adf0e1ec5199" providerId="ADAL" clId="{7AECA7C4-CFC3-4102-8E7F-8D37DEED7907}" dt="2020-08-21T14:00:56.067" v="0" actId="164"/>
          <ac:picMkLst>
            <pc:docMk/>
            <pc:sldMk cId="0" sldId="256"/>
            <ac:picMk id="86" creationId="{3E7F8B54-61C3-436C-BD27-66BAC25A7148}"/>
          </ac:picMkLst>
        </pc:picChg>
        <pc:picChg chg="mod">
          <ac:chgData name="Yahel Solomon" userId="89f9bc75-a899-4645-930d-adf0e1ec5199" providerId="ADAL" clId="{7AECA7C4-CFC3-4102-8E7F-8D37DEED7907}" dt="2020-08-21T14:00:56.067" v="0" actId="164"/>
          <ac:picMkLst>
            <pc:docMk/>
            <pc:sldMk cId="0" sldId="256"/>
            <ac:picMk id="89" creationId="{663F2B25-B5D2-40C4-AE7E-AE3FCC3B7B3F}"/>
          </ac:picMkLst>
        </pc:picChg>
      </pc:sldChg>
    </pc:docChg>
  </pc:docChgLst>
  <pc:docChgLst>
    <pc:chgData name="Shunit Polinsky" userId="821501d6-34a7-4216-b1e9-3ac21e604358" providerId="ADAL" clId="{BDA332AB-8A1D-4284-9847-93B98D954774}"/>
    <pc:docChg chg="custSel modSld">
      <pc:chgData name="Shunit Polinsky" userId="821501d6-34a7-4216-b1e9-3ac21e604358" providerId="ADAL" clId="{BDA332AB-8A1D-4284-9847-93B98D954774}" dt="2020-06-16T07:51:05.054" v="16"/>
      <pc:docMkLst>
        <pc:docMk/>
      </pc:docMkLst>
      <pc:sldChg chg="addCm modCm">
        <pc:chgData name="Shunit Polinsky" userId="821501d6-34a7-4216-b1e9-3ac21e604358" providerId="ADAL" clId="{BDA332AB-8A1D-4284-9847-93B98D954774}" dt="2020-06-16T07:51:05.054" v="16"/>
        <pc:sldMkLst>
          <pc:docMk/>
          <pc:sldMk cId="0" sldId="256"/>
        </pc:sldMkLst>
      </pc:sldChg>
    </pc:docChg>
  </pc:docChgLst>
  <pc:docChgLst>
    <pc:chgData name="Marina Maerkovich" userId="d5dba554-f200-453c-8fa6-a00df9248b85" providerId="ADAL" clId="{18254A55-4E1B-4235-9002-473B9AF013CC}"/>
    <pc:docChg chg="modSld">
      <pc:chgData name="Marina Maerkovich" userId="d5dba554-f200-453c-8fa6-a00df9248b85" providerId="ADAL" clId="{18254A55-4E1B-4235-9002-473B9AF013CC}" dt="2020-08-15T15:59:27.787" v="0" actId="1076"/>
      <pc:docMkLst>
        <pc:docMk/>
      </pc:docMkLst>
      <pc:sldChg chg="modSp mod">
        <pc:chgData name="Marina Maerkovich" userId="d5dba554-f200-453c-8fa6-a00df9248b85" providerId="ADAL" clId="{18254A55-4E1B-4235-9002-473B9AF013CC}" dt="2020-08-15T15:59:27.787" v="0" actId="1076"/>
        <pc:sldMkLst>
          <pc:docMk/>
          <pc:sldMk cId="0" sldId="256"/>
        </pc:sldMkLst>
        <pc:grpChg chg="mod">
          <ac:chgData name="Marina Maerkovich" userId="d5dba554-f200-453c-8fa6-a00df9248b85" providerId="ADAL" clId="{18254A55-4E1B-4235-9002-473B9AF013CC}" dt="2020-08-15T15:59:27.787" v="0" actId="1076"/>
          <ac:grpSpMkLst>
            <pc:docMk/>
            <pc:sldMk cId="0" sldId="256"/>
            <ac:grpSpMk id="23" creationId="{294DCBC4-8EA5-4A69-A099-2C32D5AEE286}"/>
          </ac:grpSpMkLst>
        </pc:grpChg>
      </pc:sldChg>
    </pc:docChg>
  </pc:docChgLst>
  <pc:docChgLst>
    <pc:chgData name="Yahel Solomon" userId="89f9bc75-a899-4645-930d-adf0e1ec5199" providerId="ADAL" clId="{9397CC3D-2EF3-4E1C-9120-B02B59EB0CE9}"/>
    <pc:docChg chg="undo custSel modSld">
      <pc:chgData name="Yahel Solomon" userId="89f9bc75-a899-4645-930d-adf0e1ec5199" providerId="ADAL" clId="{9397CC3D-2EF3-4E1C-9120-B02B59EB0CE9}" dt="2020-06-18T15:48:13.524" v="334" actId="313"/>
      <pc:docMkLst>
        <pc:docMk/>
      </pc:docMkLst>
      <pc:sldChg chg="addSp delSp modSp mod addCm delCm modCm modNotesTx">
        <pc:chgData name="Yahel Solomon" userId="89f9bc75-a899-4645-930d-adf0e1ec5199" providerId="ADAL" clId="{9397CC3D-2EF3-4E1C-9120-B02B59EB0CE9}" dt="2020-06-18T15:48:13.524" v="334" actId="313"/>
        <pc:sldMkLst>
          <pc:docMk/>
          <pc:sldMk cId="0" sldId="256"/>
        </pc:sldMkLst>
        <pc:spChg chg="mod">
          <ac:chgData name="Yahel Solomon" userId="89f9bc75-a899-4645-930d-adf0e1ec5199" providerId="ADAL" clId="{9397CC3D-2EF3-4E1C-9120-B02B59EB0CE9}" dt="2020-06-18T06:53:03.086" v="142" actId="6549"/>
          <ac:spMkLst>
            <pc:docMk/>
            <pc:sldMk cId="0" sldId="256"/>
            <ac:spMk id="7" creationId="{E325B791-63FC-460D-9296-FCC314FBED52}"/>
          </ac:spMkLst>
        </pc:spChg>
        <pc:spChg chg="mod">
          <ac:chgData name="Yahel Solomon" userId="89f9bc75-a899-4645-930d-adf0e1ec5199" providerId="ADAL" clId="{9397CC3D-2EF3-4E1C-9120-B02B59EB0CE9}" dt="2020-06-18T07:55:04.432" v="233" actId="1076"/>
          <ac:spMkLst>
            <pc:docMk/>
            <pc:sldMk cId="0" sldId="256"/>
            <ac:spMk id="108" creationId="{A65CCA39-46B7-4E63-AFC7-BE5744E2F6ED}"/>
          </ac:spMkLst>
        </pc:spChg>
        <pc:spChg chg="mod">
          <ac:chgData name="Yahel Solomon" userId="89f9bc75-a899-4645-930d-adf0e1ec5199" providerId="ADAL" clId="{9397CC3D-2EF3-4E1C-9120-B02B59EB0CE9}" dt="2020-06-18T07:29:19.554" v="205" actId="1076"/>
          <ac:spMkLst>
            <pc:docMk/>
            <pc:sldMk cId="0" sldId="256"/>
            <ac:spMk id="109" creationId="{B5D4BCAF-82F5-4725-82B4-ED402B177CAC}"/>
          </ac:spMkLst>
        </pc:spChg>
        <pc:spChg chg="mod">
          <ac:chgData name="Yahel Solomon" userId="89f9bc75-a899-4645-930d-adf0e1ec5199" providerId="ADAL" clId="{9397CC3D-2EF3-4E1C-9120-B02B59EB0CE9}" dt="2020-06-18T07:55:08.518" v="234" actId="20577"/>
          <ac:spMkLst>
            <pc:docMk/>
            <pc:sldMk cId="0" sldId="256"/>
            <ac:spMk id="113" creationId="{753AA1B0-C9B1-4FA0-807A-01FCF4E76857}"/>
          </ac:spMkLst>
        </pc:spChg>
        <pc:spChg chg="mod">
          <ac:chgData name="Yahel Solomon" userId="89f9bc75-a899-4645-930d-adf0e1ec5199" providerId="ADAL" clId="{9397CC3D-2EF3-4E1C-9120-B02B59EB0CE9}" dt="2020-06-18T15:48:13.524" v="334" actId="313"/>
          <ac:spMkLst>
            <pc:docMk/>
            <pc:sldMk cId="0" sldId="256"/>
            <ac:spMk id="114" creationId="{5472C853-56B3-413F-891E-350F6C508871}"/>
          </ac:spMkLst>
        </pc:spChg>
        <pc:spChg chg="mod">
          <ac:chgData name="Yahel Solomon" userId="89f9bc75-a899-4645-930d-adf0e1ec5199" providerId="ADAL" clId="{9397CC3D-2EF3-4E1C-9120-B02B59EB0CE9}" dt="2020-06-17T15:58:36.935" v="32" actId="20577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Yahel Solomon" userId="89f9bc75-a899-4645-930d-adf0e1ec5199" providerId="ADAL" clId="{9397CC3D-2EF3-4E1C-9120-B02B59EB0CE9}" dt="2020-06-17T16:02:36.675" v="72" actId="20577"/>
          <ac:spMkLst>
            <pc:docMk/>
            <pc:sldMk cId="0" sldId="256"/>
            <ac:spMk id="117" creationId="{00000000-0000-0000-0000-000000000000}"/>
          </ac:spMkLst>
        </pc:spChg>
        <pc:spChg chg="ord">
          <ac:chgData name="Yahel Solomon" userId="89f9bc75-a899-4645-930d-adf0e1ec5199" providerId="ADAL" clId="{9397CC3D-2EF3-4E1C-9120-B02B59EB0CE9}" dt="2020-06-18T13:03:20.859" v="310" actId="171"/>
          <ac:spMkLst>
            <pc:docMk/>
            <pc:sldMk cId="0" sldId="256"/>
            <ac:spMk id="121" creationId="{062606B2-B14A-4DD7-8A03-80540532F631}"/>
          </ac:spMkLst>
        </pc:spChg>
        <pc:spChg chg="mod">
          <ac:chgData name="Yahel Solomon" userId="89f9bc75-a899-4645-930d-adf0e1ec5199" providerId="ADAL" clId="{9397CC3D-2EF3-4E1C-9120-B02B59EB0CE9}" dt="2020-06-18T15:47:35.075" v="313" actId="1076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Yahel Solomon" userId="89f9bc75-a899-4645-930d-adf0e1ec5199" providerId="ADAL" clId="{9397CC3D-2EF3-4E1C-9120-B02B59EB0CE9}" dt="2020-06-17T16:05:10.543" v="126" actId="20577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Yahel Solomon" userId="89f9bc75-a899-4645-930d-adf0e1ec5199" providerId="ADAL" clId="{9397CC3D-2EF3-4E1C-9120-B02B59EB0CE9}" dt="2020-06-18T11:39:01.727" v="242" actId="20577"/>
          <ac:spMkLst>
            <pc:docMk/>
            <pc:sldMk cId="0" sldId="256"/>
            <ac:spMk id="367" creationId="{00000000-0000-0000-0000-000000000000}"/>
          </ac:spMkLst>
        </pc:spChg>
        <pc:grpChg chg="mod">
          <ac:chgData name="Yahel Solomon" userId="89f9bc75-a899-4645-930d-adf0e1ec5199" providerId="ADAL" clId="{9397CC3D-2EF3-4E1C-9120-B02B59EB0CE9}" dt="2020-06-18T06:54:18.939" v="143" actId="14100"/>
          <ac:grpSpMkLst>
            <pc:docMk/>
            <pc:sldMk cId="0" sldId="256"/>
            <ac:grpSpMk id="107" creationId="{3FCBB8C7-8BBB-4354-9283-DC8E2529771D}"/>
          </ac:grpSpMkLst>
        </pc:grpChg>
        <pc:grpChg chg="mod">
          <ac:chgData name="Yahel Solomon" userId="89f9bc75-a899-4645-930d-adf0e1ec5199" providerId="ADAL" clId="{9397CC3D-2EF3-4E1C-9120-B02B59EB0CE9}" dt="2020-06-18T15:47:41.153" v="327" actId="1036"/>
          <ac:grpSpMkLst>
            <pc:docMk/>
            <pc:sldMk cId="0" sldId="256"/>
            <ac:grpSpMk id="164" creationId="{C5D37DC1-48B5-4D3F-9412-9E362CF01611}"/>
          </ac:grpSpMkLst>
        </pc:grpChg>
        <pc:picChg chg="del">
          <ac:chgData name="Yahel Solomon" userId="89f9bc75-a899-4645-930d-adf0e1ec5199" providerId="ADAL" clId="{9397CC3D-2EF3-4E1C-9120-B02B59EB0CE9}" dt="2020-06-18T07:11:34.093" v="184" actId="478"/>
          <ac:picMkLst>
            <pc:docMk/>
            <pc:sldMk cId="0" sldId="256"/>
            <ac:picMk id="10" creationId="{B754A108-C22E-48A9-A55B-E32E9AEA0C32}"/>
          </ac:picMkLst>
        </pc:picChg>
        <pc:picChg chg="mod">
          <ac:chgData name="Yahel Solomon" userId="89f9bc75-a899-4645-930d-adf0e1ec5199" providerId="ADAL" clId="{9397CC3D-2EF3-4E1C-9120-B02B59EB0CE9}" dt="2020-06-18T13:03:30.427" v="311" actId="1076"/>
          <ac:picMkLst>
            <pc:docMk/>
            <pc:sldMk cId="0" sldId="256"/>
            <ac:picMk id="10" creationId="{DA11C546-5922-49F7-BFB7-B6D5AE09738F}"/>
          </ac:picMkLst>
        </pc:picChg>
        <pc:picChg chg="del">
          <ac:chgData name="Yahel Solomon" userId="89f9bc75-a899-4645-930d-adf0e1ec5199" providerId="ADAL" clId="{9397CC3D-2EF3-4E1C-9120-B02B59EB0CE9}" dt="2020-06-18T07:54:05.845" v="216" actId="478"/>
          <ac:picMkLst>
            <pc:docMk/>
            <pc:sldMk cId="0" sldId="256"/>
            <ac:picMk id="11" creationId="{350D7BBE-8C9A-4FD3-B72B-2D8B2AEA198B}"/>
          </ac:picMkLst>
        </pc:picChg>
        <pc:picChg chg="add del mod modCrop">
          <ac:chgData name="Yahel Solomon" userId="89f9bc75-a899-4645-930d-adf0e1ec5199" providerId="ADAL" clId="{9397CC3D-2EF3-4E1C-9120-B02B59EB0CE9}" dt="2020-06-18T07:12:43.886" v="195" actId="478"/>
          <ac:picMkLst>
            <pc:docMk/>
            <pc:sldMk cId="0" sldId="256"/>
            <ac:picMk id="15" creationId="{02217788-18CF-46F4-9425-D725178CCD4A}"/>
          </ac:picMkLst>
        </pc:picChg>
        <pc:picChg chg="mod">
          <ac:chgData name="Yahel Solomon" userId="89f9bc75-a899-4645-930d-adf0e1ec5199" providerId="ADAL" clId="{9397CC3D-2EF3-4E1C-9120-B02B59EB0CE9}" dt="2020-06-18T07:54:34.413" v="228" actId="1076"/>
          <ac:picMkLst>
            <pc:docMk/>
            <pc:sldMk cId="0" sldId="256"/>
            <ac:picMk id="16" creationId="{51EBE081-4777-4147-9FB6-94F13019BBDC}"/>
          </ac:picMkLst>
        </pc:picChg>
        <pc:picChg chg="add mod modCrop">
          <ac:chgData name="Yahel Solomon" userId="89f9bc75-a899-4645-930d-adf0e1ec5199" providerId="ADAL" clId="{9397CC3D-2EF3-4E1C-9120-B02B59EB0CE9}" dt="2020-06-18T07:29:31.040" v="208" actId="14100"/>
          <ac:picMkLst>
            <pc:docMk/>
            <pc:sldMk cId="0" sldId="256"/>
            <ac:picMk id="18" creationId="{BC035362-DC48-41C4-808E-BBB05C850C3D}"/>
          </ac:picMkLst>
        </pc:picChg>
        <pc:picChg chg="add mod modCrop">
          <ac:chgData name="Yahel Solomon" userId="89f9bc75-a899-4645-930d-adf0e1ec5199" providerId="ADAL" clId="{9397CC3D-2EF3-4E1C-9120-B02B59EB0CE9}" dt="2020-06-18T07:54:59.635" v="232" actId="1076"/>
          <ac:picMkLst>
            <pc:docMk/>
            <pc:sldMk cId="0" sldId="256"/>
            <ac:picMk id="19" creationId="{ACC2BE3F-C809-4A92-8CB1-2D9448ABBB23}"/>
          </ac:picMkLst>
        </pc:picChg>
      </pc:sldChg>
    </pc:docChg>
  </pc:docChgLst>
  <pc:docChgLst>
    <pc:chgData name="Marina Maerkovich" userId="d5dba554-f200-453c-8fa6-a00df9248b85" providerId="ADAL" clId="{0D82250A-B2C2-450B-AB7A-A67E8C16B98F}"/>
    <pc:docChg chg="undo custSel modSld">
      <pc:chgData name="Marina Maerkovich" userId="d5dba554-f200-453c-8fa6-a00df9248b85" providerId="ADAL" clId="{0D82250A-B2C2-450B-AB7A-A67E8C16B98F}" dt="2020-06-18T14:23:57.017" v="895" actId="20577"/>
      <pc:docMkLst>
        <pc:docMk/>
      </pc:docMkLst>
      <pc:sldChg chg="addSp delSp modSp mod delCm modCm">
        <pc:chgData name="Marina Maerkovich" userId="d5dba554-f200-453c-8fa6-a00df9248b85" providerId="ADAL" clId="{0D82250A-B2C2-450B-AB7A-A67E8C16B98F}" dt="2020-06-18T14:23:57.017" v="895" actId="20577"/>
        <pc:sldMkLst>
          <pc:docMk/>
          <pc:sldMk cId="0" sldId="256"/>
        </pc:sldMkLst>
        <pc:spChg chg="mod">
          <ac:chgData name="Marina Maerkovich" userId="d5dba554-f200-453c-8fa6-a00df9248b85" providerId="ADAL" clId="{0D82250A-B2C2-450B-AB7A-A67E8C16B98F}" dt="2020-06-18T06:52:44.170" v="31" actId="313"/>
          <ac:spMkLst>
            <pc:docMk/>
            <pc:sldMk cId="0" sldId="256"/>
            <ac:spMk id="4" creationId="{1BAA4930-F52F-47AF-A940-9B72E5AC07AD}"/>
          </ac:spMkLst>
        </pc:spChg>
        <pc:spChg chg="mod">
          <ac:chgData name="Marina Maerkovich" userId="d5dba554-f200-453c-8fa6-a00df9248b85" providerId="ADAL" clId="{0D82250A-B2C2-450B-AB7A-A67E8C16B98F}" dt="2020-06-18T06:51:39.470" v="16" actId="20577"/>
          <ac:spMkLst>
            <pc:docMk/>
            <pc:sldMk cId="0" sldId="256"/>
            <ac:spMk id="7" creationId="{E325B791-63FC-460D-9296-FCC314FBED52}"/>
          </ac:spMkLst>
        </pc:spChg>
        <pc:spChg chg="add del">
          <ac:chgData name="Marina Maerkovich" userId="d5dba554-f200-453c-8fa6-a00df9248b85" providerId="ADAL" clId="{0D82250A-B2C2-450B-AB7A-A67E8C16B98F}" dt="2020-06-18T12:50:56.818" v="396" actId="22"/>
          <ac:spMkLst>
            <pc:docMk/>
            <pc:sldMk cId="0" sldId="256"/>
            <ac:spMk id="12" creationId="{67F234F1-F1FB-47C6-B6D6-1E51CB197EF6}"/>
          </ac:spMkLst>
        </pc:spChg>
        <pc:spChg chg="add del mod">
          <ac:chgData name="Marina Maerkovich" userId="d5dba554-f200-453c-8fa6-a00df9248b85" providerId="ADAL" clId="{0D82250A-B2C2-450B-AB7A-A67E8C16B98F}" dt="2020-06-18T12:55:12.104" v="415" actId="767"/>
          <ac:spMkLst>
            <pc:docMk/>
            <pc:sldMk cId="0" sldId="256"/>
            <ac:spMk id="15" creationId="{D61A51BF-4A17-4BBD-8610-EDBD9C5F3ABE}"/>
          </ac:spMkLst>
        </pc:spChg>
        <pc:spChg chg="add mod ord">
          <ac:chgData name="Marina Maerkovich" userId="d5dba554-f200-453c-8fa6-a00df9248b85" providerId="ADAL" clId="{0D82250A-B2C2-450B-AB7A-A67E8C16B98F}" dt="2020-06-18T14:18:20.342" v="795" actId="164"/>
          <ac:spMkLst>
            <pc:docMk/>
            <pc:sldMk cId="0" sldId="256"/>
            <ac:spMk id="17" creationId="{03F84281-E0D6-4822-80D7-7476696EDD50}"/>
          </ac:spMkLst>
        </pc:spChg>
        <pc:spChg chg="add del">
          <ac:chgData name="Marina Maerkovich" userId="d5dba554-f200-453c-8fa6-a00df9248b85" providerId="ADAL" clId="{0D82250A-B2C2-450B-AB7A-A67E8C16B98F}" dt="2020-06-18T12:55:56.383" v="425" actId="478"/>
          <ac:spMkLst>
            <pc:docMk/>
            <pc:sldMk cId="0" sldId="256"/>
            <ac:spMk id="20" creationId="{07F18E57-8747-430B-A511-3D1EDD2B3DDE}"/>
          </ac:spMkLst>
        </pc:spChg>
        <pc:spChg chg="add mod">
          <ac:chgData name="Marina Maerkovich" userId="d5dba554-f200-453c-8fa6-a00df9248b85" providerId="ADAL" clId="{0D82250A-B2C2-450B-AB7A-A67E8C16B98F}" dt="2020-06-18T14:23:37.463" v="890" actId="164"/>
          <ac:spMkLst>
            <pc:docMk/>
            <pc:sldMk cId="0" sldId="256"/>
            <ac:spMk id="22" creationId="{044031FB-A410-4049-945C-2BB5BC6E2621}"/>
          </ac:spMkLst>
        </pc:spChg>
        <pc:spChg chg="del mod">
          <ac:chgData name="Marina Maerkovich" userId="d5dba554-f200-453c-8fa6-a00df9248b85" providerId="ADAL" clId="{0D82250A-B2C2-450B-AB7A-A67E8C16B98F}" dt="2020-06-18T12:50:29.715" v="389" actId="21"/>
          <ac:spMkLst>
            <pc:docMk/>
            <pc:sldMk cId="0" sldId="256"/>
            <ac:spMk id="108" creationId="{A65CCA39-46B7-4E63-AFC7-BE5744E2F6ED}"/>
          </ac:spMkLst>
        </pc:spChg>
        <pc:spChg chg="del mod topLvl">
          <ac:chgData name="Marina Maerkovich" userId="d5dba554-f200-453c-8fa6-a00df9248b85" providerId="ADAL" clId="{0D82250A-B2C2-450B-AB7A-A67E8C16B98F}" dt="2020-06-18T12:55:30.639" v="421" actId="21"/>
          <ac:spMkLst>
            <pc:docMk/>
            <pc:sldMk cId="0" sldId="256"/>
            <ac:spMk id="109" creationId="{B5D4BCAF-82F5-4725-82B4-ED402B177CAC}"/>
          </ac:spMkLst>
        </pc:spChg>
        <pc:spChg chg="del mod">
          <ac:chgData name="Marina Maerkovich" userId="d5dba554-f200-453c-8fa6-a00df9248b85" providerId="ADAL" clId="{0D82250A-B2C2-450B-AB7A-A67E8C16B98F}" dt="2020-06-18T12:51:31.584" v="405" actId="478"/>
          <ac:spMkLst>
            <pc:docMk/>
            <pc:sldMk cId="0" sldId="256"/>
            <ac:spMk id="113" creationId="{753AA1B0-C9B1-4FA0-807A-01FCF4E76857}"/>
          </ac:spMkLst>
        </pc:spChg>
        <pc:spChg chg="mod ord topLvl">
          <ac:chgData name="Marina Maerkovich" userId="d5dba554-f200-453c-8fa6-a00df9248b85" providerId="ADAL" clId="{0D82250A-B2C2-450B-AB7A-A67E8C16B98F}" dt="2020-06-18T13:49:13.640" v="466" actId="164"/>
          <ac:spMkLst>
            <pc:docMk/>
            <pc:sldMk cId="0" sldId="256"/>
            <ac:spMk id="114" creationId="{5472C853-56B3-413F-891E-350F6C508871}"/>
          </ac:spMkLst>
        </pc:spChg>
        <pc:spChg chg="del mod topLvl">
          <ac:chgData name="Marina Maerkovich" userId="d5dba554-f200-453c-8fa6-a00df9248b85" providerId="ADAL" clId="{0D82250A-B2C2-450B-AB7A-A67E8C16B98F}" dt="2020-06-18T14:23:20.918" v="886" actId="478"/>
          <ac:spMkLst>
            <pc:docMk/>
            <pc:sldMk cId="0" sldId="256"/>
            <ac:spMk id="120" creationId="{82BB15A7-C3C7-473E-9319-02DA244A4C30}"/>
          </ac:spMkLst>
        </pc:spChg>
        <pc:spChg chg="mod ord topLvl">
          <ac:chgData name="Marina Maerkovich" userId="d5dba554-f200-453c-8fa6-a00df9248b85" providerId="ADAL" clId="{0D82250A-B2C2-450B-AB7A-A67E8C16B98F}" dt="2020-06-18T14:23:57.017" v="895" actId="20577"/>
          <ac:spMkLst>
            <pc:docMk/>
            <pc:sldMk cId="0" sldId="256"/>
            <ac:spMk id="121" creationId="{062606B2-B14A-4DD7-8A03-80540532F631}"/>
          </ac:spMkLst>
        </pc:spChg>
        <pc:spChg chg="del mod">
          <ac:chgData name="Marina Maerkovich" userId="d5dba554-f200-453c-8fa6-a00df9248b85" providerId="ADAL" clId="{0D82250A-B2C2-450B-AB7A-A67E8C16B98F}" dt="2020-06-18T12:56:31.685" v="431" actId="478"/>
          <ac:spMkLst>
            <pc:docMk/>
            <pc:sldMk cId="0" sldId="256"/>
            <ac:spMk id="122" creationId="{761DFDC0-B391-4FE6-AE36-80F14ADD5200}"/>
          </ac:spMkLst>
        </pc:spChg>
        <pc:spChg chg="mod">
          <ac:chgData name="Marina Maerkovich" userId="d5dba554-f200-453c-8fa6-a00df9248b85" providerId="ADAL" clId="{0D82250A-B2C2-450B-AB7A-A67E8C16B98F}" dt="2020-06-18T14:19:04.271" v="806" actId="1076"/>
          <ac:spMkLst>
            <pc:docMk/>
            <pc:sldMk cId="0" sldId="256"/>
            <ac:spMk id="141" creationId="{3B3485A8-2656-453C-BF01-F88D7EADE667}"/>
          </ac:spMkLst>
        </pc:spChg>
        <pc:spChg chg="mod">
          <ac:chgData name="Marina Maerkovich" userId="d5dba554-f200-453c-8fa6-a00df9248b85" providerId="ADAL" clId="{0D82250A-B2C2-450B-AB7A-A67E8C16B98F}" dt="2020-06-18T14:21:31.179" v="858" actId="1076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Marina Maerkovich" userId="d5dba554-f200-453c-8fa6-a00df9248b85" providerId="ADAL" clId="{0D82250A-B2C2-450B-AB7A-A67E8C16B98F}" dt="2020-06-18T07:50:18.930" v="171" actId="1076"/>
          <ac:spMkLst>
            <pc:docMk/>
            <pc:sldMk cId="0" sldId="256"/>
            <ac:spMk id="166" creationId="{BCB59A9E-39B0-4C0D-B9E9-E021DEAE7412}"/>
          </ac:spMkLst>
        </pc:spChg>
        <pc:spChg chg="mod">
          <ac:chgData name="Marina Maerkovich" userId="d5dba554-f200-453c-8fa6-a00df9248b85" providerId="ADAL" clId="{0D82250A-B2C2-450B-AB7A-A67E8C16B98F}" dt="2020-06-18T07:50:18.930" v="171" actId="1076"/>
          <ac:spMkLst>
            <pc:docMk/>
            <pc:sldMk cId="0" sldId="256"/>
            <ac:spMk id="167" creationId="{6B84B680-30CA-4A9A-B12B-98624A315420}"/>
          </ac:spMkLst>
        </pc:spChg>
        <pc:spChg chg="mod">
          <ac:chgData name="Marina Maerkovich" userId="d5dba554-f200-453c-8fa6-a00df9248b85" providerId="ADAL" clId="{0D82250A-B2C2-450B-AB7A-A67E8C16B98F}" dt="2020-06-18T07:50:18.930" v="171" actId="1076"/>
          <ac:spMkLst>
            <pc:docMk/>
            <pc:sldMk cId="0" sldId="256"/>
            <ac:spMk id="172" creationId="{4C80ADA8-A7FF-4F03-BEC0-6888570463D2}"/>
          </ac:spMkLst>
        </pc:spChg>
        <pc:grpChg chg="add mod">
          <ac:chgData name="Marina Maerkovich" userId="d5dba554-f200-453c-8fa6-a00df9248b85" providerId="ADAL" clId="{0D82250A-B2C2-450B-AB7A-A67E8C16B98F}" dt="2020-06-18T14:19:47.929" v="815" actId="1076"/>
          <ac:grpSpMkLst>
            <pc:docMk/>
            <pc:sldMk cId="0" sldId="256"/>
            <ac:grpSpMk id="21" creationId="{B3A9E6EC-51D7-41B8-924B-30787C817BD4}"/>
          </ac:grpSpMkLst>
        </pc:grpChg>
        <pc:grpChg chg="add mod">
          <ac:chgData name="Marina Maerkovich" userId="d5dba554-f200-453c-8fa6-a00df9248b85" providerId="ADAL" clId="{0D82250A-B2C2-450B-AB7A-A67E8C16B98F}" dt="2020-06-18T14:23:54.359" v="894" actId="1076"/>
          <ac:grpSpMkLst>
            <pc:docMk/>
            <pc:sldMk cId="0" sldId="256"/>
            <ac:grpSpMk id="23" creationId="{294DCBC4-8EA5-4A69-A099-2C32D5AEE286}"/>
          </ac:grpSpMkLst>
        </pc:grpChg>
        <pc:grpChg chg="add mod">
          <ac:chgData name="Marina Maerkovich" userId="d5dba554-f200-453c-8fa6-a00df9248b85" providerId="ADAL" clId="{0D82250A-B2C2-450B-AB7A-A67E8C16B98F}" dt="2020-06-18T14:23:46.347" v="892" actId="1076"/>
          <ac:grpSpMkLst>
            <pc:docMk/>
            <pc:sldMk cId="0" sldId="256"/>
            <ac:grpSpMk id="24" creationId="{9DD85052-C379-4E44-8928-ED3361A124B7}"/>
          </ac:grpSpMkLst>
        </pc:grpChg>
        <pc:grpChg chg="add del mod">
          <ac:chgData name="Marina Maerkovich" userId="d5dba554-f200-453c-8fa6-a00df9248b85" providerId="ADAL" clId="{0D82250A-B2C2-450B-AB7A-A67E8C16B98F}" dt="2020-06-18T12:55:30.639" v="421" actId="21"/>
          <ac:grpSpMkLst>
            <pc:docMk/>
            <pc:sldMk cId="0" sldId="256"/>
            <ac:grpSpMk id="107" creationId="{3FCBB8C7-8BBB-4354-9283-DC8E2529771D}"/>
          </ac:grpSpMkLst>
        </pc:grpChg>
        <pc:grpChg chg="del">
          <ac:chgData name="Marina Maerkovich" userId="d5dba554-f200-453c-8fa6-a00df9248b85" providerId="ADAL" clId="{0D82250A-B2C2-450B-AB7A-A67E8C16B98F}" dt="2020-06-18T12:51:31.584" v="405" actId="478"/>
          <ac:grpSpMkLst>
            <pc:docMk/>
            <pc:sldMk cId="0" sldId="256"/>
            <ac:grpSpMk id="111" creationId="{6BE61E7C-056C-427A-8EAC-FF11AB72AC75}"/>
          </ac:grpSpMkLst>
        </pc:grpChg>
        <pc:grpChg chg="add del mod">
          <ac:chgData name="Marina Maerkovich" userId="d5dba554-f200-453c-8fa6-a00df9248b85" providerId="ADAL" clId="{0D82250A-B2C2-450B-AB7A-A67E8C16B98F}" dt="2020-06-18T14:23:20.918" v="886" actId="478"/>
          <ac:grpSpMkLst>
            <pc:docMk/>
            <pc:sldMk cId="0" sldId="256"/>
            <ac:grpSpMk id="116" creationId="{4C3CFE9B-83DF-4715-A120-F95A35322042}"/>
          </ac:grpSpMkLst>
        </pc:grpChg>
        <pc:grpChg chg="del mod">
          <ac:chgData name="Marina Maerkovich" userId="d5dba554-f200-453c-8fa6-a00df9248b85" providerId="ADAL" clId="{0D82250A-B2C2-450B-AB7A-A67E8C16B98F}" dt="2020-06-18T12:56:31.685" v="431" actId="478"/>
          <ac:grpSpMkLst>
            <pc:docMk/>
            <pc:sldMk cId="0" sldId="256"/>
            <ac:grpSpMk id="119" creationId="{297E00F0-1681-4154-B4B0-343EFD2911FA}"/>
          </ac:grpSpMkLst>
        </pc:grpChg>
        <pc:grpChg chg="mod">
          <ac:chgData name="Marina Maerkovich" userId="d5dba554-f200-453c-8fa6-a00df9248b85" providerId="ADAL" clId="{0D82250A-B2C2-450B-AB7A-A67E8C16B98F}" dt="2020-06-18T14:21:17.910" v="855" actId="1076"/>
          <ac:grpSpMkLst>
            <pc:docMk/>
            <pc:sldMk cId="0" sldId="256"/>
            <ac:grpSpMk id="164" creationId="{C5D37DC1-48B5-4D3F-9412-9E362CF01611}"/>
          </ac:grpSpMkLst>
        </pc:grpChg>
        <pc:picChg chg="add del mod modCrop">
          <ac:chgData name="Marina Maerkovich" userId="d5dba554-f200-453c-8fa6-a00df9248b85" providerId="ADAL" clId="{0D82250A-B2C2-450B-AB7A-A67E8C16B98F}" dt="2020-06-18T07:41:02.691" v="84" actId="478"/>
          <ac:picMkLst>
            <pc:docMk/>
            <pc:sldMk cId="0" sldId="256"/>
            <ac:picMk id="10" creationId="{63D78FAE-7D76-4F74-BF46-F859DBDAD2E6}"/>
          </ac:picMkLst>
        </pc:picChg>
        <pc:picChg chg="add mod ord">
          <ac:chgData name="Marina Maerkovich" userId="d5dba554-f200-453c-8fa6-a00df9248b85" providerId="ADAL" clId="{0D82250A-B2C2-450B-AB7A-A67E8C16B98F}" dt="2020-06-18T14:23:37.463" v="890" actId="164"/>
          <ac:picMkLst>
            <pc:docMk/>
            <pc:sldMk cId="0" sldId="256"/>
            <ac:picMk id="10" creationId="{DA11C546-5922-49F7-BFB7-B6D5AE09738F}"/>
          </ac:picMkLst>
        </pc:picChg>
        <pc:picChg chg="mod">
          <ac:chgData name="Marina Maerkovich" userId="d5dba554-f200-453c-8fa6-a00df9248b85" providerId="ADAL" clId="{0D82250A-B2C2-450B-AB7A-A67E8C16B98F}" dt="2020-06-18T07:50:28.060" v="174" actId="1076"/>
          <ac:picMkLst>
            <pc:docMk/>
            <pc:sldMk cId="0" sldId="256"/>
            <ac:picMk id="11" creationId="{350D7BBE-8C9A-4FD3-B72B-2D8B2AEA198B}"/>
          </ac:picMkLst>
        </pc:picChg>
        <pc:picChg chg="add del mod">
          <ac:chgData name="Marina Maerkovich" userId="d5dba554-f200-453c-8fa6-a00df9248b85" providerId="ADAL" clId="{0D82250A-B2C2-450B-AB7A-A67E8C16B98F}" dt="2020-06-18T07:41:29.776" v="91" actId="478"/>
          <ac:picMkLst>
            <pc:docMk/>
            <pc:sldMk cId="0" sldId="256"/>
            <ac:picMk id="12" creationId="{A7C08CC5-FD3C-4C19-AFFE-7883EAE21AA4}"/>
          </ac:picMkLst>
        </pc:picChg>
        <pc:picChg chg="add del mod">
          <ac:chgData name="Marina Maerkovich" userId="d5dba554-f200-453c-8fa6-a00df9248b85" providerId="ADAL" clId="{0D82250A-B2C2-450B-AB7A-A67E8C16B98F}" dt="2020-06-18T07:49:15.335" v="148" actId="478"/>
          <ac:picMkLst>
            <pc:docMk/>
            <pc:sldMk cId="0" sldId="256"/>
            <ac:picMk id="15" creationId="{DCC15E6C-A5FB-4F1E-91B1-A1A62AB9A91E}"/>
          </ac:picMkLst>
        </pc:picChg>
        <pc:picChg chg="add mod ord">
          <ac:chgData name="Marina Maerkovich" userId="d5dba554-f200-453c-8fa6-a00df9248b85" providerId="ADAL" clId="{0D82250A-B2C2-450B-AB7A-A67E8C16B98F}" dt="2020-06-18T14:18:20.342" v="795" actId="164"/>
          <ac:picMkLst>
            <pc:docMk/>
            <pc:sldMk cId="0" sldId="256"/>
            <ac:picMk id="16" creationId="{51EBE081-4777-4147-9FB6-94F13019BBDC}"/>
          </ac:picMkLst>
        </pc:picChg>
        <pc:picChg chg="del">
          <ac:chgData name="Marina Maerkovich" userId="d5dba554-f200-453c-8fa6-a00df9248b85" providerId="ADAL" clId="{0D82250A-B2C2-450B-AB7A-A67E8C16B98F}" dt="2020-06-18T07:36:43.879" v="45" actId="478"/>
          <ac:picMkLst>
            <pc:docMk/>
            <pc:sldMk cId="0" sldId="256"/>
            <ac:picMk id="17" creationId="{8A156C9B-71C9-4E0A-B144-7C6D488DC3A5}"/>
          </ac:picMkLst>
        </pc:picChg>
        <pc:picChg chg="mod ord">
          <ac:chgData name="Marina Maerkovich" userId="d5dba554-f200-453c-8fa6-a00df9248b85" providerId="ADAL" clId="{0D82250A-B2C2-450B-AB7A-A67E8C16B98F}" dt="2020-06-18T13:49:13.640" v="466" actId="164"/>
          <ac:picMkLst>
            <pc:docMk/>
            <pc:sldMk cId="0" sldId="256"/>
            <ac:picMk id="18" creationId="{BC035362-DC48-41C4-808E-BBB05C850C3D}"/>
          </ac:picMkLst>
        </pc:picChg>
        <pc:picChg chg="del mod">
          <ac:chgData name="Marina Maerkovich" userId="d5dba554-f200-453c-8fa6-a00df9248b85" providerId="ADAL" clId="{0D82250A-B2C2-450B-AB7A-A67E8C16B98F}" dt="2020-06-18T12:46:41.057" v="192" actId="478"/>
          <ac:picMkLst>
            <pc:docMk/>
            <pc:sldMk cId="0" sldId="256"/>
            <ac:picMk id="19" creationId="{ACC2BE3F-C809-4A92-8CB1-2D9448ABBB2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/>
              <a:t>לשנות גרפים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2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rgbClr val="9DC5E6">
                <a:lumMod val="60000"/>
                <a:lumOff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3B3485A8-2656-453C-BF01-F88D7EADE667}"/>
              </a:ext>
            </a:extLst>
          </p:cNvPr>
          <p:cNvSpPr/>
          <p:nvPr/>
        </p:nvSpPr>
        <p:spPr bwMode="auto">
          <a:xfrm>
            <a:off x="20433511" y="9194713"/>
            <a:ext cx="9216000" cy="3244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9C890E-D8EC-470A-BBE9-AFE8444F1977}"/>
              </a:ext>
            </a:extLst>
          </p:cNvPr>
          <p:cNvSpPr/>
          <p:nvPr/>
        </p:nvSpPr>
        <p:spPr bwMode="auto">
          <a:xfrm>
            <a:off x="10529567" y="9194713"/>
            <a:ext cx="9216000" cy="3244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881325-7253-4AA9-8E40-8B17A169E768}"/>
              </a:ext>
            </a:extLst>
          </p:cNvPr>
          <p:cNvSpPr/>
          <p:nvPr/>
        </p:nvSpPr>
        <p:spPr bwMode="auto">
          <a:xfrm>
            <a:off x="549588" y="9380281"/>
            <a:ext cx="9216000" cy="3244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348591" y="24104534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32204" y="10988855"/>
            <a:ext cx="8820000" cy="1272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to day life aspects impaired by hand loss. Such as daily activities, social activities and work.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 the need for a practical, reliable &amp; intuitive hand prosthesis arises.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users' needs are yet to be addressed by the current available solutions</a:t>
            </a:r>
          </a:p>
          <a:p>
            <a:pPr lvl="1"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Short training period</a:t>
            </a:r>
          </a:p>
          <a:p>
            <a:pPr marL="899084" lvl="1" indent="-457200" algn="l" rtl="0">
              <a:spcBef>
                <a:spcPts val="1682"/>
              </a:spcBef>
              <a:buSzPct val="125000"/>
              <a:buFontTx/>
              <a:buChar char="-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 and steady grip</a:t>
            </a:r>
          </a:p>
          <a:p>
            <a:pPr marL="899084" lvl="1" indent="-457200" algn="l" rtl="0">
              <a:spcBef>
                <a:spcPts val="1682"/>
              </a:spcBef>
              <a:buSzPct val="125000"/>
              <a:buFontTx/>
              <a:buChar char="-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weight</a:t>
            </a:r>
          </a:p>
          <a:p>
            <a:pPr lvl="1"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low-cost</a:t>
            </a:r>
          </a:p>
          <a:p>
            <a:pPr lvl="1"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Controlling grip force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3D printed prosthetic hand was designed to meet these needs</a:t>
            </a:r>
          </a:p>
          <a:p>
            <a:pPr lvl="1" algn="l" rtl="0">
              <a:spcBef>
                <a:spcPts val="1682"/>
              </a:spcBef>
              <a:buSzPct val="125000"/>
            </a:pPr>
            <a:endParaRPr lang="en-US" sz="2990" b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849686" y="33137782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of Electromechanical prosthetic hand through signals acquired from the foot:</a:t>
            </a:r>
          </a:p>
          <a:p>
            <a:pPr lvl="1"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Setting up a sensor system</a:t>
            </a:r>
          </a:p>
          <a:p>
            <a:pPr marL="899084" lvl="1" indent="-457200" algn="l" rtl="0">
              <a:spcBef>
                <a:spcPts val="1682"/>
              </a:spcBef>
              <a:buSzPct val="125000"/>
              <a:buFontTx/>
              <a:buChar char="-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data</a:t>
            </a:r>
          </a:p>
          <a:p>
            <a:pPr marL="899084" lvl="1" indent="-457200" algn="l" rtl="0">
              <a:spcBef>
                <a:spcPts val="1682"/>
              </a:spcBef>
              <a:buSzPct val="125000"/>
              <a:buFontTx/>
              <a:buChar char="-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Classification of at least three gestures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786788" y="38244944"/>
            <a:ext cx="8820000" cy="305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short, different and intuitive movements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classification method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robust acquisition system – wiring, choosing components, design on PCB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>
                <a:solidFill>
                  <a:srgbClr val="3161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Design for Low Cost 3D Printed Prosthetic Hand</a:t>
            </a:r>
            <a:endParaRPr lang="en-US" sz="10000" kern="0" baseline="3000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153200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Yahel</a:t>
            </a:r>
            <a:r>
              <a:rPr lang="en-US" sz="600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Solomon and Marina </a:t>
            </a:r>
            <a:r>
              <a:rPr lang="en-US" sz="600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Mearkovich</a:t>
            </a:r>
            <a:r>
              <a:rPr lang="en-US" sz="600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</a:t>
            </a:r>
            <a:r>
              <a:rPr lang="en-US" sz="600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Shunit</a:t>
            </a:r>
            <a:r>
              <a:rPr lang="en-US" sz="600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Polinsky</a:t>
            </a:r>
            <a:endParaRPr lang="en-US" sz="600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800000" y="10656000"/>
            <a:ext cx="8820000" cy="399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 reads the ankle orientation and muscles movements around it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FSR - pressure sensor that get data from the muscles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IMU - orientation and acceleration sensor. For our purpose we used mainly the fused gyro data which is an angular velocity.   </a:t>
            </a: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1001296" y="20720568"/>
            <a:ext cx="8820000" cy="140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custom-made band was assembled for data acquisition: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50" b="0" dirty="0">
              <a:solidFill>
                <a:srgbClr val="002147"/>
              </a:solidFill>
              <a:latin typeface="Arial"/>
              <a:cs typeface="Arial"/>
            </a:endParaRP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/>
                <a:cs typeface="Arial"/>
              </a:rPr>
              <a:t>IMU located on foot and read movements signals.</a:t>
            </a:r>
          </a:p>
          <a:p>
            <a:pPr marL="425450" indent="-425450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/>
                <a:cs typeface="Arial"/>
              </a:rPr>
              <a:t>FSR’s located above ankle and read muscle pressure signals.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186606" y="418996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2020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11644385" y="218282"/>
            <a:ext cx="6998421" cy="2784624"/>
            <a:chOff x="11644385" y="218282"/>
            <a:chExt cx="6998421" cy="2784624"/>
          </a:xfrm>
        </p:grpSpPr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11644385" y="2418131"/>
              <a:ext cx="69984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0">
                  <a:solidFill>
                    <a:srgbClr val="0021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Signal and Image Processing Lab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" y="698400"/>
            <a:ext cx="5968595" cy="1717200"/>
          </a:xfrm>
          <a:prstGeom prst="rect">
            <a:avLst/>
          </a:prstGeom>
        </p:spPr>
      </p:pic>
      <p:sp>
        <p:nvSpPr>
          <p:cNvPr id="132" name="Rectangle 3"/>
          <p:cNvSpPr>
            <a:spLocks noChangeArrowheads="1"/>
          </p:cNvSpPr>
          <p:nvPr/>
        </p:nvSpPr>
        <p:spPr bwMode="auto">
          <a:xfrm>
            <a:off x="10337006" y="8264222"/>
            <a:ext cx="9611271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l" rtl="0">
              <a:lnSpc>
                <a:spcPct val="80000"/>
              </a:lnSpc>
              <a:spcBef>
                <a:spcPct val="20000"/>
              </a:spcBef>
            </a:pPr>
            <a:r>
              <a:rPr lang="en-US" sz="480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collaboration with Haifa 3D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B3F6F-DF09-4A5A-A189-F82C77E5ACA7}"/>
              </a:ext>
            </a:extLst>
          </p:cNvPr>
          <p:cNvGrpSpPr/>
          <p:nvPr/>
        </p:nvGrpSpPr>
        <p:grpSpPr>
          <a:xfrm>
            <a:off x="20062307" y="9724911"/>
            <a:ext cx="9334800" cy="1111919"/>
            <a:chOff x="205200" y="9647388"/>
            <a:chExt cx="9334800" cy="1111919"/>
          </a:xfrm>
        </p:grpSpPr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947EB825-1BAE-4D15-8236-855DA347AEA9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A89B3A7-EE3B-4076-98C5-4D519FBC1545}"/>
                </a:ext>
              </a:extLst>
            </p:cNvPr>
            <p:cNvSpPr/>
            <p:nvPr/>
          </p:nvSpPr>
          <p:spPr>
            <a:xfrm>
              <a:off x="208800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B5BFA466-96E4-4EEF-9075-9A43E5B786FE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1CD049-D192-434B-B5B2-08FA3D18475C}"/>
              </a:ext>
            </a:extLst>
          </p:cNvPr>
          <p:cNvGrpSpPr/>
          <p:nvPr/>
        </p:nvGrpSpPr>
        <p:grpSpPr>
          <a:xfrm>
            <a:off x="812778" y="31899650"/>
            <a:ext cx="9334800" cy="1111919"/>
            <a:chOff x="900000" y="20628000"/>
            <a:chExt cx="9334800" cy="1111919"/>
          </a:xfrm>
        </p:grpSpPr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8AEAD6F-F247-4CF5-B573-42FE701936B1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9365FA-693E-4D90-82C2-C990F053257A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>
                  <a:latin typeface="Arial" panose="020B0604020202020204" pitchFamily="34" charset="0"/>
                  <a:cs typeface="Arial" panose="020B0604020202020204" pitchFamily="34" charset="0"/>
                </a:rPr>
                <a:t>Goals</a:t>
              </a:r>
            </a:p>
          </p:txBody>
        </p:sp>
        <p:sp>
          <p:nvSpPr>
            <p:cNvPr id="162" name="Right Triangle 161">
              <a:extLst>
                <a:ext uri="{FF2B5EF4-FFF2-40B4-BE49-F238E27FC236}">
                  <a16:creationId xmlns:a16="http://schemas.microsoft.com/office/drawing/2014/main" id="{EBEFA8D7-8D29-4BFE-97A5-1B3D6D4FA57D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D37DC1-48B5-4D3F-9412-9E362CF01611}"/>
              </a:ext>
            </a:extLst>
          </p:cNvPr>
          <p:cNvGrpSpPr/>
          <p:nvPr/>
        </p:nvGrpSpPr>
        <p:grpSpPr>
          <a:xfrm>
            <a:off x="10285200" y="9647388"/>
            <a:ext cx="9334800" cy="1111919"/>
            <a:chOff x="10152000" y="9647388"/>
            <a:chExt cx="9334800" cy="1111919"/>
          </a:xfrm>
        </p:grpSpPr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CB59A9E-39B0-4C0D-B9E9-E021DEAE7412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ctr"/>
              <a:endParaRPr lang="en-US" sz="44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B84B680-30CA-4A9A-B12B-98624A315420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>
                  <a:latin typeface="Arial" panose="020B0604020202020204" pitchFamily="34" charset="0"/>
                  <a:cs typeface="Arial" panose="020B0604020202020204" pitchFamily="34" charset="0"/>
                </a:rPr>
                <a:t>Chosen Solution</a:t>
              </a:r>
              <a:endParaRPr lang="en-US" sz="4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4C80ADA8-A7FF-4F03-BEC0-6888570463D2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0D5D8E0-F178-4D6F-86EF-C08C6234A37D}"/>
              </a:ext>
            </a:extLst>
          </p:cNvPr>
          <p:cNvGrpSpPr/>
          <p:nvPr/>
        </p:nvGrpSpPr>
        <p:grpSpPr>
          <a:xfrm>
            <a:off x="10787099" y="19449931"/>
            <a:ext cx="9334800" cy="1111919"/>
            <a:chOff x="900000" y="20628000"/>
            <a:chExt cx="9334800" cy="1111919"/>
          </a:xfrm>
        </p:grpSpPr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429C7D62-5C15-4335-AE34-3DD5C61C6994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0D68E1-5088-47D8-848B-43DED6224FEB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>
                  <a:latin typeface="Arial"/>
                  <a:cs typeface="Arial"/>
                </a:rPr>
                <a:t>     Implementation </a:t>
              </a:r>
              <a:endParaRPr lang="en-US" sz="4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Right Triangle 184">
              <a:extLst>
                <a:ext uri="{FF2B5EF4-FFF2-40B4-BE49-F238E27FC236}">
                  <a16:creationId xmlns:a16="http://schemas.microsoft.com/office/drawing/2014/main" id="{8A368720-698A-4ABC-9FB5-8608906BF98A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97" name="Right Triangle 196">
            <a:extLst>
              <a:ext uri="{FF2B5EF4-FFF2-40B4-BE49-F238E27FC236}">
                <a16:creationId xmlns:a16="http://schemas.microsoft.com/office/drawing/2014/main" id="{3E145396-DD3C-471B-A505-9AE44179DC8F}"/>
              </a:ext>
            </a:extLst>
          </p:cNvPr>
          <p:cNvSpPr>
            <a:spLocks noChangeAspect="1"/>
          </p:cNvSpPr>
          <p:nvPr/>
        </p:nvSpPr>
        <p:spPr bwMode="auto">
          <a:xfrm rot="18900000" flipH="1">
            <a:off x="20700000" y="17947093"/>
            <a:ext cx="648000" cy="648000"/>
          </a:xfrm>
          <a:prstGeom prst="rt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63" name="Right Triangle 162">
            <a:extLst>
              <a:ext uri="{FF2B5EF4-FFF2-40B4-BE49-F238E27FC236}">
                <a16:creationId xmlns:a16="http://schemas.microsoft.com/office/drawing/2014/main" id="{8BCCCF1D-CE44-4282-935B-98E9B0B7229B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28738800" y="9774612"/>
            <a:ext cx="648000" cy="648000"/>
          </a:xfrm>
          <a:prstGeom prst="rt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4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5D37DC1-48B5-4D3F-9412-9E362CF01611}"/>
              </a:ext>
            </a:extLst>
          </p:cNvPr>
          <p:cNvGrpSpPr/>
          <p:nvPr/>
        </p:nvGrpSpPr>
        <p:grpSpPr>
          <a:xfrm>
            <a:off x="20145317" y="37800611"/>
            <a:ext cx="9334800" cy="1111919"/>
            <a:chOff x="10152000" y="9647388"/>
            <a:chExt cx="9334800" cy="1111919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BCB59A9E-39B0-4C0D-B9E9-E021DEAE7412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4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B84B680-30CA-4A9A-B12B-98624A315420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Future Work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ight Triangle 171">
              <a:extLst>
                <a:ext uri="{FF2B5EF4-FFF2-40B4-BE49-F238E27FC236}">
                  <a16:creationId xmlns:a16="http://schemas.microsoft.com/office/drawing/2014/main" id="{4C80ADA8-A7FF-4F03-BEC0-6888570463D2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76" name="Picture 4" descr="תוצאת תמונה עבור ‪3D haifa‬‏">
            <a:extLst>
              <a:ext uri="{FF2B5EF4-FFF2-40B4-BE49-F238E27FC236}">
                <a16:creationId xmlns:a16="http://schemas.microsoft.com/office/drawing/2014/main" id="{C0BDFA28-EDDF-41DA-B575-D037AFDA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826" y="8004626"/>
            <a:ext cx="1125563" cy="11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קבוצה 82">
            <a:extLst>
              <a:ext uri="{FF2B5EF4-FFF2-40B4-BE49-F238E27FC236}">
                <a16:creationId xmlns:a16="http://schemas.microsoft.com/office/drawing/2014/main" id="{44D40484-74C0-4A59-B2E4-F5C4EB975794}"/>
              </a:ext>
            </a:extLst>
          </p:cNvPr>
          <p:cNvGrpSpPr/>
          <p:nvPr/>
        </p:nvGrpSpPr>
        <p:grpSpPr>
          <a:xfrm>
            <a:off x="11022342" y="14754168"/>
            <a:ext cx="8157449" cy="4558975"/>
            <a:chOff x="11022342" y="14754168"/>
            <a:chExt cx="8157449" cy="4558975"/>
          </a:xfrm>
        </p:grpSpPr>
        <p:cxnSp>
          <p:nvCxnSpPr>
            <p:cNvPr id="188" name="Elbow Connector 356">
              <a:extLst>
                <a:ext uri="{FF2B5EF4-FFF2-40B4-BE49-F238E27FC236}">
                  <a16:creationId xmlns:a16="http://schemas.microsoft.com/office/drawing/2014/main" id="{7A9C7DA3-E930-480F-BD54-2B845136BACE}"/>
                </a:ext>
              </a:extLst>
            </p:cNvPr>
            <p:cNvCxnSpPr>
              <a:cxnSpLocks/>
              <a:stCxn id="353" idx="0"/>
              <a:endCxn id="350" idx="2"/>
            </p:cNvCxnSpPr>
            <p:nvPr/>
          </p:nvCxnSpPr>
          <p:spPr>
            <a:xfrm rot="16200000" flipV="1">
              <a:off x="15311057" y="15948069"/>
              <a:ext cx="850479" cy="1798035"/>
            </a:xfrm>
            <a:prstGeom prst="bentConnector3">
              <a:avLst>
                <a:gd name="adj1" fmla="val 50000"/>
              </a:avLst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קבוצה 81">
              <a:extLst>
                <a:ext uri="{FF2B5EF4-FFF2-40B4-BE49-F238E27FC236}">
                  <a16:creationId xmlns:a16="http://schemas.microsoft.com/office/drawing/2014/main" id="{F9A5EAD9-7D05-47FD-9B57-5996DEBE6D69}"/>
                </a:ext>
              </a:extLst>
            </p:cNvPr>
            <p:cNvGrpSpPr/>
            <p:nvPr/>
          </p:nvGrpSpPr>
          <p:grpSpPr>
            <a:xfrm>
              <a:off x="11022342" y="14754168"/>
              <a:ext cx="8157449" cy="4558975"/>
              <a:chOff x="10973651" y="13232745"/>
              <a:chExt cx="8157449" cy="4558975"/>
            </a:xfrm>
          </p:grpSpPr>
          <p:grpSp>
            <p:nvGrpSpPr>
              <p:cNvPr id="81" name="קבוצה 80">
                <a:extLst>
                  <a:ext uri="{FF2B5EF4-FFF2-40B4-BE49-F238E27FC236}">
                    <a16:creationId xmlns:a16="http://schemas.microsoft.com/office/drawing/2014/main" id="{ABA04C78-FDB4-45D1-B0D3-2C209625BEE2}"/>
                  </a:ext>
                </a:extLst>
              </p:cNvPr>
              <p:cNvGrpSpPr/>
              <p:nvPr/>
            </p:nvGrpSpPr>
            <p:grpSpPr>
              <a:xfrm>
                <a:off x="10973651" y="13232745"/>
                <a:ext cx="8157449" cy="3753463"/>
                <a:chOff x="10973651" y="13232745"/>
                <a:chExt cx="8157449" cy="375346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D8549BF-DE00-48E6-A885-1FE33FC4E467}"/>
                    </a:ext>
                  </a:extLst>
                </p:cNvPr>
                <p:cNvGrpSpPr/>
                <p:nvPr/>
              </p:nvGrpSpPr>
              <p:grpSpPr>
                <a:xfrm>
                  <a:off x="10973651" y="13232745"/>
                  <a:ext cx="8157449" cy="3753463"/>
                  <a:chOff x="11323556" y="13235178"/>
                  <a:chExt cx="8157449" cy="3753463"/>
                </a:xfrm>
              </p:grpSpPr>
              <p:cxnSp>
                <p:nvCxnSpPr>
                  <p:cNvPr id="255" name="Elbow Connector 254"/>
                  <p:cNvCxnSpPr>
                    <a:cxnSpLocks/>
                    <a:endCxn id="359" idx="0"/>
                  </p:cNvCxnSpPr>
                  <p:nvPr/>
                </p:nvCxnSpPr>
                <p:spPr>
                  <a:xfrm rot="5400000">
                    <a:off x="13941778" y="14955617"/>
                    <a:ext cx="900978" cy="757601"/>
                  </a:xfrm>
                  <a:prstGeom prst="bentConnector3">
                    <a:avLst>
                      <a:gd name="adj1" fmla="val 50000"/>
                    </a:avLst>
                  </a:prstGeom>
                  <a:ln w="88900">
                    <a:solidFill>
                      <a:srgbClr val="465E9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Elbow Connector 304"/>
                  <p:cNvCxnSpPr>
                    <a:cxnSpLocks/>
                    <a:stCxn id="350" idx="3"/>
                    <a:endCxn id="351" idx="1"/>
                  </p:cNvCxnSpPr>
                  <p:nvPr/>
                </p:nvCxnSpPr>
                <p:spPr>
                  <a:xfrm>
                    <a:off x="16169900" y="14229749"/>
                    <a:ext cx="1248289" cy="12700"/>
                  </a:xfrm>
                  <a:prstGeom prst="bentConnector3">
                    <a:avLst>
                      <a:gd name="adj1" fmla="val 50000"/>
                    </a:avLst>
                  </a:prstGeom>
                  <a:ln w="88900">
                    <a:solidFill>
                      <a:srgbClr val="465E9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11323556" y="13235178"/>
                    <a:ext cx="1673968" cy="784396"/>
                  </a:xfrm>
                  <a:prstGeom prst="roundRect">
                    <a:avLst/>
                  </a:prstGeom>
                  <a:solidFill>
                    <a:srgbClr val="00339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002">
                    <a:schemeClr val="dk2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Ins="36000" rtlCol="1" anchor="ctr"/>
                  <a:lstStyle/>
                  <a:p>
                    <a:pPr algn="ctr" rtl="0"/>
                    <a:r>
                      <a:rPr lang="en-US" sz="2000" b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FSRs</a:t>
                    </a:r>
                    <a:endParaRPr lang="he-IL" sz="2000" b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0" name="Rounded Rectangle 349"/>
                  <p:cNvSpPr/>
                  <p:nvPr/>
                </p:nvSpPr>
                <p:spPr>
                  <a:xfrm>
                    <a:off x="14107084" y="13556641"/>
                    <a:ext cx="2062816" cy="1346216"/>
                  </a:xfrm>
                  <a:prstGeom prst="roundRect">
                    <a:avLst/>
                  </a:prstGeom>
                  <a:solidFill>
                    <a:srgbClr val="00339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002">
                    <a:schemeClr val="dk2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0"/>
                    <a:r>
                      <a:rPr lang="en-US" sz="2000" b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Controller </a:t>
                    </a:r>
                    <a:endParaRPr lang="he-IL" sz="2000" b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1" name="Rounded Rectangle 350"/>
                  <p:cNvSpPr/>
                  <p:nvPr/>
                </p:nvSpPr>
                <p:spPr>
                  <a:xfrm>
                    <a:off x="17418189" y="13556641"/>
                    <a:ext cx="2062816" cy="1346216"/>
                  </a:xfrm>
                  <a:prstGeom prst="roundRect">
                    <a:avLst/>
                  </a:prstGeom>
                  <a:solidFill>
                    <a:srgbClr val="00339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002">
                    <a:schemeClr val="dk2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0"/>
                    <a:r>
                      <a:rPr lang="en-US" sz="2000" b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Prosthetic hand</a:t>
                    </a:r>
                  </a:p>
                </p:txBody>
              </p:sp>
              <p:sp>
                <p:nvSpPr>
                  <p:cNvPr id="352" name="Rounded Rectangle 351"/>
                  <p:cNvSpPr/>
                  <p:nvPr/>
                </p:nvSpPr>
                <p:spPr>
                  <a:xfrm>
                    <a:off x="11323557" y="14470684"/>
                    <a:ext cx="1673968" cy="791351"/>
                  </a:xfrm>
                  <a:prstGeom prst="roundRect">
                    <a:avLst/>
                  </a:prstGeom>
                  <a:solidFill>
                    <a:srgbClr val="00339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002">
                    <a:schemeClr val="dk2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0"/>
                    <a:r>
                      <a:rPr lang="en-US" sz="2000" b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IMU</a:t>
                    </a:r>
                  </a:p>
                </p:txBody>
              </p:sp>
              <p:sp>
                <p:nvSpPr>
                  <p:cNvPr id="353" name="Rounded Rectangle 352"/>
                  <p:cNvSpPr/>
                  <p:nvPr/>
                </p:nvSpPr>
                <p:spPr>
                  <a:xfrm>
                    <a:off x="16099542" y="15753336"/>
                    <a:ext cx="1673969" cy="1235305"/>
                  </a:xfrm>
                  <a:prstGeom prst="roundRect">
                    <a:avLst/>
                  </a:prstGeom>
                  <a:solidFill>
                    <a:srgbClr val="3A7CC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002">
                    <a:schemeClr val="dk2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0"/>
                    <a:r>
                      <a:rPr lang="en-US" sz="2000" b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Classifier </a:t>
                    </a:r>
                    <a:endParaRPr lang="he-IL" sz="2000" b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57" name="Elbow Connector 356"/>
                  <p:cNvCxnSpPr>
                    <a:cxnSpLocks/>
                    <a:stCxn id="359" idx="3"/>
                    <a:endCxn id="353" idx="1"/>
                  </p:cNvCxnSpPr>
                  <p:nvPr/>
                </p:nvCxnSpPr>
                <p:spPr>
                  <a:xfrm flipV="1">
                    <a:off x="14850450" y="16370989"/>
                    <a:ext cx="1249092" cy="7843"/>
                  </a:xfrm>
                  <a:prstGeom prst="bentConnector3">
                    <a:avLst>
                      <a:gd name="adj1" fmla="val 50000"/>
                    </a:avLst>
                  </a:prstGeom>
                  <a:ln w="88900">
                    <a:solidFill>
                      <a:srgbClr val="465E9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9" name="Rounded Rectangle 358"/>
                  <p:cNvSpPr/>
                  <p:nvPr/>
                </p:nvSpPr>
                <p:spPr>
                  <a:xfrm>
                    <a:off x="13176482" y="15784906"/>
                    <a:ext cx="1673968" cy="1187851"/>
                  </a:xfrm>
                  <a:prstGeom prst="roundRect">
                    <a:avLst/>
                  </a:prstGeom>
                  <a:solidFill>
                    <a:srgbClr val="3A7CC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002">
                    <a:schemeClr val="dk2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0"/>
                    <a:r>
                      <a:rPr lang="en-US" sz="2000" b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 Processing</a:t>
                    </a:r>
                    <a:endParaRPr lang="he-IL" sz="2000" b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80" name="Elbow Connector 304">
                  <a:extLst>
                    <a:ext uri="{FF2B5EF4-FFF2-40B4-BE49-F238E27FC236}">
                      <a16:creationId xmlns:a16="http://schemas.microsoft.com/office/drawing/2014/main" id="{204C9DA5-A590-4668-9414-300D3E18D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47619" y="13624943"/>
                  <a:ext cx="1195235" cy="232899"/>
                </a:xfrm>
                <a:prstGeom prst="bentConnector3">
                  <a:avLst>
                    <a:gd name="adj1" fmla="val 50000"/>
                  </a:avLst>
                </a:prstGeom>
                <a:ln w="88900">
                  <a:solidFill>
                    <a:srgbClr val="465E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Elbow Connector 304">
                  <a:extLst>
                    <a:ext uri="{FF2B5EF4-FFF2-40B4-BE49-F238E27FC236}">
                      <a16:creationId xmlns:a16="http://schemas.microsoft.com/office/drawing/2014/main" id="{D04B261D-FDB1-4D11-87FE-872E95FF3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47620" y="14438131"/>
                  <a:ext cx="1195234" cy="425796"/>
                </a:xfrm>
                <a:prstGeom prst="bentConnector3">
                  <a:avLst>
                    <a:gd name="adj1" fmla="val 50000"/>
                  </a:avLst>
                </a:prstGeom>
                <a:ln w="88900">
                  <a:solidFill>
                    <a:srgbClr val="465E9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9" name="Rectangle 4">
                <a:extLst>
                  <a:ext uri="{FF2B5EF4-FFF2-40B4-BE49-F238E27FC236}">
                    <a16:creationId xmlns:a16="http://schemas.microsoft.com/office/drawing/2014/main" id="{BC5AB987-35FA-4344-9C28-DFF7FE742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5006" y="17012610"/>
                <a:ext cx="7018664" cy="77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>
                  <a:spcBef>
                    <a:spcPts val="1682"/>
                  </a:spcBef>
                </a:pPr>
                <a:r>
                  <a:rPr lang="en-US" sz="2200" b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Diagram</a:t>
                </a:r>
              </a:p>
            </p:txBody>
          </p:sp>
        </p:grpSp>
      </p:grpSp>
      <p:grpSp>
        <p:nvGrpSpPr>
          <p:cNvPr id="84" name="קבוצה 83">
            <a:extLst>
              <a:ext uri="{FF2B5EF4-FFF2-40B4-BE49-F238E27FC236}">
                <a16:creationId xmlns:a16="http://schemas.microsoft.com/office/drawing/2014/main" id="{F607DD72-205D-45C9-9C45-C6C4A7A0B1AA}"/>
              </a:ext>
            </a:extLst>
          </p:cNvPr>
          <p:cNvGrpSpPr/>
          <p:nvPr/>
        </p:nvGrpSpPr>
        <p:grpSpPr>
          <a:xfrm>
            <a:off x="964406" y="20060512"/>
            <a:ext cx="8746340" cy="6031696"/>
            <a:chOff x="1846760" y="19294728"/>
            <a:chExt cx="7018664" cy="5139736"/>
          </a:xfrm>
        </p:grpSpPr>
        <p:pic>
          <p:nvPicPr>
            <p:cNvPr id="190" name="Picture 6" descr="A close up of a device&#10;&#10;Description automatically generated">
              <a:extLst>
                <a:ext uri="{FF2B5EF4-FFF2-40B4-BE49-F238E27FC236}">
                  <a16:creationId xmlns:a16="http://schemas.microsoft.com/office/drawing/2014/main" id="{954C8640-ED27-4732-B947-5F86756AA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95499" y="19294728"/>
              <a:ext cx="3429001" cy="4153433"/>
            </a:xfrm>
            <a:prstGeom prst="rect">
              <a:avLst/>
            </a:prstGeom>
          </p:spPr>
        </p:pic>
        <p:sp>
          <p:nvSpPr>
            <p:cNvPr id="192" name="Rectangle 4">
              <a:extLst>
                <a:ext uri="{FF2B5EF4-FFF2-40B4-BE49-F238E27FC236}">
                  <a16:creationId xmlns:a16="http://schemas.microsoft.com/office/drawing/2014/main" id="{4BF69DBE-792D-4256-9E55-9AFBD681A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760" y="23655354"/>
              <a:ext cx="7018664" cy="77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Cost 3D Printed Prosthetic Hand designed by Shunit</a:t>
              </a:r>
            </a:p>
          </p:txBody>
        </p:sp>
      </p:grp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79037E00-1226-4F1A-8596-897624E3D1DD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8953308" y="27254773"/>
            <a:ext cx="618983" cy="648000"/>
          </a:xfrm>
          <a:prstGeom prst="rt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4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7D85092A-544C-4E7A-8212-DE1F0714EFB5}"/>
              </a:ext>
            </a:extLst>
          </p:cNvPr>
          <p:cNvGrpSpPr/>
          <p:nvPr/>
        </p:nvGrpSpPr>
        <p:grpSpPr>
          <a:xfrm>
            <a:off x="11065734" y="22194395"/>
            <a:ext cx="7909861" cy="7864103"/>
            <a:chOff x="11065734" y="22194395"/>
            <a:chExt cx="7909861" cy="7864103"/>
          </a:xfrm>
        </p:grpSpPr>
        <p:pic>
          <p:nvPicPr>
            <p:cNvPr id="86" name="תמונה 85">
              <a:extLst>
                <a:ext uri="{FF2B5EF4-FFF2-40B4-BE49-F238E27FC236}">
                  <a16:creationId xmlns:a16="http://schemas.microsoft.com/office/drawing/2014/main" id="{3E7F8B54-61C3-436C-BD27-66BAC25A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72962" y="22194395"/>
              <a:ext cx="3303294" cy="7004574"/>
            </a:xfrm>
            <a:prstGeom prst="rect">
              <a:avLst/>
            </a:prstGeom>
          </p:spPr>
        </p:pic>
        <p:pic>
          <p:nvPicPr>
            <p:cNvPr id="89" name="תמונה 88">
              <a:extLst>
                <a:ext uri="{FF2B5EF4-FFF2-40B4-BE49-F238E27FC236}">
                  <a16:creationId xmlns:a16="http://schemas.microsoft.com/office/drawing/2014/main" id="{663F2B25-B5D2-40C4-AE7E-AE3FCC3B7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13635259" y="23858633"/>
              <a:ext cx="7004574" cy="3676098"/>
            </a:xfrm>
            <a:prstGeom prst="rect">
              <a:avLst/>
            </a:prstGeom>
          </p:spPr>
        </p:pic>
        <p:sp>
          <p:nvSpPr>
            <p:cNvPr id="198" name="Rectangle 4">
              <a:extLst>
                <a:ext uri="{FF2B5EF4-FFF2-40B4-BE49-F238E27FC236}">
                  <a16:creationId xmlns:a16="http://schemas.microsoft.com/office/drawing/2014/main" id="{CACB6E96-1D6E-4E59-9BB3-83A91F43A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5734" y="29257912"/>
              <a:ext cx="3773645" cy="800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on leg</a:t>
              </a:r>
            </a:p>
          </p:txBody>
        </p:sp>
        <p:sp>
          <p:nvSpPr>
            <p:cNvPr id="199" name="Rectangle 4">
              <a:extLst>
                <a:ext uri="{FF2B5EF4-FFF2-40B4-BE49-F238E27FC236}">
                  <a16:creationId xmlns:a16="http://schemas.microsoft.com/office/drawing/2014/main" id="{158C17C3-7D00-4AA0-9E3A-273F9EC5F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0416" y="29257912"/>
              <a:ext cx="3773645" cy="800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200" b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 layout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BAA4930-F52F-47AF-A940-9B72E5AC07AD}"/>
              </a:ext>
            </a:extLst>
          </p:cNvPr>
          <p:cNvSpPr txBox="1"/>
          <p:nvPr/>
        </p:nvSpPr>
        <p:spPr>
          <a:xfrm>
            <a:off x="10833969" y="35742163"/>
            <a:ext cx="7973234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code was written to implement data acquisition and synchronize all sensors to produce measurements at approximately 50 [Hz] rate.</a:t>
            </a: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series of measurements was conducted for 4 movements  - Tap, Swipe Left &amp; right &amp; side ankle flexion.</a:t>
            </a: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data was filtered using a median filter and resampled to a constant sample rate.</a:t>
            </a:r>
          </a:p>
          <a:p>
            <a:pPr algn="l" rtl="0"/>
            <a:endParaRPr lang="en-US" sz="2800"/>
          </a:p>
        </p:txBody>
      </p: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C75C305C-91EE-448C-8878-1728AB1869B1}"/>
              </a:ext>
            </a:extLst>
          </p:cNvPr>
          <p:cNvSpPr>
            <a:spLocks noChangeAspect="1"/>
          </p:cNvSpPr>
          <p:nvPr/>
        </p:nvSpPr>
        <p:spPr bwMode="auto">
          <a:xfrm rot="2700000">
            <a:off x="18921511" y="32828544"/>
            <a:ext cx="648000" cy="648000"/>
          </a:xfrm>
          <a:prstGeom prst="rt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4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60A4161-EBE2-4B29-BD97-08F6ECE9F1F5}"/>
              </a:ext>
            </a:extLst>
          </p:cNvPr>
          <p:cNvGrpSpPr/>
          <p:nvPr/>
        </p:nvGrpSpPr>
        <p:grpSpPr>
          <a:xfrm>
            <a:off x="10262426" y="34093454"/>
            <a:ext cx="9334800" cy="1111919"/>
            <a:chOff x="205200" y="9647388"/>
            <a:chExt cx="9334800" cy="1111919"/>
          </a:xfrm>
        </p:grpSpPr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8F463C06-63DA-40BA-BBB3-403F0C54B8C1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BDB83E4-8570-4CC0-A6E6-61B927C4B102}"/>
                </a:ext>
              </a:extLst>
            </p:cNvPr>
            <p:cNvSpPr/>
            <p:nvPr/>
          </p:nvSpPr>
          <p:spPr>
            <a:xfrm>
              <a:off x="208800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     Data acquisition</a:t>
              </a:r>
            </a:p>
          </p:txBody>
        </p:sp>
        <p:sp>
          <p:nvSpPr>
            <p:cNvPr id="127" name="Right Triangle 126">
              <a:extLst>
                <a:ext uri="{FF2B5EF4-FFF2-40B4-BE49-F238E27FC236}">
                  <a16:creationId xmlns:a16="http://schemas.microsoft.com/office/drawing/2014/main" id="{880499D8-724A-4ADD-991C-A3EF7949CFFD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AC829AF-ECCE-45B0-ADCA-4B6B33AA33D1}"/>
              </a:ext>
            </a:extLst>
          </p:cNvPr>
          <p:cNvGrpSpPr/>
          <p:nvPr/>
        </p:nvGrpSpPr>
        <p:grpSpPr>
          <a:xfrm>
            <a:off x="215540" y="37069892"/>
            <a:ext cx="9334800" cy="1111919"/>
            <a:chOff x="205200" y="9647388"/>
            <a:chExt cx="9334800" cy="1111919"/>
          </a:xfrm>
        </p:grpSpPr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5956AC5C-2C40-45C4-8D87-9DF1A55D71D2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CB0881B-F0D9-4BEC-8A6D-CD998249C505}"/>
                </a:ext>
              </a:extLst>
            </p:cNvPr>
            <p:cNvSpPr/>
            <p:nvPr/>
          </p:nvSpPr>
          <p:spPr>
            <a:xfrm>
              <a:off x="208800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  <p:sp>
          <p:nvSpPr>
            <p:cNvPr id="131" name="Right Triangle 130">
              <a:extLst>
                <a:ext uri="{FF2B5EF4-FFF2-40B4-BE49-F238E27FC236}">
                  <a16:creationId xmlns:a16="http://schemas.microsoft.com/office/drawing/2014/main" id="{493D9C1F-A7AB-4E0D-AED0-2476C8534DA4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BE89BF7-3F64-4C05-81E0-827CD059FB98}"/>
              </a:ext>
            </a:extLst>
          </p:cNvPr>
          <p:cNvGrpSpPr/>
          <p:nvPr/>
        </p:nvGrpSpPr>
        <p:grpSpPr>
          <a:xfrm>
            <a:off x="404400" y="9799788"/>
            <a:ext cx="9334800" cy="1111919"/>
            <a:chOff x="205200" y="9647388"/>
            <a:chExt cx="9334800" cy="111191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BE14F54C-BD07-4939-B07D-5A84157A9DEB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A72BD1C-0972-4CDC-9A72-65A7F20FB898}"/>
                </a:ext>
              </a:extLst>
            </p:cNvPr>
            <p:cNvSpPr/>
            <p:nvPr/>
          </p:nvSpPr>
          <p:spPr>
            <a:xfrm>
              <a:off x="208800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40" name="Right Triangle 139">
              <a:extLst>
                <a:ext uri="{FF2B5EF4-FFF2-40B4-BE49-F238E27FC236}">
                  <a16:creationId xmlns:a16="http://schemas.microsoft.com/office/drawing/2014/main" id="{3CD39FA9-293A-42A0-8DEB-E7CE16474DCB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F71A002-FD23-4B76-934F-979A7F4F1488}"/>
              </a:ext>
            </a:extLst>
          </p:cNvPr>
          <p:cNvGrpSpPr/>
          <p:nvPr/>
        </p:nvGrpSpPr>
        <p:grpSpPr>
          <a:xfrm>
            <a:off x="318795" y="26004960"/>
            <a:ext cx="9334800" cy="1111919"/>
            <a:chOff x="205200" y="9647388"/>
            <a:chExt cx="9334800" cy="1111919"/>
          </a:xfrm>
        </p:grpSpPr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E053780B-FAC2-45DD-88FF-C8EB478D94FD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4FDCB6F-997C-46B5-8D22-0F26A21565ED}"/>
                </a:ext>
              </a:extLst>
            </p:cNvPr>
            <p:cNvSpPr/>
            <p:nvPr/>
          </p:nvSpPr>
          <p:spPr>
            <a:xfrm>
              <a:off x="208800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>
                  <a:latin typeface="Arial" panose="020B0604020202020204" pitchFamily="34" charset="0"/>
                  <a:cs typeface="Arial" panose="020B0604020202020204" pitchFamily="34" charset="0"/>
                </a:rPr>
                <a:t>Prosthetic hand control </a:t>
              </a:r>
              <a:endParaRPr lang="en-US" sz="4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ight Triangle 105">
              <a:extLst>
                <a:ext uri="{FF2B5EF4-FFF2-40B4-BE49-F238E27FC236}">
                  <a16:creationId xmlns:a16="http://schemas.microsoft.com/office/drawing/2014/main" id="{E3F08DA8-8FC7-46F6-8880-5DA70D8C0136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E325B791-63FC-460D-9296-FCC314FB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88" y="27245568"/>
            <a:ext cx="8820000" cy="43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available Electromechanical prosthetic hands are based on surface EMG which still introduces some challenges:</a:t>
            </a:r>
          </a:p>
          <a:p>
            <a:pPr marL="899084" lvl="1" indent="-457200" algn="l" rtl="0">
              <a:spcBef>
                <a:spcPts val="1682"/>
              </a:spcBef>
              <a:buSzPct val="125000"/>
              <a:buFontTx/>
              <a:buChar char="-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Noisy signal &amp; unstable control</a:t>
            </a:r>
          </a:p>
          <a:p>
            <a:pPr marL="899084" lvl="1" indent="-457200" algn="l" rtl="0">
              <a:spcBef>
                <a:spcPts val="1682"/>
              </a:spcBef>
              <a:buSzPct val="125000"/>
              <a:buFontTx/>
              <a:buChar char="-"/>
            </a:pP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the residual limb muscles, which may cause phantom pain and unreliable signal.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62606B2-B14A-4DD7-8A03-80540532F631}"/>
              </a:ext>
            </a:extLst>
          </p:cNvPr>
          <p:cNvSpPr txBox="1"/>
          <p:nvPr/>
        </p:nvSpPr>
        <p:spPr>
          <a:xfrm>
            <a:off x="20527286" y="10651306"/>
            <a:ext cx="9079148" cy="3027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matching method was chosen for the purpose of classification due to the pattern exhibited by the gyro measurements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 were extracted to create average templates of each movement at each axis: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 were aligned and clipped to create average templates of each axis for each movement: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 analysis was used to extract 3D principle vectors for each movement</a:t>
            </a:r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algn="l" rtl="0"/>
            <a:endParaRPr lang="en-US" sz="2800" b="0" dirty="0"/>
          </a:p>
          <a:p>
            <a:pPr algn="l" rtl="0"/>
            <a:endParaRPr lang="en-US" sz="2800" b="0" dirty="0"/>
          </a:p>
          <a:p>
            <a:pPr algn="l" rtl="0"/>
            <a:endParaRPr lang="en-US" sz="2800" b="0" dirty="0"/>
          </a:p>
          <a:p>
            <a:pPr algn="l" rtl="0"/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principle vectors were used as weights applied to highlight the difference in the patterns.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is based on the highest movement-template correlation  </a:t>
            </a:r>
          </a:p>
          <a:p>
            <a:pPr algn="l" rtl="0"/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20870" lvl="8" indent="-6858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 rtl="0">
              <a:buFont typeface="Arial" panose="020B0604020202020204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A9E6EC-51D7-41B8-924B-30787C817BD4}"/>
              </a:ext>
            </a:extLst>
          </p:cNvPr>
          <p:cNvGrpSpPr/>
          <p:nvPr/>
        </p:nvGrpSpPr>
        <p:grpSpPr>
          <a:xfrm>
            <a:off x="20692376" y="13071597"/>
            <a:ext cx="8643904" cy="5453167"/>
            <a:chOff x="20729559" y="13249389"/>
            <a:chExt cx="8643904" cy="5453167"/>
          </a:xfrm>
        </p:grpSpPr>
        <p:pic>
          <p:nvPicPr>
            <p:cNvPr id="18" name="גרפיקה 17">
              <a:extLst>
                <a:ext uri="{FF2B5EF4-FFF2-40B4-BE49-F238E27FC236}">
                  <a16:creationId xmlns:a16="http://schemas.microsoft.com/office/drawing/2014/main" id="{BC035362-DC48-41C4-808E-BBB05C850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7124" r="3625" b="4443"/>
            <a:stretch/>
          </p:blipFill>
          <p:spPr>
            <a:xfrm>
              <a:off x="20729559" y="13249389"/>
              <a:ext cx="8643904" cy="5258242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472C853-56B3-413F-891E-350F6C508871}"/>
                </a:ext>
              </a:extLst>
            </p:cNvPr>
            <p:cNvSpPr txBox="1"/>
            <p:nvPr/>
          </p:nvSpPr>
          <p:spPr>
            <a:xfrm>
              <a:off x="21717487" y="18271669"/>
              <a:ext cx="64565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Marking movements to create average templates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85052-C379-4E44-8928-ED3361A124B7}"/>
              </a:ext>
            </a:extLst>
          </p:cNvPr>
          <p:cNvGrpSpPr/>
          <p:nvPr/>
        </p:nvGrpSpPr>
        <p:grpSpPr>
          <a:xfrm>
            <a:off x="20942650" y="20185896"/>
            <a:ext cx="8217923" cy="6637912"/>
            <a:chOff x="20969501" y="20262968"/>
            <a:chExt cx="7612366" cy="63306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A11C546-5922-49F7-BFB7-B6D5AE09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969501" y="20262968"/>
              <a:ext cx="7612366" cy="59861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4031FB-A410-4049-945C-2BB5BC6E2621}"/>
                </a:ext>
              </a:extLst>
            </p:cNvPr>
            <p:cNvSpPr txBox="1"/>
            <p:nvPr/>
          </p:nvSpPr>
          <p:spPr>
            <a:xfrm>
              <a:off x="21785186" y="26162708"/>
              <a:ext cx="65633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template of swipe with 3 channels –</a:t>
              </a:r>
              <a:r>
                <a:rPr lang="en-US" sz="2200" b="0" dirty="0" err="1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x,y,z</a:t>
              </a:r>
              <a:endPara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4DCBC4-8EA5-4A69-A099-2C32D5AEE286}"/>
              </a:ext>
            </a:extLst>
          </p:cNvPr>
          <p:cNvGrpSpPr/>
          <p:nvPr/>
        </p:nvGrpSpPr>
        <p:grpSpPr>
          <a:xfrm>
            <a:off x="19797899" y="28469210"/>
            <a:ext cx="10063288" cy="6597366"/>
            <a:chOff x="19854490" y="28931435"/>
            <a:chExt cx="10063288" cy="659736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EBE081-4777-4147-9FB6-94F13019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721153" y="28931435"/>
              <a:ext cx="8499465" cy="634640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F84281-E0D6-4822-80D7-7476696EDD50}"/>
                </a:ext>
              </a:extLst>
            </p:cNvPr>
            <p:cNvSpPr txBox="1"/>
            <p:nvPr/>
          </p:nvSpPr>
          <p:spPr>
            <a:xfrm>
              <a:off x="19854490" y="35097914"/>
              <a:ext cx="100632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plot of all data with the first principle vector  of each movement</a:t>
              </a:r>
            </a:p>
          </p:txBody>
        </p:sp>
      </p:grp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565794" y="38931140"/>
            <a:ext cx="8474400" cy="243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classifier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real time on-board algorithm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with real user to measure</a:t>
            </a:r>
            <a:r>
              <a:rPr lang="he-IL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success and user’s satisfaction</a:t>
            </a:r>
            <a:r>
              <a:rPr lang="he-IL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919EDA2CCB94FBFE9FCD6391767F3" ma:contentTypeVersion="15" ma:contentTypeDescription="Create a new document." ma:contentTypeScope="" ma:versionID="4f41f85e07f950335b24a26b96a4ebb3">
  <xsd:schema xmlns:xsd="http://www.w3.org/2001/XMLSchema" xmlns:xs="http://www.w3.org/2001/XMLSchema" xmlns:p="http://schemas.microsoft.com/office/2006/metadata/properties" xmlns:ns1="http://schemas.microsoft.com/sharepoint/v3" xmlns:ns3="23edcfa6-74d8-4075-be09-9a70998249b1" xmlns:ns4="e384a920-a00d-4bca-8d28-856cf4454823" targetNamespace="http://schemas.microsoft.com/office/2006/metadata/properties" ma:root="true" ma:fieldsID="8597bef4754009ca02837e31643f9a6c" ns1:_="" ns3:_="" ns4:_="">
    <xsd:import namespace="http://schemas.microsoft.com/sharepoint/v3"/>
    <xsd:import namespace="23edcfa6-74d8-4075-be09-9a70998249b1"/>
    <xsd:import namespace="e384a920-a00d-4bca-8d28-856cf44548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4:SharedWithUsers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dcfa6-74d8-4075-be09-9a7099824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4a920-a00d-4bca-8d28-856cf445482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D09DE3A-D070-4A6A-B4DD-A13CE0645F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C62D98-695B-466C-AFA4-A32161A8E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edcfa6-74d8-4075-be09-9a70998249b1"/>
    <ds:schemaRef ds:uri="e384a920-a00d-4bca-8d28-856cf44548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F64349-4187-42B9-91A4-F45521EAAC90}">
  <ds:schemaRefs>
    <ds:schemaRef ds:uri="http://purl.org/dc/dcmitype/"/>
    <ds:schemaRef ds:uri="http://purl.org/dc/terms/"/>
    <ds:schemaRef ds:uri="23edcfa6-74d8-4075-be09-9a70998249b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384a920-a00d-4bca-8d28-856cf4454823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</TotalTime>
  <Words>524</Words>
  <Application>Microsoft Office PowerPoint</Application>
  <PresentationFormat>מותאם אישית</PresentationFormat>
  <Paragraphs>129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Tahoma</vt:lpstr>
      <vt:lpstr>Times New Roman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Poster Template #4 with big title</dc:title>
  <dc:creator>yair@ee.technion.ac.il</dc:creator>
  <cp:lastModifiedBy>Yahel Solomon</cp:lastModifiedBy>
  <cp:revision>1</cp:revision>
  <dcterms:created xsi:type="dcterms:W3CDTF">2016-09-01T09:00:45Z</dcterms:created>
  <dcterms:modified xsi:type="dcterms:W3CDTF">2020-08-21T14:01:22Z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0x010100397919EDA2CCB94FBFE9FCD6391767F3</vt:lpwstr>
  </property>
</Properties>
</file>