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274638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1600200"/>
            <a:ext cx="533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8D2E-2956-4FC1-8205-7D7189657A4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A63C-B29A-4DEF-808D-973673B3F7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4239" y="4648200"/>
            <a:ext cx="35143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Soccer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5334000" cy="1143000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Pygame .</a:t>
            </a:r>
          </a:p>
          <a:p>
            <a:r>
              <a:rPr lang="en-US" sz="3000" dirty="0"/>
              <a:t>Python.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04664"/>
            <a:ext cx="5334000" cy="1143000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700808"/>
            <a:ext cx="53340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Firing Velocity.</a:t>
            </a:r>
          </a:p>
          <a:p>
            <a:r>
              <a:rPr lang="en-US" sz="3000" dirty="0"/>
              <a:t>Firing angle.</a:t>
            </a:r>
          </a:p>
          <a:p>
            <a:r>
              <a:rPr lang="en-US" sz="3000" dirty="0"/>
              <a:t>Distance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31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04664"/>
            <a:ext cx="5334000" cy="1143000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700808"/>
            <a:ext cx="53340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Maximum ball height.</a:t>
            </a:r>
          </a:p>
          <a:p>
            <a:r>
              <a:rPr lang="en-US" sz="3000" dirty="0"/>
              <a:t>Ball height at the goal plane arrival point.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910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4653136"/>
            <a:ext cx="3071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Our Demo </a:t>
            </a:r>
          </a:p>
        </p:txBody>
      </p:sp>
    </p:spTree>
    <p:extLst>
      <p:ext uri="{BB962C8B-B14F-4D97-AF65-F5344CB8AC3E}">
        <p14:creationId xmlns:p14="http://schemas.microsoft.com/office/powerpoint/2010/main" val="32230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Soccer-PowerPoint-Template-27088</Template>
  <TotalTime>25</TotalTime>
  <Words>33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Technologies</vt:lpstr>
      <vt:lpstr>Input parameters</vt:lpstr>
      <vt:lpstr>output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2023-05-16T12:06:01Z</dcterms:created>
  <dcterms:modified xsi:type="dcterms:W3CDTF">2023-05-16T12:32:38Z</dcterms:modified>
</cp:coreProperties>
</file>