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5"/>
    <p:sldId id="257" r:id="rId26"/>
    <p:sldId id="258" r:id="rId27"/>
    <p:sldId id="259" r:id="rId28"/>
    <p:sldId id="260" r:id="rId29"/>
    <p:sldId id="261" r:id="rId30"/>
    <p:sldId id="262" r:id="rId31"/>
    <p:sldId id="263" r:id="rId32"/>
    <p:sldId id="264" r:id="rId33"/>
    <p:sldId id="265" r:id="rId34"/>
  </p:sldIdLst>
  <p:sldSz cx="18288000" cy="10287000"/>
  <p:notesSz cx="6858000" cy="9144000"/>
  <p:embeddedFontLst>
    <p:embeddedFont>
      <p:font typeface="Anonymous Pro" charset="1" panose="02060609030202000504"/>
      <p:regular r:id="rId6"/>
    </p:embeddedFont>
    <p:embeddedFont>
      <p:font typeface="Anonymous Pro Bold" charset="1" panose="02060809030202000504"/>
      <p:regular r:id="rId7"/>
    </p:embeddedFont>
    <p:embeddedFont>
      <p:font typeface="Anonymous Pro Italics" charset="1" panose="02060609030202000504"/>
      <p:regular r:id="rId8"/>
    </p:embeddedFont>
    <p:embeddedFont>
      <p:font typeface="Anonymous Pro Bold Italics" charset="1" panose="02060809030202000504"/>
      <p:regular r:id="rId9"/>
    </p:embeddedFont>
    <p:embeddedFont>
      <p:font typeface="Arimo" charset="1" panose="020B0604020202020204"/>
      <p:regular r:id="rId10"/>
    </p:embeddedFont>
    <p:embeddedFont>
      <p:font typeface="Arimo Bold" charset="1" panose="020B0704020202020204"/>
      <p:regular r:id="rId11"/>
    </p:embeddedFont>
    <p:embeddedFont>
      <p:font typeface="Arimo Italics" charset="1" panose="020B0604020202090204"/>
      <p:regular r:id="rId12"/>
    </p:embeddedFont>
    <p:embeddedFont>
      <p:font typeface="Arimo Bold Italics" charset="1" panose="020B0704020202090204"/>
      <p:regular r:id="rId13"/>
    </p:embeddedFont>
    <p:embeddedFont>
      <p:font typeface="Public Sans" charset="1" panose="00000000000000000000"/>
      <p:regular r:id="rId14"/>
    </p:embeddedFont>
    <p:embeddedFont>
      <p:font typeface="Public Sans Bold" charset="1" panose="00000000000000000000"/>
      <p:regular r:id="rId15"/>
    </p:embeddedFont>
    <p:embeddedFont>
      <p:font typeface="Public Sans Italics" charset="1" panose="00000000000000000000"/>
      <p:regular r:id="rId16"/>
    </p:embeddedFont>
    <p:embeddedFont>
      <p:font typeface="Public Sans Bold Italics" charset="1" panose="00000000000000000000"/>
      <p:regular r:id="rId17"/>
    </p:embeddedFont>
    <p:embeddedFont>
      <p:font typeface="Gagalin" charset="1" panose="00000500000000000000"/>
      <p:regular r:id="rId18"/>
    </p:embeddedFont>
    <p:embeddedFont>
      <p:font typeface="Agrandir" charset="1" panose="00000500000000000000"/>
      <p:regular r:id="rId19"/>
    </p:embeddedFont>
    <p:embeddedFont>
      <p:font typeface="Agrandir Bold" charset="1" panose="00000800000000000000"/>
      <p:regular r:id="rId20"/>
    </p:embeddedFont>
    <p:embeddedFont>
      <p:font typeface="Agrandir Italics" charset="1" panose="00000500000000000000"/>
      <p:regular r:id="rId21"/>
    </p:embeddedFont>
    <p:embeddedFont>
      <p:font typeface="Agrandir Bold Italics" charset="1" panose="00000800000000000000"/>
      <p:regular r:id="rId22"/>
    </p:embeddedFont>
    <p:embeddedFont>
      <p:font typeface="Moonlight" charset="1" panose="00000000000000000000"/>
      <p:regular r:id="rId23"/>
    </p:embeddedFont>
    <p:embeddedFont>
      <p:font typeface="Moonlight Bold" charset="1" panose="00000000000000000000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slides/slide1.xml" Type="http://schemas.openxmlformats.org/officeDocument/2006/relationships/slide"/><Relationship Id="rId26" Target="slides/slide2.xml" Type="http://schemas.openxmlformats.org/officeDocument/2006/relationships/slide"/><Relationship Id="rId27" Target="slides/slide3.xml" Type="http://schemas.openxmlformats.org/officeDocument/2006/relationships/slide"/><Relationship Id="rId28" Target="slides/slide4.xml" Type="http://schemas.openxmlformats.org/officeDocument/2006/relationships/slide"/><Relationship Id="rId29" Target="slides/slide5.xml" Type="http://schemas.openxmlformats.org/officeDocument/2006/relationships/slide"/><Relationship Id="rId3" Target="viewProps.xml" Type="http://schemas.openxmlformats.org/officeDocument/2006/relationships/viewProps"/><Relationship Id="rId30" Target="slides/slide6.xml" Type="http://schemas.openxmlformats.org/officeDocument/2006/relationships/slide"/><Relationship Id="rId31" Target="slides/slide7.xml" Type="http://schemas.openxmlformats.org/officeDocument/2006/relationships/slide"/><Relationship Id="rId32" Target="slides/slide8.xml" Type="http://schemas.openxmlformats.org/officeDocument/2006/relationships/slide"/><Relationship Id="rId33" Target="slides/slide9.xml" Type="http://schemas.openxmlformats.org/officeDocument/2006/relationships/slide"/><Relationship Id="rId34" Target="slides/slide10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0.png" Type="http://schemas.openxmlformats.org/officeDocument/2006/relationships/image"/><Relationship Id="rId11" Target="../media/image71.svg" Type="http://schemas.openxmlformats.org/officeDocument/2006/relationships/image"/><Relationship Id="rId12" Target="../media/image30.png" Type="http://schemas.openxmlformats.org/officeDocument/2006/relationships/image"/><Relationship Id="rId13" Target="../media/image31.svg" Type="http://schemas.openxmlformats.org/officeDocument/2006/relationships/image"/><Relationship Id="rId14" Target="../media/image72.png" Type="http://schemas.openxmlformats.org/officeDocument/2006/relationships/image"/><Relationship Id="rId15" Target="../media/image73.svg" Type="http://schemas.openxmlformats.org/officeDocument/2006/relationships/image"/><Relationship Id="rId2" Target="../media/image62.png" Type="http://schemas.openxmlformats.org/officeDocument/2006/relationships/image"/><Relationship Id="rId3" Target="../media/image63.svg" Type="http://schemas.openxmlformats.org/officeDocument/2006/relationships/image"/><Relationship Id="rId4" Target="../media/image64.png" Type="http://schemas.openxmlformats.org/officeDocument/2006/relationships/image"/><Relationship Id="rId5" Target="../media/image65.svg" Type="http://schemas.openxmlformats.org/officeDocument/2006/relationships/image"/><Relationship Id="rId6" Target="../media/image66.png" Type="http://schemas.openxmlformats.org/officeDocument/2006/relationships/image"/><Relationship Id="rId7" Target="../media/image67.svg" Type="http://schemas.openxmlformats.org/officeDocument/2006/relationships/image"/><Relationship Id="rId8" Target="../media/image68.png" Type="http://schemas.openxmlformats.org/officeDocument/2006/relationships/image"/><Relationship Id="rId9" Target="../media/image69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1.png" Type="http://schemas.openxmlformats.org/officeDocument/2006/relationships/image"/><Relationship Id="rId11" Target="../media/image22.svg" Type="http://schemas.openxmlformats.org/officeDocument/2006/relationships/image"/><Relationship Id="rId12" Target="../media/image23.png" Type="http://schemas.openxmlformats.org/officeDocument/2006/relationships/image"/><Relationship Id="rId13" Target="../media/image24.svg" Type="http://schemas.openxmlformats.org/officeDocument/2006/relationships/image"/><Relationship Id="rId14" Target="../media/image25.png" Type="http://schemas.openxmlformats.org/officeDocument/2006/relationships/image"/><Relationship Id="rId15" Target="../media/image26.svg" Type="http://schemas.openxmlformats.org/officeDocument/2006/relationships/image"/><Relationship Id="rId16" Target="../media/image27.jpeg" Type="http://schemas.openxmlformats.org/officeDocument/2006/relationships/image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Relationship Id="rId8" Target="../media/image19.png" Type="http://schemas.openxmlformats.org/officeDocument/2006/relationships/image"/><Relationship Id="rId9" Target="../media/image20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4.png" Type="http://schemas.openxmlformats.org/officeDocument/2006/relationships/image"/><Relationship Id="rId2" Target="../media/image28.png" Type="http://schemas.openxmlformats.org/officeDocument/2006/relationships/image"/><Relationship Id="rId3" Target="../media/image29.svg" Type="http://schemas.openxmlformats.org/officeDocument/2006/relationships/image"/><Relationship Id="rId4" Target="../media/image30.png" Type="http://schemas.openxmlformats.org/officeDocument/2006/relationships/image"/><Relationship Id="rId5" Target="../media/image31.svg" Type="http://schemas.openxmlformats.org/officeDocument/2006/relationships/image"/><Relationship Id="rId6" Target="../media/image32.png" Type="http://schemas.openxmlformats.org/officeDocument/2006/relationships/image"/><Relationship Id="rId7" Target="../media/image33.svg" Type="http://schemas.openxmlformats.org/officeDocument/2006/relationships/image"/><Relationship Id="rId8" Target="../media/image23.png" Type="http://schemas.openxmlformats.org/officeDocument/2006/relationships/image"/><Relationship Id="rId9" Target="../media/image24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3.png" Type="http://schemas.openxmlformats.org/officeDocument/2006/relationships/image"/><Relationship Id="rId11" Target="../media/image44.svg" Type="http://schemas.openxmlformats.org/officeDocument/2006/relationships/image"/><Relationship Id="rId12" Target="../media/image45.png" Type="http://schemas.openxmlformats.org/officeDocument/2006/relationships/image"/><Relationship Id="rId2" Target="../media/image35.png" Type="http://schemas.openxmlformats.org/officeDocument/2006/relationships/image"/><Relationship Id="rId3" Target="../media/image36.svg" Type="http://schemas.openxmlformats.org/officeDocument/2006/relationships/image"/><Relationship Id="rId4" Target="../media/image37.png" Type="http://schemas.openxmlformats.org/officeDocument/2006/relationships/image"/><Relationship Id="rId5" Target="../media/image38.svg" Type="http://schemas.openxmlformats.org/officeDocument/2006/relationships/image"/><Relationship Id="rId6" Target="../media/image39.png" Type="http://schemas.openxmlformats.org/officeDocument/2006/relationships/image"/><Relationship Id="rId7" Target="../media/image40.svg" Type="http://schemas.openxmlformats.org/officeDocument/2006/relationships/image"/><Relationship Id="rId8" Target="../media/image41.png" Type="http://schemas.openxmlformats.org/officeDocument/2006/relationships/image"/><Relationship Id="rId9" Target="../media/image4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4.png" Type="http://schemas.openxmlformats.org/officeDocument/2006/relationships/image"/><Relationship Id="rId11" Target="../media/image55.svg" Type="http://schemas.openxmlformats.org/officeDocument/2006/relationships/image"/><Relationship Id="rId12" Target="../media/image56.png" Type="http://schemas.openxmlformats.org/officeDocument/2006/relationships/image"/><Relationship Id="rId13" Target="../media/image57.png" Type="http://schemas.openxmlformats.org/officeDocument/2006/relationships/image"/><Relationship Id="rId2" Target="../media/image46.png" Type="http://schemas.openxmlformats.org/officeDocument/2006/relationships/image"/><Relationship Id="rId3" Target="../media/image47.svg" Type="http://schemas.openxmlformats.org/officeDocument/2006/relationships/image"/><Relationship Id="rId4" Target="../media/image48.png" Type="http://schemas.openxmlformats.org/officeDocument/2006/relationships/image"/><Relationship Id="rId5" Target="../media/image49.svg" Type="http://schemas.openxmlformats.org/officeDocument/2006/relationships/image"/><Relationship Id="rId6" Target="../media/image50.png" Type="http://schemas.openxmlformats.org/officeDocument/2006/relationships/image"/><Relationship Id="rId7" Target="../media/image51.svg" Type="http://schemas.openxmlformats.org/officeDocument/2006/relationships/image"/><Relationship Id="rId8" Target="../media/image52.png" Type="http://schemas.openxmlformats.org/officeDocument/2006/relationships/image"/><Relationship Id="rId9" Target="../media/image53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4.png" Type="http://schemas.openxmlformats.org/officeDocument/2006/relationships/image"/><Relationship Id="rId11" Target="../media/image55.svg" Type="http://schemas.openxmlformats.org/officeDocument/2006/relationships/image"/><Relationship Id="rId12" Target="../media/image58.png" Type="http://schemas.openxmlformats.org/officeDocument/2006/relationships/image"/><Relationship Id="rId2" Target="../media/image46.png" Type="http://schemas.openxmlformats.org/officeDocument/2006/relationships/image"/><Relationship Id="rId3" Target="../media/image47.svg" Type="http://schemas.openxmlformats.org/officeDocument/2006/relationships/image"/><Relationship Id="rId4" Target="../media/image48.png" Type="http://schemas.openxmlformats.org/officeDocument/2006/relationships/image"/><Relationship Id="rId5" Target="../media/image49.svg" Type="http://schemas.openxmlformats.org/officeDocument/2006/relationships/image"/><Relationship Id="rId6" Target="../media/image50.png" Type="http://schemas.openxmlformats.org/officeDocument/2006/relationships/image"/><Relationship Id="rId7" Target="../media/image51.svg" Type="http://schemas.openxmlformats.org/officeDocument/2006/relationships/image"/><Relationship Id="rId8" Target="../media/image52.png" Type="http://schemas.openxmlformats.org/officeDocument/2006/relationships/image"/><Relationship Id="rId9" Target="../media/image53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4.png" Type="http://schemas.openxmlformats.org/officeDocument/2006/relationships/image"/><Relationship Id="rId11" Target="../media/image55.svg" Type="http://schemas.openxmlformats.org/officeDocument/2006/relationships/image"/><Relationship Id="rId12" Target="../media/image59.png" Type="http://schemas.openxmlformats.org/officeDocument/2006/relationships/image"/><Relationship Id="rId2" Target="../media/image46.png" Type="http://schemas.openxmlformats.org/officeDocument/2006/relationships/image"/><Relationship Id="rId3" Target="../media/image47.svg" Type="http://schemas.openxmlformats.org/officeDocument/2006/relationships/image"/><Relationship Id="rId4" Target="../media/image48.png" Type="http://schemas.openxmlformats.org/officeDocument/2006/relationships/image"/><Relationship Id="rId5" Target="../media/image49.svg" Type="http://schemas.openxmlformats.org/officeDocument/2006/relationships/image"/><Relationship Id="rId6" Target="../media/image50.png" Type="http://schemas.openxmlformats.org/officeDocument/2006/relationships/image"/><Relationship Id="rId7" Target="../media/image51.svg" Type="http://schemas.openxmlformats.org/officeDocument/2006/relationships/image"/><Relationship Id="rId8" Target="../media/image52.png" Type="http://schemas.openxmlformats.org/officeDocument/2006/relationships/image"/><Relationship Id="rId9" Target="../media/image53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4.png" Type="http://schemas.openxmlformats.org/officeDocument/2006/relationships/image"/><Relationship Id="rId11" Target="../media/image55.svg" Type="http://schemas.openxmlformats.org/officeDocument/2006/relationships/image"/><Relationship Id="rId12" Target="../media/image60.png" Type="http://schemas.openxmlformats.org/officeDocument/2006/relationships/image"/><Relationship Id="rId2" Target="../media/image46.png" Type="http://schemas.openxmlformats.org/officeDocument/2006/relationships/image"/><Relationship Id="rId3" Target="../media/image47.svg" Type="http://schemas.openxmlformats.org/officeDocument/2006/relationships/image"/><Relationship Id="rId4" Target="../media/image48.png" Type="http://schemas.openxmlformats.org/officeDocument/2006/relationships/image"/><Relationship Id="rId5" Target="../media/image49.svg" Type="http://schemas.openxmlformats.org/officeDocument/2006/relationships/image"/><Relationship Id="rId6" Target="../media/image50.png" Type="http://schemas.openxmlformats.org/officeDocument/2006/relationships/image"/><Relationship Id="rId7" Target="../media/image51.svg" Type="http://schemas.openxmlformats.org/officeDocument/2006/relationships/image"/><Relationship Id="rId8" Target="../media/image52.png" Type="http://schemas.openxmlformats.org/officeDocument/2006/relationships/image"/><Relationship Id="rId9" Target="../media/image53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4.png" Type="http://schemas.openxmlformats.org/officeDocument/2006/relationships/image"/><Relationship Id="rId11" Target="../media/image55.svg" Type="http://schemas.openxmlformats.org/officeDocument/2006/relationships/image"/><Relationship Id="rId12" Target="../media/image61.png" Type="http://schemas.openxmlformats.org/officeDocument/2006/relationships/image"/><Relationship Id="rId2" Target="../media/image46.png" Type="http://schemas.openxmlformats.org/officeDocument/2006/relationships/image"/><Relationship Id="rId3" Target="../media/image47.svg" Type="http://schemas.openxmlformats.org/officeDocument/2006/relationships/image"/><Relationship Id="rId4" Target="../media/image48.png" Type="http://schemas.openxmlformats.org/officeDocument/2006/relationships/image"/><Relationship Id="rId5" Target="../media/image49.svg" Type="http://schemas.openxmlformats.org/officeDocument/2006/relationships/image"/><Relationship Id="rId6" Target="../media/image50.png" Type="http://schemas.openxmlformats.org/officeDocument/2006/relationships/image"/><Relationship Id="rId7" Target="../media/image51.svg" Type="http://schemas.openxmlformats.org/officeDocument/2006/relationships/image"/><Relationship Id="rId8" Target="../media/image52.png" Type="http://schemas.openxmlformats.org/officeDocument/2006/relationships/image"/><Relationship Id="rId9" Target="../media/image53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E5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0" y="0"/>
            <a:ext cx="10776857" cy="10287000"/>
          </a:xfrm>
          <a:prstGeom prst="rect">
            <a:avLst/>
          </a:prstGeom>
        </p:spPr>
      </p:pic>
      <p:sp>
        <p:nvSpPr>
          <p:cNvPr name="AutoShape 3" id="3"/>
          <p:cNvSpPr/>
          <p:nvPr/>
        </p:nvSpPr>
        <p:spPr>
          <a:xfrm rot="-67229">
            <a:off x="2772268" y="1028700"/>
            <a:ext cx="13889238" cy="82296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3990763" y="774343"/>
            <a:ext cx="4068879" cy="971093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539759">
            <a:off x="14686399" y="1381757"/>
            <a:ext cx="1685033" cy="1605377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 rot="0">
            <a:off x="5089279" y="3760018"/>
            <a:ext cx="9255215" cy="2766963"/>
            <a:chOff x="0" y="0"/>
            <a:chExt cx="12340286" cy="3689284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0"/>
              <a:ext cx="12340286" cy="264922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5599"/>
                </a:lnSpc>
              </a:pPr>
              <a:r>
                <a:rPr lang="en-US" sz="12999">
                  <a:solidFill>
                    <a:srgbClr val="767DCC"/>
                  </a:solidFill>
                  <a:latin typeface="Moonlight Bold"/>
                </a:rPr>
                <a:t>Data Science 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3132601"/>
              <a:ext cx="12340286" cy="5566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499"/>
                </a:lnSpc>
              </a:pPr>
            </a:p>
          </p:txBody>
        </p:sp>
      </p:grpSp>
      <p:pic>
        <p:nvPicPr>
          <p:cNvPr name="Picture 9" id="9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608113" y="3557553"/>
            <a:ext cx="2115122" cy="1373629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584121">
            <a:off x="1699814" y="6768679"/>
            <a:ext cx="2727429" cy="731999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3540267" y="7726008"/>
            <a:ext cx="1848161" cy="209154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E5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1592702" y="1324327"/>
            <a:ext cx="1834122" cy="1249402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4330834">
            <a:off x="2396174" y="3128826"/>
            <a:ext cx="1093804" cy="1834122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377057">
            <a:off x="14549101" y="8011825"/>
            <a:ext cx="1834122" cy="140854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376650">
            <a:off x="15316628" y="977190"/>
            <a:ext cx="1841930" cy="1943674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478039" y="5799530"/>
            <a:ext cx="1834122" cy="1747418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3571384" y="1028700"/>
            <a:ext cx="2680345" cy="686512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703862">
            <a:off x="5061101" y="7883549"/>
            <a:ext cx="1888997" cy="1665093"/>
          </a:xfrm>
          <a:prstGeom prst="rect">
            <a:avLst/>
          </a:prstGeom>
        </p:spPr>
      </p:pic>
      <p:sp>
        <p:nvSpPr>
          <p:cNvPr name="TextBox 9" id="9"/>
          <p:cNvSpPr txBox="true"/>
          <p:nvPr/>
        </p:nvSpPr>
        <p:spPr>
          <a:xfrm rot="0">
            <a:off x="5027515" y="3484473"/>
            <a:ext cx="8918377" cy="24477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961"/>
              </a:lnSpc>
            </a:pPr>
            <a:r>
              <a:rPr lang="en-US" sz="14258">
                <a:solidFill>
                  <a:srgbClr val="B974CD"/>
                </a:solidFill>
                <a:latin typeface="Gagalin"/>
              </a:rPr>
              <a:t>Thank you 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D4D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24347" y="1571965"/>
            <a:ext cx="18157401" cy="9372411"/>
            <a:chOff x="0" y="0"/>
            <a:chExt cx="24209868" cy="12496548"/>
          </a:xfrm>
        </p:grpSpPr>
        <p:sp>
          <p:nvSpPr>
            <p:cNvPr name="AutoShape 3" id="3"/>
            <p:cNvSpPr/>
            <p:nvPr/>
          </p:nvSpPr>
          <p:spPr>
            <a:xfrm rot="-155262">
              <a:off x="379342" y="526613"/>
              <a:ext cx="23585320" cy="11394919"/>
            </a:xfrm>
            <a:prstGeom prst="rect">
              <a:avLst/>
            </a:prstGeom>
            <a:solidFill>
              <a:srgbClr val="F2F1F4"/>
            </a:solidFill>
          </p:spPr>
        </p:sp>
        <p:sp>
          <p:nvSpPr>
            <p:cNvPr name="AutoShape 4" id="4"/>
            <p:cNvSpPr/>
            <p:nvPr/>
          </p:nvSpPr>
          <p:spPr>
            <a:xfrm rot="-90015">
              <a:off x="145126" y="794832"/>
              <a:ext cx="23585320" cy="11394919"/>
            </a:xfrm>
            <a:prstGeom prst="rect">
              <a:avLst/>
            </a:prstGeom>
            <a:solidFill>
              <a:srgbClr val="FFFFFF"/>
            </a:solidFill>
          </p:spPr>
        </p:sp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510475">
            <a:off x="636741" y="8312933"/>
            <a:ext cx="1943674" cy="97281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1065279" y="-1121038"/>
            <a:ext cx="8916796" cy="8421418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560472">
            <a:off x="2814997" y="6957566"/>
            <a:ext cx="1721027" cy="1517032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1563767">
            <a:off x="16648135" y="746842"/>
            <a:ext cx="874953" cy="2382297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353348" y="1525585"/>
            <a:ext cx="3220313" cy="824813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980955">
            <a:off x="4599394" y="8259215"/>
            <a:ext cx="946451" cy="2398838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7629047" y="4336826"/>
            <a:ext cx="444941" cy="472428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2645547" y="6007424"/>
            <a:ext cx="444941" cy="472428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2645547" y="7702078"/>
            <a:ext cx="444941" cy="472428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7629047" y="6827952"/>
            <a:ext cx="444941" cy="472428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7629047" y="7702078"/>
            <a:ext cx="444941" cy="472428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6"/>
          <a:srcRect l="47115" t="41140" r="1312" b="0"/>
          <a:stretch>
            <a:fillRect/>
          </a:stretch>
        </p:blipFill>
        <p:spPr>
          <a:xfrm flipH="false" flipV="false" rot="0">
            <a:off x="8788532" y="3772900"/>
            <a:ext cx="8922748" cy="6110105"/>
          </a:xfrm>
          <a:prstGeom prst="rect">
            <a:avLst/>
          </a:prstGeom>
        </p:spPr>
      </p:pic>
      <p:sp>
        <p:nvSpPr>
          <p:cNvPr name="TextBox 17" id="17"/>
          <p:cNvSpPr txBox="true"/>
          <p:nvPr/>
        </p:nvSpPr>
        <p:spPr>
          <a:xfrm rot="0">
            <a:off x="748688" y="2031029"/>
            <a:ext cx="5288862" cy="1293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199"/>
              </a:lnSpc>
            </a:pPr>
            <a:r>
              <a:rPr lang="en-US" sz="8499">
                <a:solidFill>
                  <a:srgbClr val="FFFFFF"/>
                </a:solidFill>
                <a:latin typeface="Moonlight Bold"/>
              </a:rPr>
              <a:t>WEATHER 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7094533" y="4684493"/>
            <a:ext cx="11991909" cy="76298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204"/>
              </a:lnSpc>
            </a:pPr>
            <a:r>
              <a:rPr lang="en-US" sz="10860">
                <a:solidFill>
                  <a:srgbClr val="FF66C4"/>
                </a:solidFill>
                <a:latin typeface="Gagalin"/>
              </a:rPr>
              <a:t>Rain </a:t>
            </a:r>
          </a:p>
          <a:p>
            <a:pPr algn="ctr">
              <a:lnSpc>
                <a:spcPts val="15204"/>
              </a:lnSpc>
            </a:pPr>
            <a:r>
              <a:rPr lang="en-US" sz="10860">
                <a:solidFill>
                  <a:srgbClr val="FF66C4"/>
                </a:solidFill>
                <a:latin typeface="Gagalin"/>
              </a:rPr>
              <a:t>in Australia</a:t>
            </a:r>
          </a:p>
          <a:p>
            <a:pPr algn="ctr">
              <a:lnSpc>
                <a:spcPts val="15204"/>
              </a:lnSpc>
            </a:pPr>
          </a:p>
          <a:p>
            <a:pPr algn="ctr">
              <a:lnSpc>
                <a:spcPts val="15204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1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77527">
            <a:off x="411248" y="3102789"/>
            <a:ext cx="17353481" cy="759654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1781498" y="1028700"/>
            <a:ext cx="14725004" cy="2182291"/>
            <a:chOff x="0" y="0"/>
            <a:chExt cx="19633338" cy="2909721"/>
          </a:xfrm>
        </p:grpSpPr>
        <p:sp>
          <p:nvSpPr>
            <p:cNvPr name="AutoShape 4" id="4"/>
            <p:cNvSpPr/>
            <p:nvPr/>
          </p:nvSpPr>
          <p:spPr>
            <a:xfrm rot="0">
              <a:off x="4625557" y="2846221"/>
              <a:ext cx="10382225" cy="0"/>
            </a:xfrm>
            <a:prstGeom prst="line">
              <a:avLst/>
            </a:prstGeom>
            <a:ln cap="rnd" w="63500">
              <a:solidFill>
                <a:srgbClr val="767DCC"/>
              </a:solidFill>
              <a:prstDash val="sysDash"/>
              <a:headEnd type="none" len="sm" w="sm"/>
              <a:tailEnd type="none" len="sm" w="sm"/>
            </a:ln>
          </p:spPr>
        </p:sp>
        <p:sp>
          <p:nvSpPr>
            <p:cNvPr name="TextBox 5" id="5"/>
            <p:cNvSpPr txBox="true"/>
            <p:nvPr/>
          </p:nvSpPr>
          <p:spPr>
            <a:xfrm rot="0">
              <a:off x="0" y="0"/>
              <a:ext cx="19633338" cy="17246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0199"/>
                </a:lnSpc>
              </a:pPr>
              <a:r>
                <a:rPr lang="en-US" sz="8499">
                  <a:solidFill>
                    <a:srgbClr val="767DCC"/>
                  </a:solidFill>
                  <a:latin typeface="Moonlight Bold"/>
                </a:rPr>
                <a:t>Predict next-day rain in Australia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3409084" y="2043649"/>
              <a:ext cx="12815171" cy="5308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449"/>
                </a:lnSpc>
              </a:pPr>
            </a:p>
          </p:txBody>
        </p:sp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2318641">
            <a:off x="-296977" y="3100969"/>
            <a:ext cx="3027567" cy="72257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2131674">
            <a:off x="15565329" y="9626049"/>
            <a:ext cx="3387942" cy="867747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175933">
            <a:off x="6868777" y="5581739"/>
            <a:ext cx="1341933" cy="739312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627253">
            <a:off x="13921563" y="7855452"/>
            <a:ext cx="375021" cy="950513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10"/>
          <a:srcRect l="0" t="552" r="0" b="552"/>
          <a:stretch>
            <a:fillRect/>
          </a:stretch>
        </p:blipFill>
        <p:spPr>
          <a:xfrm flipH="false" flipV="false" rot="0">
            <a:off x="327804" y="4025084"/>
            <a:ext cx="17520370" cy="547019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D4D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0" y="-99300"/>
            <a:ext cx="13320605" cy="10954445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212682">
            <a:off x="10216612" y="1704875"/>
            <a:ext cx="6689688" cy="6877249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700844">
            <a:off x="16553447" y="1035312"/>
            <a:ext cx="1119996" cy="1339126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716974">
            <a:off x="14869353" y="8635762"/>
            <a:ext cx="2422920" cy="1040773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0" t="0" r="0" b="0"/>
          <a:stretch>
            <a:fillRect/>
          </a:stretch>
        </p:blipFill>
        <p:spPr>
          <a:xfrm flipH="false" flipV="false" rot="643323">
            <a:off x="16287957" y="6690883"/>
            <a:ext cx="1650975" cy="1752966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12"/>
          <a:srcRect l="12454" t="19401" r="14333" b="4216"/>
          <a:stretch>
            <a:fillRect/>
          </a:stretch>
        </p:blipFill>
        <p:spPr>
          <a:xfrm flipH="false" flipV="false" rot="0">
            <a:off x="812682" y="3290485"/>
            <a:ext cx="9070586" cy="6625607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 rot="0">
            <a:off x="10601575" y="2473948"/>
            <a:ext cx="5870884" cy="4938233"/>
            <a:chOff x="0" y="0"/>
            <a:chExt cx="7827846" cy="6584310"/>
          </a:xfrm>
        </p:grpSpPr>
        <p:sp>
          <p:nvSpPr>
            <p:cNvPr name="TextBox 9" id="9"/>
            <p:cNvSpPr txBox="true"/>
            <p:nvPr/>
          </p:nvSpPr>
          <p:spPr>
            <a:xfrm rot="-212682">
              <a:off x="20919" y="125432"/>
              <a:ext cx="7475286" cy="110147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974"/>
                </a:lnSpc>
                <a:spcBef>
                  <a:spcPct val="0"/>
                </a:spcBef>
              </a:pPr>
              <a:r>
                <a:rPr lang="en-US" sz="4981">
                  <a:solidFill>
                    <a:srgbClr val="767DCC"/>
                  </a:solidFill>
                  <a:latin typeface="Moonlight"/>
                </a:rPr>
                <a:t>Question?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-212682">
              <a:off x="228549" y="2082251"/>
              <a:ext cx="7475286" cy="42750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962281" indent="-481141" lvl="1">
                <a:lnSpc>
                  <a:spcPts val="6239"/>
                </a:lnSpc>
                <a:buFont typeface="Arial"/>
                <a:buChar char="•"/>
              </a:pPr>
              <a:r>
                <a:rPr lang="en-US" sz="4457">
                  <a:solidFill>
                    <a:srgbClr val="767DCC"/>
                  </a:solidFill>
                  <a:latin typeface="Agrandir"/>
                </a:rPr>
                <a:t>IF IT IS RAINING TODAY, WILL IT RAIN TOMORROW ?</a:t>
              </a: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2000205" y="1093303"/>
            <a:ext cx="6336182" cy="21038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65"/>
              </a:lnSpc>
            </a:pPr>
            <a:r>
              <a:rPr lang="en-US" sz="6047">
                <a:solidFill>
                  <a:srgbClr val="767DCC"/>
                </a:solidFill>
                <a:latin typeface="Gagalin"/>
              </a:rPr>
              <a:t>CONFUSION  </a:t>
            </a:r>
          </a:p>
          <a:p>
            <a:pPr algn="ctr">
              <a:lnSpc>
                <a:spcPts val="8465"/>
              </a:lnSpc>
            </a:pPr>
            <a:r>
              <a:rPr lang="en-US" sz="6047">
                <a:solidFill>
                  <a:srgbClr val="767DCC"/>
                </a:solidFill>
                <a:latin typeface="Gagalin"/>
              </a:rPr>
              <a:t>MATRIX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E5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135171">
            <a:off x="-633832" y="-1147172"/>
            <a:ext cx="19088138" cy="4816030"/>
          </a:xfrm>
          <a:prstGeom prst="rect">
            <a:avLst/>
          </a:prstGeom>
          <a:solidFill>
            <a:srgbClr val="FFD4D4"/>
          </a:solidFill>
        </p:spPr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226098">
            <a:off x="14745919" y="4385586"/>
            <a:ext cx="2812347" cy="878858"/>
          </a:xfrm>
          <a:prstGeom prst="rect">
            <a:avLst/>
          </a:prstGeom>
        </p:spPr>
      </p:pic>
      <p:sp>
        <p:nvSpPr>
          <p:cNvPr name="AutoShape 4" id="4"/>
          <p:cNvSpPr/>
          <p:nvPr/>
        </p:nvSpPr>
        <p:spPr>
          <a:xfrm rot="-77527">
            <a:off x="1490536" y="2400733"/>
            <a:ext cx="14839403" cy="8052190"/>
          </a:xfrm>
          <a:prstGeom prst="rect">
            <a:avLst/>
          </a:prstGeom>
          <a:solidFill>
            <a:srgbClr val="FFFFFF"/>
          </a:solidFill>
        </p:spPr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844067">
            <a:off x="1332870" y="5960438"/>
            <a:ext cx="1139557" cy="1139557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816141">
            <a:off x="602444" y="7732081"/>
            <a:ext cx="2009881" cy="460389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1074679">
            <a:off x="1342463" y="8706388"/>
            <a:ext cx="1279424" cy="2010523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226098">
            <a:off x="14421113" y="3319117"/>
            <a:ext cx="2812347" cy="878858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12"/>
          <a:srcRect l="1587" t="0" r="1587" b="0"/>
          <a:stretch>
            <a:fillRect/>
          </a:stretch>
        </p:blipFill>
        <p:spPr>
          <a:xfrm flipH="false" flipV="false" rot="0">
            <a:off x="2900045" y="2727187"/>
            <a:ext cx="11820034" cy="7559813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13"/>
          <a:srcRect l="0" t="0" r="0" b="0"/>
          <a:stretch>
            <a:fillRect/>
          </a:stretch>
        </p:blipFill>
        <p:spPr>
          <a:xfrm flipH="false" flipV="false" rot="5400000">
            <a:off x="8847436" y="2965414"/>
            <a:ext cx="1142121" cy="1296024"/>
          </a:xfrm>
          <a:prstGeom prst="rect">
            <a:avLst/>
          </a:prstGeom>
        </p:spPr>
      </p:pic>
      <p:sp>
        <p:nvSpPr>
          <p:cNvPr name="TextBox 11" id="11"/>
          <p:cNvSpPr txBox="true"/>
          <p:nvPr/>
        </p:nvSpPr>
        <p:spPr>
          <a:xfrm rot="0">
            <a:off x="1028700" y="1028700"/>
            <a:ext cx="16230600" cy="1293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199"/>
              </a:lnSpc>
            </a:pPr>
            <a:r>
              <a:rPr lang="en-US" sz="8499">
                <a:solidFill>
                  <a:srgbClr val="767DCC"/>
                </a:solidFill>
                <a:latin typeface="Moonlight Bold"/>
              </a:rPr>
              <a:t>Relationship between Locations &amp; Rainfall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E5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135171">
            <a:off x="-633832" y="-1147172"/>
            <a:ext cx="19088138" cy="4816030"/>
          </a:xfrm>
          <a:prstGeom prst="rect">
            <a:avLst/>
          </a:prstGeom>
          <a:solidFill>
            <a:srgbClr val="FFD4D4"/>
          </a:solidFill>
        </p:spPr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226098">
            <a:off x="14745919" y="4385586"/>
            <a:ext cx="2812347" cy="878858"/>
          </a:xfrm>
          <a:prstGeom prst="rect">
            <a:avLst/>
          </a:prstGeom>
        </p:spPr>
      </p:pic>
      <p:sp>
        <p:nvSpPr>
          <p:cNvPr name="AutoShape 4" id="4"/>
          <p:cNvSpPr/>
          <p:nvPr/>
        </p:nvSpPr>
        <p:spPr>
          <a:xfrm rot="-77527">
            <a:off x="1490536" y="2400733"/>
            <a:ext cx="14839403" cy="8052190"/>
          </a:xfrm>
          <a:prstGeom prst="rect">
            <a:avLst/>
          </a:prstGeom>
          <a:solidFill>
            <a:srgbClr val="FFFFFF"/>
          </a:solidFill>
        </p:spPr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844067">
            <a:off x="1332870" y="5960438"/>
            <a:ext cx="1139557" cy="1139557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816141">
            <a:off x="602444" y="7732081"/>
            <a:ext cx="2009881" cy="460389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1074679">
            <a:off x="1342463" y="8706388"/>
            <a:ext cx="1279424" cy="2010523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226098">
            <a:off x="14421113" y="3319117"/>
            <a:ext cx="2812347" cy="878858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12"/>
          <a:srcRect l="0" t="0" r="0" b="0"/>
          <a:stretch>
            <a:fillRect/>
          </a:stretch>
        </p:blipFill>
        <p:spPr>
          <a:xfrm flipH="false" flipV="false" rot="0">
            <a:off x="2589497" y="3010284"/>
            <a:ext cx="12641480" cy="7039866"/>
          </a:xfrm>
          <a:prstGeom prst="rect">
            <a:avLst/>
          </a:prstGeom>
        </p:spPr>
      </p:pic>
      <p:sp>
        <p:nvSpPr>
          <p:cNvPr name="TextBox 10" id="10"/>
          <p:cNvSpPr txBox="true"/>
          <p:nvPr/>
        </p:nvSpPr>
        <p:spPr>
          <a:xfrm rot="0">
            <a:off x="1028700" y="1028700"/>
            <a:ext cx="16230600" cy="1293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199"/>
              </a:lnSpc>
            </a:pPr>
            <a:r>
              <a:rPr lang="en-US" sz="8499">
                <a:solidFill>
                  <a:srgbClr val="767DCC"/>
                </a:solidFill>
                <a:latin typeface="Moonlight Bold"/>
              </a:rPr>
              <a:t>Relationship between Locations &amp; Rainfall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E5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135171">
            <a:off x="-633832" y="-1147172"/>
            <a:ext cx="19088138" cy="4816030"/>
          </a:xfrm>
          <a:prstGeom prst="rect">
            <a:avLst/>
          </a:prstGeom>
          <a:solidFill>
            <a:srgbClr val="FFD4D4"/>
          </a:solidFill>
        </p:spPr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226098">
            <a:off x="14745919" y="4385586"/>
            <a:ext cx="2812347" cy="878858"/>
          </a:xfrm>
          <a:prstGeom prst="rect">
            <a:avLst/>
          </a:prstGeom>
        </p:spPr>
      </p:pic>
      <p:sp>
        <p:nvSpPr>
          <p:cNvPr name="AutoShape 4" id="4"/>
          <p:cNvSpPr/>
          <p:nvPr/>
        </p:nvSpPr>
        <p:spPr>
          <a:xfrm rot="-77527">
            <a:off x="1490536" y="2400733"/>
            <a:ext cx="14839403" cy="8052190"/>
          </a:xfrm>
          <a:prstGeom prst="rect">
            <a:avLst/>
          </a:prstGeom>
          <a:solidFill>
            <a:srgbClr val="FFFFFF"/>
          </a:solidFill>
        </p:spPr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844067">
            <a:off x="1332870" y="5960438"/>
            <a:ext cx="1139557" cy="1139557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816141">
            <a:off x="602444" y="7732081"/>
            <a:ext cx="2009881" cy="460389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1074679">
            <a:off x="1342463" y="8706388"/>
            <a:ext cx="1279424" cy="2010523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226098">
            <a:off x="14421113" y="3319117"/>
            <a:ext cx="2812347" cy="878858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12"/>
          <a:srcRect l="3130" t="0" r="6442" b="0"/>
          <a:stretch>
            <a:fillRect/>
          </a:stretch>
        </p:blipFill>
        <p:spPr>
          <a:xfrm flipH="false" flipV="false" rot="0">
            <a:off x="3285335" y="2574804"/>
            <a:ext cx="11717331" cy="7712196"/>
          </a:xfrm>
          <a:prstGeom prst="rect">
            <a:avLst/>
          </a:prstGeom>
        </p:spPr>
      </p:pic>
      <p:sp>
        <p:nvSpPr>
          <p:cNvPr name="TextBox 10" id="10"/>
          <p:cNvSpPr txBox="true"/>
          <p:nvPr/>
        </p:nvSpPr>
        <p:spPr>
          <a:xfrm rot="0">
            <a:off x="1028700" y="1028700"/>
            <a:ext cx="16230600" cy="1293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199"/>
              </a:lnSpc>
            </a:pPr>
            <a:r>
              <a:rPr lang="en-US" sz="8499">
                <a:solidFill>
                  <a:srgbClr val="767DCC"/>
                </a:solidFill>
                <a:latin typeface="Moonlight Bold"/>
              </a:rPr>
              <a:t>Relationship between Pressure &amp; Rainfall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E5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135171">
            <a:off x="-633832" y="-1147172"/>
            <a:ext cx="19088138" cy="4816030"/>
          </a:xfrm>
          <a:prstGeom prst="rect">
            <a:avLst/>
          </a:prstGeom>
          <a:solidFill>
            <a:srgbClr val="FFD4D4"/>
          </a:solidFill>
        </p:spPr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226098">
            <a:off x="14745919" y="4385586"/>
            <a:ext cx="2812347" cy="878858"/>
          </a:xfrm>
          <a:prstGeom prst="rect">
            <a:avLst/>
          </a:prstGeom>
        </p:spPr>
      </p:pic>
      <p:sp>
        <p:nvSpPr>
          <p:cNvPr name="AutoShape 4" id="4"/>
          <p:cNvSpPr/>
          <p:nvPr/>
        </p:nvSpPr>
        <p:spPr>
          <a:xfrm rot="-77527">
            <a:off x="1490536" y="2400733"/>
            <a:ext cx="14839403" cy="8052190"/>
          </a:xfrm>
          <a:prstGeom prst="rect">
            <a:avLst/>
          </a:prstGeom>
          <a:solidFill>
            <a:srgbClr val="FFFFFF"/>
          </a:solidFill>
        </p:spPr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844067">
            <a:off x="1332870" y="5960438"/>
            <a:ext cx="1139557" cy="1139557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816141">
            <a:off x="602444" y="7732081"/>
            <a:ext cx="2009881" cy="460389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1074679">
            <a:off x="1342463" y="8706388"/>
            <a:ext cx="1279424" cy="2010523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226098">
            <a:off x="14421113" y="3319117"/>
            <a:ext cx="2812347" cy="878858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12"/>
          <a:srcRect l="711" t="1433" r="1490" b="640"/>
          <a:stretch>
            <a:fillRect/>
          </a:stretch>
        </p:blipFill>
        <p:spPr>
          <a:xfrm flipH="false" flipV="false" rot="0">
            <a:off x="2987075" y="3016149"/>
            <a:ext cx="11969210" cy="7270851"/>
          </a:xfrm>
          <a:prstGeom prst="rect">
            <a:avLst/>
          </a:prstGeom>
        </p:spPr>
      </p:pic>
      <p:sp>
        <p:nvSpPr>
          <p:cNvPr name="TextBox 10" id="10"/>
          <p:cNvSpPr txBox="true"/>
          <p:nvPr/>
        </p:nvSpPr>
        <p:spPr>
          <a:xfrm rot="0">
            <a:off x="1028700" y="1028700"/>
            <a:ext cx="16230600" cy="1293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199"/>
              </a:lnSpc>
            </a:pPr>
            <a:r>
              <a:rPr lang="en-US" sz="8499">
                <a:solidFill>
                  <a:srgbClr val="767DCC"/>
                </a:solidFill>
                <a:latin typeface="Moonlight Bold"/>
              </a:rPr>
              <a:t>Relationship between Clouds &amp; Rainfall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E5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135171">
            <a:off x="-633832" y="-1147172"/>
            <a:ext cx="19088138" cy="4816030"/>
          </a:xfrm>
          <a:prstGeom prst="rect">
            <a:avLst/>
          </a:prstGeom>
          <a:solidFill>
            <a:srgbClr val="FFD4D4"/>
          </a:solidFill>
        </p:spPr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226098">
            <a:off x="14745919" y="4385586"/>
            <a:ext cx="2812347" cy="878858"/>
          </a:xfrm>
          <a:prstGeom prst="rect">
            <a:avLst/>
          </a:prstGeom>
        </p:spPr>
      </p:pic>
      <p:sp>
        <p:nvSpPr>
          <p:cNvPr name="AutoShape 4" id="4"/>
          <p:cNvSpPr/>
          <p:nvPr/>
        </p:nvSpPr>
        <p:spPr>
          <a:xfrm rot="-77527">
            <a:off x="1490536" y="2400733"/>
            <a:ext cx="14839403" cy="8052190"/>
          </a:xfrm>
          <a:prstGeom prst="rect">
            <a:avLst/>
          </a:prstGeom>
          <a:solidFill>
            <a:srgbClr val="FFFFFF"/>
          </a:solidFill>
        </p:spPr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844067">
            <a:off x="1332870" y="5960438"/>
            <a:ext cx="1139557" cy="1139557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816141">
            <a:off x="602444" y="7732081"/>
            <a:ext cx="2009881" cy="460389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1074679">
            <a:off x="1342463" y="8706388"/>
            <a:ext cx="1279424" cy="2010523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226098">
            <a:off x="14421113" y="3319117"/>
            <a:ext cx="2812347" cy="878858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12"/>
          <a:srcRect l="0" t="0" r="0" b="0"/>
          <a:stretch>
            <a:fillRect/>
          </a:stretch>
        </p:blipFill>
        <p:spPr>
          <a:xfrm flipH="false" flipV="false" rot="0">
            <a:off x="2778741" y="2616840"/>
            <a:ext cx="12730517" cy="7619977"/>
          </a:xfrm>
          <a:prstGeom prst="rect">
            <a:avLst/>
          </a:prstGeom>
        </p:spPr>
      </p:pic>
      <p:sp>
        <p:nvSpPr>
          <p:cNvPr name="TextBox 10" id="10"/>
          <p:cNvSpPr txBox="true"/>
          <p:nvPr/>
        </p:nvSpPr>
        <p:spPr>
          <a:xfrm rot="0">
            <a:off x="1028700" y="1028700"/>
            <a:ext cx="16230600" cy="1293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199"/>
              </a:lnSpc>
            </a:pPr>
            <a:r>
              <a:rPr lang="en-US" sz="8499">
                <a:solidFill>
                  <a:srgbClr val="767DCC"/>
                </a:solidFill>
                <a:latin typeface="Moonlight Bold"/>
              </a:rPr>
              <a:t>Relationship between Temp &amp; Rainfall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DAE75mwpknU</dc:identifier>
  <dcterms:modified xsi:type="dcterms:W3CDTF">2011-08-01T06:04:30Z</dcterms:modified>
  <cp:revision>1</cp:revision>
  <dc:title>Data Science</dc:title>
</cp:coreProperties>
</file>