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36" autoAdjust="0"/>
  </p:normalViewPr>
  <p:slideViewPr>
    <p:cSldViewPr snapToGrid="0">
      <p:cViewPr varScale="1">
        <p:scale>
          <a:sx n="51" d="100"/>
          <a:sy n="51" d="100"/>
        </p:scale>
        <p:origin x="2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8347" y="6035154"/>
            <a:ext cx="1483795" cy="742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b="1" dirty="0" smtClean="0"/>
              <a:t>H2020 : APS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Milestones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expenses:</a:t>
            </a:r>
            <a:endParaRPr lang="en-GB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estimated on E260K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resources                                                   estimated on E100K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resources                                        estimated on E200K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                                                 estimated on E350K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Positive impact on the economy of all car producers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Strong impact on each partner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People with disabilities will drive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Commercial and scientific 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an example to other countries, </a:t>
            </a:r>
            <a:r>
              <a:rPr lang="en-GB" dirty="0">
                <a:solidFill>
                  <a:schemeClr val="accent2"/>
                </a:solidFill>
              </a:rPr>
              <a:t>E</a:t>
            </a:r>
            <a:r>
              <a:rPr lang="en-GB" dirty="0" smtClean="0">
                <a:solidFill>
                  <a:schemeClr val="accent2"/>
                </a:solidFill>
              </a:rPr>
              <a:t>urope-wide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and seminars 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Car shows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TV and radio stations, international car magazines,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</a:t>
            </a:r>
            <a:r>
              <a:rPr lang="en-GB" b="1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There is no right way to do a wrong thing…</a:t>
            </a:r>
          </a:p>
          <a:p>
            <a:pPr marL="457200" lvl="1" indent="0"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S. Kushner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Participants: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01504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Netherlands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project…</a:t>
            </a:r>
            <a:br>
              <a:rPr lang="en-US" b="1" dirty="0" smtClean="0"/>
            </a:br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automatize something that unpredictable?</a:t>
            </a:r>
          </a:p>
          <a:p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autopilot software for roads in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erbia </a:t>
            </a:r>
            <a:endParaRPr lang="en-GB" sz="28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and implement it on vehicles imported from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orea </a:t>
            </a:r>
            <a:endParaRPr lang="en-GB" sz="28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identifying and avoiding holes and other road damages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project…</a:t>
            </a:r>
            <a:br>
              <a:rPr lang="en-US" b="1" dirty="0"/>
            </a:br>
            <a:r>
              <a:rPr lang="en-US" b="1" dirty="0" smtClean="0"/>
              <a:t>FOR WHO?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properties of cars with autopilot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</a:t>
            </a:r>
            <a:r>
              <a:rPr lang="en-GB" sz="17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GB" sz="17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-400050"/>
            <a:r>
              <a:rPr lang="en-GB" sz="21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- table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3867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EED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Detailed study on road conditions in Serbia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packages – Pert chart</a:t>
            </a:r>
            <a:endParaRPr lang="en-US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1014</Words>
  <Application>Microsoft Office PowerPoint</Application>
  <PresentationFormat>Widescreen</PresentationFormat>
  <Paragraphs>648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61</cp:revision>
  <dcterms:created xsi:type="dcterms:W3CDTF">2017-12-09T08:58:26Z</dcterms:created>
  <dcterms:modified xsi:type="dcterms:W3CDTF">2017-12-27T19:02:09Z</dcterms:modified>
</cp:coreProperties>
</file>