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9" r:id="rId3"/>
    <p:sldId id="280" r:id="rId4"/>
    <p:sldId id="281" r:id="rId5"/>
    <p:sldId id="282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5" autoAdjust="0"/>
    <p:restoredTop sz="93881" autoAdjust="0"/>
  </p:normalViewPr>
  <p:slideViewPr>
    <p:cSldViewPr snapToGrid="0">
      <p:cViewPr varScale="1">
        <p:scale>
          <a:sx n="51" d="100"/>
          <a:sy n="51" d="100"/>
        </p:scale>
        <p:origin x="744" y="62"/>
      </p:cViewPr>
      <p:guideLst/>
    </p:cSldViewPr>
  </p:slideViewPr>
  <p:outlineViewPr>
    <p:cViewPr>
      <p:scale>
        <a:sx n="33" d="100"/>
        <a:sy n="33" d="100"/>
      </p:scale>
      <p:origin x="0" y="-172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5A77A-8346-47B5-AAB6-04950F7F716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785F-1716-4594-964C-386EEC2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785F-1716-4594-964C-386EEC20B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1C58-D3EB-43E3-95D1-129CAEE6A102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0533" y="6041362"/>
            <a:ext cx="923051" cy="5914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D62F516-69B7-4CA4-8923-BAE83F2369B9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4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66AF-756A-42D4-A324-C6A4DA57B651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0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3A3D-3323-4C32-A47F-92E788644DB5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18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3851-B2CF-4502-9D84-54AA0A5B0CB0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28F0-6FE6-4EFD-B624-A55A0BB6103B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19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4547-789F-4A60-A71A-49156E9D363C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8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04BB-924D-4525-8DDB-8181631358D3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7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C763-6BF1-4959-AA78-F88E5E605250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2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4373-164F-4080-91CC-083EF295FBBA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0096" y="6041362"/>
            <a:ext cx="976163" cy="57889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D62F516-69B7-4CA4-8923-BAE83F2369B9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2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7A0A-2789-4778-956C-57AA2D47775D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1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1892-D247-4941-8B9D-8CCEBD36A4D3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7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5896-8B27-4634-B3FC-7FEE077F9581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83D1-70E0-4021-80B1-C30E2F8F20A6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CD2F-CD89-4614-8DB6-EB31375409CA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B0F5-8063-4509-8217-846C952EEE55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D69-58BC-4B65-85C0-68579AD5EC43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BCDD-8A9C-4A79-88D1-4604D9431C44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8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ZQalN5umeiDHoSkQ2" TargetMode="External"/><Relationship Id="rId2" Type="http://schemas.openxmlformats.org/officeDocument/2006/relationships/hyperlink" Target="https://goo.gl/forms/Fx0liTTRhcPnbxnk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goo.gl/forms/wuKC2psc5UTlUnJo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548" y="2404534"/>
            <a:ext cx="8584455" cy="1646302"/>
          </a:xfrm>
        </p:spPr>
        <p:txBody>
          <a:bodyPr/>
          <a:lstStyle/>
          <a:p>
            <a:r>
              <a:rPr lang="en-US" dirty="0" err="1" smtClean="0"/>
              <a:t>MindGenomics</a:t>
            </a:r>
            <a:r>
              <a:rPr lang="en-US" dirty="0" smtClean="0"/>
              <a:t> </a:t>
            </a:r>
            <a:r>
              <a:rPr lang="en-US" dirty="0" err="1" smtClean="0"/>
              <a:t>kampanja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Marina Ni</a:t>
            </a:r>
            <a:r>
              <a:rPr lang="sr-Latn-RS" dirty="0" smtClean="0"/>
              <a:t>kolić, Miroslav Mišljenović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1440000">
            <a:off x="751340" y="957769"/>
            <a:ext cx="8596668" cy="2878972"/>
          </a:xfrm>
        </p:spPr>
        <p:txBody>
          <a:bodyPr>
            <a:normAutofit/>
          </a:bodyPr>
          <a:lstStyle/>
          <a:p>
            <a:r>
              <a:rPr lang="sr-Latn-RS" sz="6000" dirty="0" smtClean="0"/>
              <a:t>Hvala na pažnji !!!</a:t>
            </a:r>
            <a:endParaRPr lang="en-US" sz="6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35" y="654050"/>
            <a:ext cx="2857500" cy="2552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10</a:t>
            </a:fld>
            <a:r>
              <a:rPr lang="en-US" smtClean="0"/>
              <a:t>/20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2" y="3623823"/>
            <a:ext cx="3086100" cy="308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6" y="2689698"/>
            <a:ext cx="2900972" cy="31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94086"/>
            <a:ext cx="8596668" cy="2458386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Pre </a:t>
            </a:r>
            <a:r>
              <a:rPr lang="en-US" sz="4000" dirty="0" err="1" smtClean="0"/>
              <a:t>po</a:t>
            </a:r>
            <a:r>
              <a:rPr lang="sr-Latn-RS" sz="4000" dirty="0" smtClean="0"/>
              <a:t>četka,</a:t>
            </a:r>
            <a:br>
              <a:rPr lang="sr-Latn-RS" sz="4000" dirty="0" smtClean="0"/>
            </a:br>
            <a:r>
              <a:rPr lang="sr-Latn-RS" sz="4000" dirty="0" smtClean="0"/>
              <a:t>zamolili bismo tri dobrovoljca</a:t>
            </a:r>
            <a:br>
              <a:rPr lang="sr-Latn-RS" sz="4000" dirty="0" smtClean="0"/>
            </a:br>
            <a:r>
              <a:rPr lang="sr-Latn-RS" sz="4000" dirty="0" smtClean="0"/>
              <a:t>da nam pomognu</a:t>
            </a:r>
            <a:br>
              <a:rPr lang="sr-Latn-RS" sz="4000" dirty="0" smtClean="0"/>
            </a:br>
            <a:r>
              <a:rPr lang="sr-Latn-RS" sz="4000" dirty="0" smtClean="0"/>
              <a:t>u demonstraciji naše kampanje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287187"/>
            <a:ext cx="8596668" cy="1754175"/>
          </a:xfrm>
        </p:spPr>
        <p:txBody>
          <a:bodyPr>
            <a:normAutofit/>
          </a:bodyPr>
          <a:lstStyle/>
          <a:p>
            <a:r>
              <a:rPr lang="en-US" sz="2000" dirty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https://</a:t>
            </a:r>
            <a:r>
              <a:rPr lang="en-US" sz="2000" dirty="0" smtClean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goo.gl/forms/Fx0liTTRhcPnbxnk1</a:t>
            </a:r>
            <a:endParaRPr lang="en-US" sz="2000" dirty="0">
              <a:ln w="0">
                <a:solidFill>
                  <a:srgbClr val="427C1A"/>
                </a:solidFill>
              </a:ln>
              <a:solidFill>
                <a:srgbClr val="427C1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</a:t>
            </a:r>
            <a:r>
              <a:rPr lang="en-US" sz="2000" dirty="0" smtClean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goo.gl/forms/ZQalN5umeiDHoSkQ2</a:t>
            </a:r>
            <a:endParaRPr lang="en-US" sz="2000" dirty="0">
              <a:ln w="0">
                <a:solidFill>
                  <a:srgbClr val="427C1A"/>
                </a:solidFill>
              </a:ln>
              <a:solidFill>
                <a:srgbClr val="427C1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https://goo.gl/forms/wuKC2psc5UTlUnJo1</a:t>
            </a:r>
            <a:endParaRPr lang="en-US" sz="2000" dirty="0">
              <a:ln w="0">
                <a:solidFill>
                  <a:srgbClr val="427C1A"/>
                </a:solidFill>
              </a:ln>
              <a:solidFill>
                <a:srgbClr val="427C1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2</a:t>
            </a:fld>
            <a:r>
              <a:rPr lang="en-US" smtClean="0"/>
              <a:t>/20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703" y="4022436"/>
            <a:ext cx="2974299" cy="16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Ciljne grupe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Oprezna ciljna grupa </a:t>
            </a:r>
            <a:endParaRPr lang="pl-PL" sz="2000" dirty="0" smtClean="0"/>
          </a:p>
          <a:p>
            <a:pPr lvl="1"/>
            <a:r>
              <a:rPr lang="pl-PL" sz="2000" dirty="0" smtClean="0"/>
              <a:t>100</a:t>
            </a:r>
            <a:r>
              <a:rPr lang="pl-PL" sz="2000" dirty="0"/>
              <a:t>% </a:t>
            </a:r>
            <a:r>
              <a:rPr lang="pl-PL" sz="2000" dirty="0" smtClean="0"/>
              <a:t>samokontrole</a:t>
            </a:r>
          </a:p>
          <a:p>
            <a:pPr marL="0" indent="0">
              <a:buNone/>
            </a:pPr>
            <a:endParaRPr lang="pl-PL" sz="2000" dirty="0" smtClean="0"/>
          </a:p>
          <a:p>
            <a:r>
              <a:rPr lang="pl-PL" sz="2000" dirty="0"/>
              <a:t>Samopouzdana </a:t>
            </a:r>
            <a:r>
              <a:rPr lang="pl-PL" sz="2000" dirty="0" smtClean="0"/>
              <a:t>ciljna grupa </a:t>
            </a:r>
            <a:endParaRPr lang="pl-PL" sz="2000" dirty="0"/>
          </a:p>
          <a:p>
            <a:pPr lvl="1"/>
            <a:r>
              <a:rPr lang="pl-PL" sz="2000" dirty="0" smtClean="0"/>
              <a:t>50</a:t>
            </a:r>
            <a:r>
              <a:rPr lang="pl-PL" sz="2000" dirty="0"/>
              <a:t>% </a:t>
            </a:r>
            <a:r>
              <a:rPr lang="pl-PL" sz="2000" dirty="0" smtClean="0"/>
              <a:t>samokontrole</a:t>
            </a:r>
          </a:p>
          <a:p>
            <a:pPr marL="0" indent="0">
              <a:buNone/>
            </a:pPr>
            <a:endParaRPr lang="pl-PL" sz="2000" dirty="0" smtClean="0"/>
          </a:p>
          <a:p>
            <a:r>
              <a:rPr lang="pl-PL" sz="2000" dirty="0" smtClean="0"/>
              <a:t>Rizi</a:t>
            </a:r>
            <a:r>
              <a:rPr lang="sr-Latn-RS" sz="2000" dirty="0"/>
              <a:t>č</a:t>
            </a:r>
            <a:r>
              <a:rPr lang="pl-PL" sz="2000" dirty="0" smtClean="0"/>
              <a:t>na </a:t>
            </a:r>
            <a:r>
              <a:rPr lang="pl-PL" sz="2000" dirty="0"/>
              <a:t>ciljna grupa </a:t>
            </a:r>
          </a:p>
          <a:p>
            <a:pPr lvl="1"/>
            <a:r>
              <a:rPr lang="pl-PL" sz="2000" dirty="0" smtClean="0"/>
              <a:t>20% samokontrole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3</a:t>
            </a:fld>
            <a:r>
              <a:rPr lang="en-US" smtClean="0"/>
              <a:t>/20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44" y="2160588"/>
            <a:ext cx="5644761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Oprezna ciljna grupa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  <a:endParaRPr lang="sr-Latn-RS" sz="2000" dirty="0" smtClean="0"/>
          </a:p>
          <a:p>
            <a:r>
              <a:rPr lang="en-US" sz="2000" dirty="0" err="1" smtClean="0"/>
              <a:t>Va</a:t>
            </a:r>
            <a:r>
              <a:rPr lang="sr-Latn-RS" sz="2000" dirty="0" smtClean="0"/>
              <a:t>ž</a:t>
            </a:r>
            <a:r>
              <a:rPr lang="en-US" sz="2000" dirty="0" smtClean="0"/>
              <a:t>no </a:t>
            </a:r>
            <a:r>
              <a:rPr lang="en-US" sz="2000" dirty="0"/>
              <a:t>je </a:t>
            </a:r>
            <a:r>
              <a:rPr lang="en-US" sz="2000" dirty="0" err="1"/>
              <a:t>biti</a:t>
            </a:r>
            <a:r>
              <a:rPr lang="en-US" sz="2000" dirty="0"/>
              <a:t> </a:t>
            </a:r>
            <a:r>
              <a:rPr lang="en-US" sz="2000" dirty="0" err="1"/>
              <a:t>oprezan</a:t>
            </a:r>
            <a:r>
              <a:rPr lang="en-US" sz="2000" dirty="0"/>
              <a:t> u </a:t>
            </a:r>
            <a:r>
              <a:rPr lang="en-US" sz="2000" dirty="0" err="1"/>
              <a:t>svemu</a:t>
            </a:r>
            <a:r>
              <a:rPr lang="en-US" sz="2000" dirty="0" smtClean="0"/>
              <a:t>.</a:t>
            </a:r>
            <a:endParaRPr lang="sr-Latn-RS" sz="2000" dirty="0" smtClean="0"/>
          </a:p>
          <a:p>
            <a:endParaRPr lang="en-US" sz="2000" dirty="0"/>
          </a:p>
          <a:p>
            <a:r>
              <a:rPr lang="en-US" sz="2000" dirty="0" err="1" smtClean="0"/>
              <a:t>Izlged</a:t>
            </a:r>
            <a:r>
              <a:rPr lang="en-US" sz="2000" dirty="0" smtClean="0"/>
              <a:t> </a:t>
            </a:r>
            <a:r>
              <a:rPr lang="en-US" sz="2000" dirty="0" err="1"/>
              <a:t>nije</a:t>
            </a:r>
            <a:r>
              <a:rPr lang="en-US" sz="2000" dirty="0"/>
              <a:t> </a:t>
            </a:r>
            <a:r>
              <a:rPr lang="en-US" sz="2000" dirty="0" err="1"/>
              <a:t>presudan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moju</a:t>
            </a:r>
            <a:r>
              <a:rPr lang="en-US" sz="2000" dirty="0"/>
              <a:t> </a:t>
            </a:r>
            <a:r>
              <a:rPr lang="en-US" sz="2000" dirty="0" err="1"/>
              <a:t>odluku</a:t>
            </a:r>
            <a:r>
              <a:rPr lang="en-US" sz="2000" dirty="0" smtClean="0"/>
              <a:t>.</a:t>
            </a:r>
            <a:endParaRPr lang="sr-Latn-RS" sz="2000" dirty="0" smtClean="0"/>
          </a:p>
          <a:p>
            <a:endParaRPr lang="en-US" sz="2000" dirty="0"/>
          </a:p>
          <a:p>
            <a:r>
              <a:rPr lang="en-US" sz="2000" dirty="0" err="1" smtClean="0"/>
              <a:t>Cenim</a:t>
            </a:r>
            <a:r>
              <a:rPr lang="en-US" sz="2000" dirty="0" smtClean="0"/>
              <a:t> </a:t>
            </a:r>
            <a:r>
              <a:rPr lang="en-US" sz="2000" dirty="0" err="1" smtClean="0"/>
              <a:t>isklju</a:t>
            </a:r>
            <a:r>
              <a:rPr lang="sr-Latn-RS" sz="2000" dirty="0" smtClean="0"/>
              <a:t>č</a:t>
            </a:r>
            <a:r>
              <a:rPr lang="en-US" sz="2000" dirty="0" err="1" smtClean="0"/>
              <a:t>ivo</a:t>
            </a:r>
            <a:r>
              <a:rPr lang="en-US" sz="2000" dirty="0" smtClean="0"/>
              <a:t> </a:t>
            </a:r>
            <a:r>
              <a:rPr lang="en-US" sz="2000" dirty="0" err="1"/>
              <a:t>dobar</a:t>
            </a:r>
            <a:r>
              <a:rPr lang="en-US" sz="2000" dirty="0"/>
              <a:t> </a:t>
            </a:r>
            <a:r>
              <a:rPr lang="en-US" sz="2000" dirty="0" err="1"/>
              <a:t>savet</a:t>
            </a:r>
            <a:r>
              <a:rPr lang="en-US" sz="2000" dirty="0" smtClean="0"/>
              <a:t>.</a:t>
            </a:r>
            <a:endParaRPr lang="sr-Latn-RS" sz="2000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4</a:t>
            </a:fld>
            <a:r>
              <a:rPr lang="en-US" smtClean="0"/>
              <a:t>/20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15" y="2160589"/>
            <a:ext cx="3105226" cy="323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Samopouzdana</a:t>
            </a:r>
            <a:r>
              <a:rPr lang="en-US" dirty="0"/>
              <a:t> </a:t>
            </a:r>
            <a:r>
              <a:rPr lang="en-US" dirty="0" err="1" smtClean="0"/>
              <a:t>ciljna</a:t>
            </a:r>
            <a:r>
              <a:rPr lang="en-US" dirty="0" smtClean="0"/>
              <a:t> </a:t>
            </a:r>
            <a:r>
              <a:rPr lang="en-US" dirty="0" err="1"/>
              <a:t>grupa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Samo</a:t>
            </a:r>
            <a:r>
              <a:rPr lang="en-US" sz="2000" dirty="0" smtClean="0"/>
              <a:t> </a:t>
            </a:r>
            <a:r>
              <a:rPr lang="en-US" sz="2000" dirty="0" err="1"/>
              <a:t>ono</a:t>
            </a:r>
            <a:r>
              <a:rPr lang="en-US" sz="2000" dirty="0"/>
              <a:t> </a:t>
            </a:r>
            <a:r>
              <a:rPr lang="sr-Latn-RS" sz="2000" dirty="0" err="1" smtClean="0"/>
              <a:t>š</a:t>
            </a:r>
            <a:r>
              <a:rPr lang="en-US" sz="2000" dirty="0" smtClean="0"/>
              <a:t>to </a:t>
            </a:r>
            <a:r>
              <a:rPr lang="en-US" sz="2000" dirty="0"/>
              <a:t>je </a:t>
            </a:r>
            <a:r>
              <a:rPr lang="en-US" sz="2000" dirty="0" err="1"/>
              <a:t>provereno</a:t>
            </a:r>
            <a:r>
              <a:rPr lang="en-US" sz="2000" dirty="0"/>
              <a:t> </a:t>
            </a:r>
            <a:endParaRPr lang="sr-Latn-RS" sz="2000" dirty="0" smtClean="0"/>
          </a:p>
          <a:p>
            <a:pPr marL="0" indent="0">
              <a:buNone/>
            </a:pPr>
            <a:r>
              <a:rPr lang="sr-Latn-RS" sz="2000" dirty="0" smtClean="0"/>
              <a:t>	</a:t>
            </a:r>
            <a:r>
              <a:rPr lang="en-US" sz="2000" dirty="0" smtClean="0"/>
              <a:t>je </a:t>
            </a:r>
            <a:r>
              <a:rPr lang="en-US" sz="2000" dirty="0" err="1"/>
              <a:t>zaista</a:t>
            </a:r>
            <a:r>
              <a:rPr lang="en-US" sz="2000" dirty="0"/>
              <a:t> </a:t>
            </a:r>
            <a:r>
              <a:rPr lang="en-US" sz="2000" dirty="0" err="1"/>
              <a:t>sigurno</a:t>
            </a:r>
            <a:r>
              <a:rPr lang="en-US" sz="2000" dirty="0" smtClean="0"/>
              <a:t>.</a:t>
            </a:r>
            <a:endParaRPr lang="sr-Latn-RS" sz="2000" dirty="0" smtClean="0"/>
          </a:p>
          <a:p>
            <a:pPr marL="0" indent="0">
              <a:buNone/>
            </a:pPr>
            <a:endParaRPr lang="sr-Latn-RS" sz="2000" dirty="0" smtClean="0"/>
          </a:p>
          <a:p>
            <a:r>
              <a:rPr lang="en-US" sz="2000" dirty="0" err="1" smtClean="0"/>
              <a:t>Meni</a:t>
            </a:r>
            <a:r>
              <a:rPr lang="en-US" sz="2000" dirty="0" smtClean="0"/>
              <a:t> </a:t>
            </a:r>
            <a:r>
              <a:rPr lang="en-US" sz="2000" dirty="0"/>
              <a:t>je </a:t>
            </a:r>
            <a:r>
              <a:rPr lang="en-US" sz="2000" dirty="0" err="1"/>
              <a:t>uvek</a:t>
            </a:r>
            <a:r>
              <a:rPr lang="en-US" sz="2000" dirty="0"/>
              <a:t> </a:t>
            </a:r>
            <a:r>
              <a:rPr lang="en-US" sz="2000" dirty="0" err="1"/>
              <a:t>kvalitet</a:t>
            </a:r>
            <a:r>
              <a:rPr lang="en-US" sz="2000" dirty="0"/>
              <a:t> </a:t>
            </a:r>
            <a:endParaRPr lang="sr-Latn-RS" sz="2000" dirty="0" smtClean="0"/>
          </a:p>
          <a:p>
            <a:pPr marL="0" indent="0">
              <a:buNone/>
            </a:pPr>
            <a:r>
              <a:rPr lang="sr-Latn-RS" sz="2000" dirty="0" smtClean="0"/>
              <a:t>	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/>
              <a:t>prvom</a:t>
            </a:r>
            <a:r>
              <a:rPr lang="en-US" sz="2000" dirty="0"/>
              <a:t> </a:t>
            </a:r>
            <a:r>
              <a:rPr lang="en-US" sz="2000" dirty="0" err="1"/>
              <a:t>mestu</a:t>
            </a:r>
            <a:r>
              <a:rPr lang="en-US" sz="2000" dirty="0" smtClean="0"/>
              <a:t>.</a:t>
            </a:r>
            <a:endParaRPr lang="sr-Latn-RS" sz="2000" dirty="0" smtClean="0"/>
          </a:p>
          <a:p>
            <a:pPr marL="0" indent="0">
              <a:buNone/>
            </a:pPr>
            <a:endParaRPr lang="sr-Latn-RS" sz="2000" dirty="0" smtClean="0"/>
          </a:p>
          <a:p>
            <a:r>
              <a:rPr lang="en-US" sz="2000" dirty="0" err="1" smtClean="0"/>
              <a:t>Verujem</a:t>
            </a:r>
            <a:r>
              <a:rPr lang="en-US" sz="2000" dirty="0" smtClean="0"/>
              <a:t> </a:t>
            </a:r>
            <a:r>
              <a:rPr lang="en-US" sz="2000" dirty="0" err="1"/>
              <a:t>samo</a:t>
            </a:r>
            <a:r>
              <a:rPr lang="en-US" sz="2000" dirty="0"/>
              <a:t> u </a:t>
            </a:r>
            <a:r>
              <a:rPr lang="en-US" sz="2000" dirty="0" err="1"/>
              <a:t>sopstvenu</a:t>
            </a:r>
            <a:r>
              <a:rPr lang="en-US" sz="2000" dirty="0"/>
              <a:t> </a:t>
            </a:r>
            <a:r>
              <a:rPr lang="en-US" sz="2000" dirty="0" err="1" smtClean="0"/>
              <a:t>odluku</a:t>
            </a:r>
            <a:r>
              <a:rPr lang="en-US" sz="2000" dirty="0" smtClean="0"/>
              <a:t>,</a:t>
            </a:r>
            <a:endParaRPr lang="sr-Latn-RS" sz="2000" dirty="0" smtClean="0"/>
          </a:p>
          <a:p>
            <a:pPr marL="0" indent="0">
              <a:buNone/>
            </a:pPr>
            <a:r>
              <a:rPr lang="sr-Latn-RS" sz="2000" dirty="0" smtClean="0"/>
              <a:t>	</a:t>
            </a:r>
            <a:r>
              <a:rPr lang="en-US" sz="2000" dirty="0" smtClean="0"/>
              <a:t>a </a:t>
            </a:r>
            <a:r>
              <a:rPr lang="en-US" sz="2000" dirty="0"/>
              <a:t>ne u </a:t>
            </a:r>
            <a:r>
              <a:rPr lang="en-US" sz="2000" dirty="0" err="1" smtClean="0"/>
              <a:t>tu</a:t>
            </a:r>
            <a:r>
              <a:rPr lang="sr-Latn-RS" sz="2000" dirty="0" smtClean="0"/>
              <a:t>đ</a:t>
            </a:r>
            <a:r>
              <a:rPr lang="en-US" sz="2000" dirty="0" smtClean="0"/>
              <a:t>e </a:t>
            </a:r>
            <a:r>
              <a:rPr lang="en-US" sz="2000" dirty="0" err="1"/>
              <a:t>savete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5</a:t>
            </a:fld>
            <a:r>
              <a:rPr lang="en-US" smtClean="0"/>
              <a:t>/20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0"/>
          <a:stretch/>
        </p:blipFill>
        <p:spPr>
          <a:xfrm>
            <a:off x="5116160" y="2271512"/>
            <a:ext cx="4417585" cy="32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5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Rizi</a:t>
            </a:r>
            <a:r>
              <a:rPr lang="sr-Latn-RS" dirty="0" smtClean="0"/>
              <a:t>č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/>
              <a:t>ciljna</a:t>
            </a:r>
            <a:r>
              <a:rPr lang="en-US" dirty="0"/>
              <a:t> </a:t>
            </a:r>
            <a:r>
              <a:rPr lang="en-US" dirty="0" err="1"/>
              <a:t>grupa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2000" dirty="0" smtClean="0"/>
          </a:p>
          <a:p>
            <a:r>
              <a:rPr lang="en-US" sz="2000" dirty="0" smtClean="0"/>
              <a:t>U</a:t>
            </a:r>
            <a:r>
              <a:rPr lang="sr-Latn-RS" sz="2000" dirty="0" smtClean="0"/>
              <a:t>ž</a:t>
            </a:r>
            <a:r>
              <a:rPr lang="en-US" sz="2000" dirty="0" err="1" smtClean="0"/>
              <a:t>ivam</a:t>
            </a:r>
            <a:r>
              <a:rPr lang="en-US" sz="2000" dirty="0" smtClean="0"/>
              <a:t> </a:t>
            </a:r>
            <a:r>
              <a:rPr lang="en-US" sz="2000" dirty="0"/>
              <a:t>u </a:t>
            </a:r>
            <a:r>
              <a:rPr lang="en-US" sz="2000" dirty="0" err="1"/>
              <a:t>novim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nepoznatim</a:t>
            </a:r>
            <a:r>
              <a:rPr lang="en-US" sz="2000" dirty="0"/>
              <a:t> </a:t>
            </a:r>
            <a:r>
              <a:rPr lang="en-US" sz="2000" dirty="0" err="1"/>
              <a:t>situacijama</a:t>
            </a:r>
            <a:r>
              <a:rPr lang="en-US" sz="2000" dirty="0" smtClean="0"/>
              <a:t>.</a:t>
            </a:r>
            <a:endParaRPr lang="sr-Latn-R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Privla</a:t>
            </a:r>
            <a:r>
              <a:rPr lang="sr-Latn-RS" sz="2000" dirty="0" smtClean="0"/>
              <a:t>č</a:t>
            </a:r>
            <a:r>
              <a:rPr lang="en-US" sz="2000" dirty="0" smtClean="0"/>
              <a:t>e me </a:t>
            </a:r>
            <a:r>
              <a:rPr lang="en-US" sz="2000" dirty="0" err="1" smtClean="0"/>
              <a:t>avanturizam</a:t>
            </a:r>
            <a:r>
              <a:rPr lang="en-US" sz="2000" dirty="0" smtClean="0"/>
              <a:t> </a:t>
            </a:r>
            <a:endParaRPr lang="sr-Latn-RS" sz="2000" dirty="0" smtClean="0"/>
          </a:p>
          <a:p>
            <a:pPr marL="0" indent="0">
              <a:buNone/>
            </a:pPr>
            <a:r>
              <a:rPr lang="sr-Latn-R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sr-Latn-RS" sz="2000" dirty="0" smtClean="0"/>
              <a:t>č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promene</a:t>
            </a:r>
            <a:r>
              <a:rPr lang="en-US" sz="2000" dirty="0" smtClean="0"/>
              <a:t> </a:t>
            </a:r>
            <a:r>
              <a:rPr lang="en-US" sz="2000" dirty="0" err="1" smtClean="0"/>
              <a:t>okolnosti</a:t>
            </a:r>
            <a:r>
              <a:rPr lang="en-US" sz="2000" dirty="0" smtClean="0"/>
              <a:t>.</a:t>
            </a:r>
            <a:endParaRPr lang="sr-Latn-R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 smtClean="0"/>
              <a:t>Motivi</a:t>
            </a:r>
            <a:r>
              <a:rPr lang="sr-Latn-RS" sz="2000" dirty="0" smtClean="0"/>
              <a:t>š</a:t>
            </a:r>
            <a:r>
              <a:rPr lang="en-US" sz="2000" dirty="0" smtClean="0"/>
              <a:t>e </a:t>
            </a:r>
            <a:r>
              <a:rPr lang="en-US" sz="2000" dirty="0"/>
              <a:t>me </a:t>
            </a:r>
            <a:r>
              <a:rPr lang="en-US" sz="2000" dirty="0" err="1" smtClean="0"/>
              <a:t>neizvesnost</a:t>
            </a:r>
            <a:r>
              <a:rPr lang="en-US" sz="2000" dirty="0" smtClean="0"/>
              <a:t>,</a:t>
            </a:r>
            <a:endParaRPr lang="sr-Latn-RS" sz="2000" dirty="0"/>
          </a:p>
          <a:p>
            <a:pPr marL="0" indent="0">
              <a:buNone/>
            </a:pPr>
            <a:r>
              <a:rPr lang="sr-Latn-RS" sz="2000" dirty="0" smtClean="0"/>
              <a:t>	</a:t>
            </a:r>
            <a:r>
              <a:rPr lang="en-US" sz="2000" dirty="0" smtClean="0"/>
              <a:t>a </a:t>
            </a:r>
            <a:r>
              <a:rPr lang="en-US" sz="2000" dirty="0"/>
              <a:t>ne </a:t>
            </a:r>
            <a:r>
              <a:rPr lang="en-US" sz="2000" dirty="0" err="1"/>
              <a:t>obazrivost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 smtClean="0"/>
              <a:t>okoli</a:t>
            </a:r>
            <a:r>
              <a:rPr lang="sr-Latn-RS" sz="2000" dirty="0" smtClean="0"/>
              <a:t>š</a:t>
            </a:r>
            <a:r>
              <a:rPr lang="en-US" sz="2000" dirty="0" err="1" smtClean="0"/>
              <a:t>anje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6</a:t>
            </a:fld>
            <a:r>
              <a:rPr lang="en-US" smtClean="0"/>
              <a:t>/20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434308"/>
            <a:ext cx="5333333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Sada...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9666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Prikupili smo informacije...</a:t>
            </a:r>
          </a:p>
          <a:p>
            <a:endParaRPr lang="sr-Latn-RS" sz="2000" dirty="0"/>
          </a:p>
          <a:p>
            <a:r>
              <a:rPr lang="sr-Latn-RS" sz="2000" dirty="0" smtClean="0"/>
              <a:t>Znamo kome želimo da plasiramo proizvod...</a:t>
            </a:r>
          </a:p>
          <a:p>
            <a:endParaRPr lang="sr-Latn-RS" sz="2000" dirty="0"/>
          </a:p>
          <a:p>
            <a:r>
              <a:rPr lang="sr-Latn-RS" sz="2000" dirty="0" smtClean="0"/>
              <a:t>Znamo na koje „slabosti“ ciljamo...</a:t>
            </a:r>
          </a:p>
          <a:p>
            <a:endParaRPr lang="sr-Latn-RS" sz="2000" dirty="0"/>
          </a:p>
          <a:p>
            <a:r>
              <a:rPr lang="sr-Latn-RS" sz="2000" dirty="0" smtClean="0"/>
              <a:t>Sada...</a:t>
            </a:r>
          </a:p>
          <a:p>
            <a:endParaRPr lang="sr-Latn-RS" sz="2000" dirty="0"/>
          </a:p>
          <a:p>
            <a:r>
              <a:rPr lang="sr-Latn-RS" sz="3200" dirty="0" smtClean="0"/>
              <a:t>Kako?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7"/>
          <p:cNvSpPr txBox="1"/>
          <p:nvPr/>
        </p:nvSpPr>
        <p:spPr>
          <a:xfrm>
            <a:off x="680264" y="1942710"/>
            <a:ext cx="677108" cy="13101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Karoserija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Silosi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8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174264" y="3585772"/>
            <a:ext cx="1846659" cy="1300629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Limuzina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Hatchback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Karavan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Kabriolet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  <a:r>
              <a:rPr lang="sr-Latn-RS" dirty="0"/>
              <a:t>ž</a:t>
            </a:r>
            <a:r>
              <a:rPr lang="en-US" dirty="0" err="1"/>
              <a:t>ip</a:t>
            </a:r>
            <a:r>
              <a:rPr lang="en-US" dirty="0"/>
              <a:t>/SUV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Coupe</a:t>
            </a:r>
            <a:endParaRPr lang="en-US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1309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324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66934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288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500334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7622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08222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0197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5" name="TextBox 21"/>
          <p:cNvSpPr txBox="1"/>
          <p:nvPr/>
        </p:nvSpPr>
        <p:spPr>
          <a:xfrm>
            <a:off x="1944532" y="3606799"/>
            <a:ext cx="1846659" cy="1933107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Benzin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Dizel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TNG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Metan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Elekrični pogon</a:t>
            </a:r>
            <a:endParaRPr lang="en-US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Hibrid</a:t>
            </a:r>
            <a:endParaRPr lang="en-US" dirty="0"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19724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5759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7528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01322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862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54662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3" name="TextBox 29"/>
          <p:cNvSpPr txBox="1"/>
          <p:nvPr/>
        </p:nvSpPr>
        <p:spPr>
          <a:xfrm>
            <a:off x="2447734" y="2092326"/>
            <a:ext cx="677108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Gorivo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894159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6134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5" name="TextBox 31"/>
          <p:cNvSpPr txBox="1"/>
          <p:nvPr/>
        </p:nvSpPr>
        <p:spPr>
          <a:xfrm>
            <a:off x="3664474" y="3606800"/>
            <a:ext cx="1846659" cy="1600200"/>
          </a:xfrm>
          <a:prstGeom prst="rect">
            <a:avLst/>
          </a:prstGeom>
          <a:noFill/>
        </p:spPr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Crna</a:t>
            </a:r>
            <a:endParaRPr lang="en-US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Crvena</a:t>
            </a:r>
            <a:endParaRPr lang="en-US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Plava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Zelena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Metalik siva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Bela</a:t>
            </a:r>
            <a:endParaRPr lang="en-US" dirty="0">
              <a:latin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916509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17844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472134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340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005534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674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3" name="TextBox 39"/>
          <p:cNvSpPr txBox="1"/>
          <p:nvPr/>
        </p:nvSpPr>
        <p:spPr>
          <a:xfrm>
            <a:off x="4156577" y="2201863"/>
            <a:ext cx="677108" cy="5881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Boja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613422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05397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5" name="TextBox 41"/>
          <p:cNvSpPr txBox="1"/>
          <p:nvPr/>
        </p:nvSpPr>
        <p:spPr>
          <a:xfrm>
            <a:off x="5449732" y="3606800"/>
            <a:ext cx="2123658" cy="1600200"/>
          </a:xfrm>
          <a:prstGeom prst="rect">
            <a:avLst/>
          </a:prstGeom>
          <a:noFill/>
        </p:spPr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2016. - 2018.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2014. – 2016</a:t>
            </a:r>
            <a:r>
              <a:rPr lang="sr-Latn-RS" dirty="0">
                <a:latin typeface="+mn-lt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2011. – 2014</a:t>
            </a:r>
            <a:r>
              <a:rPr lang="sr-Latn-RS" dirty="0">
                <a:latin typeface="+mn-lt"/>
              </a:rPr>
              <a:t>.</a:t>
            </a:r>
            <a:r>
              <a:rPr lang="en-US" dirty="0">
                <a:latin typeface="+mn-lt"/>
              </a:rPr>
              <a:t> 2008. - 2011.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2006. - 2008. 2004. - 2006.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70244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96279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2580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51842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7914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05182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3" name="TextBox 49"/>
          <p:cNvSpPr txBox="1"/>
          <p:nvPr/>
        </p:nvSpPr>
        <p:spPr>
          <a:xfrm>
            <a:off x="5913756" y="2067369"/>
            <a:ext cx="677108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Godina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399359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91334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14572" y="1930400"/>
            <a:ext cx="5281612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661968" y="1930400"/>
            <a:ext cx="5281612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746991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7731855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802554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28748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855894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882088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34" name="TextBox 39"/>
          <p:cNvSpPr txBox="1"/>
          <p:nvPr/>
        </p:nvSpPr>
        <p:spPr>
          <a:xfrm>
            <a:off x="7579266" y="2067369"/>
            <a:ext cx="892552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Konjska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snaga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8166830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458805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9255855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9516205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981148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007183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1034488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1060523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4" name="TextBox 49"/>
          <p:cNvSpPr txBox="1"/>
          <p:nvPr/>
        </p:nvSpPr>
        <p:spPr>
          <a:xfrm>
            <a:off x="9442148" y="2030700"/>
            <a:ext cx="40011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Menjač</a:t>
            </a:r>
            <a:endParaRPr lang="en-US" sz="1400" dirty="0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9952767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9244742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6" name="TextBox 41"/>
          <p:cNvSpPr txBox="1"/>
          <p:nvPr/>
        </p:nvSpPr>
        <p:spPr>
          <a:xfrm>
            <a:off x="7198382" y="3619108"/>
            <a:ext cx="1846659" cy="2631790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&lt;75 KS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75 KS - 90 KS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90 KS - 140 KS</a:t>
            </a:r>
            <a:endParaRPr lang="sr-Latn-R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140 KS - 200 KS </a:t>
            </a:r>
            <a:endParaRPr lang="sr-Latn-R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200 KS - 250 KS</a:t>
            </a:r>
            <a:endParaRPr lang="sr-Latn-R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250 KS - 300 KS</a:t>
            </a:r>
          </a:p>
        </p:txBody>
      </p:sp>
      <p:sp>
        <p:nvSpPr>
          <p:cNvPr id="148" name="TextBox 3"/>
          <p:cNvSpPr txBox="1"/>
          <p:nvPr/>
        </p:nvSpPr>
        <p:spPr>
          <a:xfrm>
            <a:off x="9020250" y="3659913"/>
            <a:ext cx="1569660" cy="2111300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Automatski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Poluautomatski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Manuelni 5 brzina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Manuelni 6 brzina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Manuelni 7 brzina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5" grpId="0"/>
      <p:bldP spid="15" grpId="0"/>
      <p:bldP spid="23" grpId="0" animBg="1"/>
      <p:bldP spid="25" grpId="0"/>
      <p:bldP spid="33" grpId="0" animBg="1"/>
      <p:bldP spid="35" grpId="0"/>
      <p:bldP spid="43" grpId="0" animBg="1"/>
      <p:bldP spid="134" grpId="0" animBg="1"/>
      <p:bldP spid="144" grpId="0" animBg="1"/>
      <p:bldP spid="146" grpId="0"/>
      <p:bldP spid="1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Slogani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Poluautomatski</a:t>
            </a:r>
            <a:r>
              <a:rPr lang="en-US" sz="2400" dirty="0" smtClean="0"/>
              <a:t> </a:t>
            </a:r>
            <a:r>
              <a:rPr lang="en-US" sz="2400" dirty="0" err="1"/>
              <a:t>dizel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 smtClean="0"/>
              <a:t>sigurnu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udobnu</a:t>
            </a:r>
            <a:r>
              <a:rPr lang="en-US" sz="2400" dirty="0"/>
              <a:t> </a:t>
            </a:r>
            <a:r>
              <a:rPr lang="en-US" sz="2400" dirty="0" err="1" smtClean="0"/>
              <a:t>vo</a:t>
            </a:r>
            <a:r>
              <a:rPr lang="sr-Latn-RS" sz="2400" dirty="0" smtClean="0"/>
              <a:t>ž</a:t>
            </a:r>
            <a:r>
              <a:rPr lang="en-US" sz="2400" dirty="0" err="1" smtClean="0"/>
              <a:t>nju</a:t>
            </a:r>
            <a:r>
              <a:rPr lang="en-US" sz="2400" dirty="0" smtClean="0"/>
              <a:t>!</a:t>
            </a:r>
            <a:endParaRPr lang="sr-Latn-R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Vozite</a:t>
            </a:r>
            <a:r>
              <a:rPr lang="en-US" sz="2400" dirty="0" smtClean="0"/>
              <a:t> </a:t>
            </a:r>
            <a:r>
              <a:rPr lang="en-US" sz="2400" dirty="0" err="1"/>
              <a:t>najnoviji</a:t>
            </a:r>
            <a:r>
              <a:rPr lang="en-US" sz="2400" dirty="0"/>
              <a:t> </a:t>
            </a:r>
            <a:r>
              <a:rPr lang="en-US" sz="2400" dirty="0" err="1"/>
              <a:t>kupe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TNG </a:t>
            </a:r>
            <a:r>
              <a:rPr lang="en-US" sz="2400" dirty="0" err="1"/>
              <a:t>pogon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rukama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potiljku</a:t>
            </a:r>
            <a:r>
              <a:rPr lang="en-US" sz="2400" dirty="0" smtClean="0"/>
              <a:t>!</a:t>
            </a:r>
            <a:endParaRPr lang="sr-Latn-R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Hibridni</a:t>
            </a:r>
            <a:r>
              <a:rPr lang="en-US" sz="2400" dirty="0" smtClean="0"/>
              <a:t> </a:t>
            </a:r>
            <a:r>
              <a:rPr lang="en-US" sz="2400" dirty="0" err="1"/>
              <a:t>kabriolet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7 </a:t>
            </a:r>
            <a:r>
              <a:rPr lang="en-US" sz="2400" dirty="0" err="1"/>
              <a:t>brzina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Flojda</a:t>
            </a:r>
            <a:r>
              <a:rPr lang="en-US" sz="2400" dirty="0"/>
              <a:t> u </a:t>
            </a:r>
            <a:r>
              <a:rPr lang="en-US" sz="2400" dirty="0" err="1"/>
              <a:t>Vama</a:t>
            </a:r>
            <a:r>
              <a:rPr lang="en-US" sz="2400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9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</TotalTime>
  <Words>244</Words>
  <Application>Microsoft Office PowerPoint</Application>
  <PresentationFormat>Widescreen</PresentationFormat>
  <Paragraphs>110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MindGenomics kampanja</vt:lpstr>
      <vt:lpstr>Pre početka, zamolili bismo tri dobrovoljca da nam pomognu u demonstraciji naše kampanje   </vt:lpstr>
      <vt:lpstr>Ciljne grupe</vt:lpstr>
      <vt:lpstr>Oprezna ciljna grupa </vt:lpstr>
      <vt:lpstr>Samopouzdana ciljna grupa</vt:lpstr>
      <vt:lpstr>Rizična ciljna grupa</vt:lpstr>
      <vt:lpstr>Sada...</vt:lpstr>
      <vt:lpstr>Silosi</vt:lpstr>
      <vt:lpstr>Slogani</vt:lpstr>
      <vt:lpstr>Hvala na pažnji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Genetski algoritam</dc:title>
  <dc:creator>Marina</dc:creator>
  <cp:lastModifiedBy>Marina</cp:lastModifiedBy>
  <cp:revision>87</cp:revision>
  <dcterms:created xsi:type="dcterms:W3CDTF">2017-12-24T09:22:32Z</dcterms:created>
  <dcterms:modified xsi:type="dcterms:W3CDTF">2017-12-25T21:55:37Z</dcterms:modified>
</cp:coreProperties>
</file>