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3881" autoAdjust="0"/>
  </p:normalViewPr>
  <p:slideViewPr>
    <p:cSldViewPr snapToGrid="0">
      <p:cViewPr varScale="1">
        <p:scale>
          <a:sx n="51" d="100"/>
          <a:sy n="51" d="100"/>
        </p:scale>
        <p:origin x="21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5A77A-8346-47B5-AAB6-04950F7F7167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785F-1716-4594-964C-386EEC20B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785F-1716-4594-964C-386EEC20B9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45E1-AF53-4694-80AE-349EE456F975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533" y="6041362"/>
            <a:ext cx="923051" cy="5914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DA1E-2DF3-4611-BBEE-F5281AF9D3A3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0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926E-F240-431B-A34B-6FC5F9AE2EEB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18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0074-ADA4-4BB7-B07D-4F002D464E0A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BA85-0CCC-4DFA-9CF0-B9BF71F8FA63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19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7DD6-2777-48FC-8DFE-603E7028A954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8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DC70-EA78-4A97-A81A-AC17B3A8CFB7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385-B38E-432A-AC05-FB50189430C1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927B-51C4-47D8-829E-02CC8AB7A15F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0096" y="6041362"/>
            <a:ext cx="976163" cy="57889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BB80-CFD6-473F-A3FC-B47528D9F4E8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2AA1-D917-470E-B273-3EAFFE6CB91F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4DD-009F-4D1C-A219-829CFB686AD6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73D9-24F8-4D3A-8C20-1EA8593F336A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3C9C-10CC-4136-9A0B-AC306467048A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E491-B2F4-4524-A6FE-59C09FE2AF6A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AC9E-C142-4422-9010-0587A3CF8441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9426-3CBA-4F42-9C88-A3D12B1739EF}" type="datetime1">
              <a:rPr lang="en-US" smtClean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62F516-69B7-4CA4-8923-BAE83F236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8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Fx0liTTRhcPnbxnk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goo.gl/forms/wuKC2psc5UTlUnJo1" TargetMode="External"/><Relationship Id="rId4" Type="http://schemas.openxmlformats.org/officeDocument/2006/relationships/hyperlink" Target="https://goo.gl/forms/ZQalN5umeiDHoSkQ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548" y="2404534"/>
            <a:ext cx="8584455" cy="1646302"/>
          </a:xfrm>
        </p:spPr>
        <p:txBody>
          <a:bodyPr/>
          <a:lstStyle/>
          <a:p>
            <a:r>
              <a:rPr lang="en-US" dirty="0" smtClean="0"/>
              <a:t>Mind Genomics campaign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Marina Ni</a:t>
            </a:r>
            <a:r>
              <a:rPr lang="sr-Latn-RS" dirty="0" smtClean="0"/>
              <a:t>kolić, Miroslav Mišljenović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67" y="3077095"/>
            <a:ext cx="2900972" cy="318171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27" y="588511"/>
            <a:ext cx="2857500" cy="25527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3" y="3851011"/>
            <a:ext cx="3086100" cy="308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1440000">
            <a:off x="106770" y="1077689"/>
            <a:ext cx="8596668" cy="287897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 for listening, got any questions?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10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94086"/>
            <a:ext cx="8596668" cy="282704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Before we begin,</a:t>
            </a:r>
            <a:br>
              <a:rPr lang="en-US" sz="3100" dirty="0" smtClean="0"/>
            </a:br>
            <a:r>
              <a:rPr lang="en-US" sz="3100" dirty="0" smtClean="0"/>
              <a:t>we would like to ask three volunteers</a:t>
            </a:r>
            <a:br>
              <a:rPr lang="en-US" sz="3100" dirty="0" smtClean="0"/>
            </a:br>
            <a:r>
              <a:rPr lang="en-US" sz="3100" dirty="0" smtClean="0"/>
              <a:t>to lend us a hand</a:t>
            </a:r>
            <a:br>
              <a:rPr lang="en-US" sz="3100" dirty="0" smtClean="0"/>
            </a:br>
            <a:r>
              <a:rPr lang="en-US" sz="3100" dirty="0" smtClean="0"/>
              <a:t>with demonstrating our campaign.</a:t>
            </a:r>
            <a:r>
              <a:rPr lang="sr-Latn-RS" sz="3100" dirty="0" smtClean="0"/>
              <a:t/>
            </a:r>
            <a:br>
              <a:rPr lang="sr-Latn-RS" sz="3100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87187"/>
            <a:ext cx="8596668" cy="1754175"/>
          </a:xfrm>
        </p:spPr>
        <p:txBody>
          <a:bodyPr>
            <a:normAutofit/>
          </a:bodyPr>
          <a:lstStyle/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sz="2000" dirty="0" smtClean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goo.gl/forms/Fx0liTTRhcPnbxnk1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</a:t>
            </a:r>
            <a:r>
              <a:rPr lang="en-US" sz="2000" dirty="0" smtClean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goo.gl/forms/ZQalN5umeiDHoSkQ2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>
                  <a:solidFill>
                    <a:srgbClr val="427C1A"/>
                  </a:solidFill>
                </a:ln>
                <a:solidFill>
                  <a:srgbClr val="427C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https://goo.gl/forms/wuKC2psc5UTlUnJo1</a:t>
            </a:r>
            <a:endParaRPr lang="en-US" sz="2000" dirty="0">
              <a:ln w="0">
                <a:solidFill>
                  <a:srgbClr val="427C1A"/>
                </a:solidFill>
              </a:ln>
              <a:solidFill>
                <a:srgbClr val="427C1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03" y="4022436"/>
            <a:ext cx="2974299" cy="1643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2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Cautious individuals</a:t>
            </a:r>
            <a:endParaRPr lang="pl-PL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100% self-control</a:t>
            </a:r>
            <a:endParaRPr lang="pl-PL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Assertive individuals</a:t>
            </a:r>
            <a:endParaRPr lang="pl-PL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50% self-control</a:t>
            </a:r>
            <a:endParaRPr lang="pl-PL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l-PL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Impulsive individuals</a:t>
            </a:r>
            <a:endParaRPr lang="pl-PL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20% self-control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47" y="1980325"/>
            <a:ext cx="5644761" cy="388077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3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Cautious Individuals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is of utmost importance to be heedful of everything.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Outward appearances do not play a pivotal role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when </a:t>
            </a:r>
            <a:r>
              <a:rPr lang="en-US" sz="2000" dirty="0" smtClean="0">
                <a:solidFill>
                  <a:schemeClr val="tx1"/>
                </a:solidFill>
              </a:rPr>
              <a:t>it comes to making my decisions.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 solely appreciate good advice.</a:t>
            </a:r>
            <a:endParaRPr lang="sr-Latn-RS" sz="2000" dirty="0">
              <a:solidFill>
                <a:schemeClr val="tx1"/>
              </a:solidFill>
            </a:endParaRP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1" y="2483202"/>
            <a:ext cx="3105226" cy="32355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4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Assertive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Only </a:t>
            </a:r>
            <a:r>
              <a:rPr lang="en-US" sz="2000" dirty="0" smtClean="0">
                <a:solidFill>
                  <a:schemeClr val="tx1"/>
                </a:solidFill>
              </a:rPr>
              <a:t>that which has been tried-and-tested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is </a:t>
            </a:r>
            <a:r>
              <a:rPr lang="en-US" sz="2000" dirty="0" smtClean="0">
                <a:solidFill>
                  <a:schemeClr val="tx1"/>
                </a:solidFill>
              </a:rPr>
              <a:t>truly secure.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 value quality first and foremost.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 only have faith in my own decisions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chemeClr val="tx1"/>
                </a:solidFill>
              </a:rPr>
              <a:t>I shun other people’s advice.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0"/>
          <a:stretch/>
        </p:blipFill>
        <p:spPr>
          <a:xfrm>
            <a:off x="6129679" y="2622400"/>
            <a:ext cx="4007370" cy="29571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5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Impulsive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r-Latn-R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 relish experiencing new and unfamiliar situations.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I’m always in search of adventure and crave change.</a:t>
            </a:r>
            <a:endParaRPr lang="sr-Latn-R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I’m fueled by uncertainty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chemeClr val="tx1"/>
                </a:solidFill>
              </a:rPr>
              <a:t>dislike beating around the </a:t>
            </a:r>
            <a:r>
              <a:rPr lang="en-US" sz="2000" dirty="0" smtClean="0">
                <a:solidFill>
                  <a:schemeClr val="tx1"/>
                </a:solidFill>
              </a:rPr>
              <a:t>bush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chemeClr val="tx1"/>
                </a:solidFill>
              </a:rPr>
              <a:t>being over-cautious.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63" y="2160589"/>
            <a:ext cx="5333333" cy="53333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6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9666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We’ve gathered enough information…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We know who to pitch our product to…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We know which “weak points” we need to work on…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And now…</a:t>
            </a:r>
            <a:endParaRPr lang="sr-Latn-RS" sz="2000" dirty="0" smtClean="0">
              <a:solidFill>
                <a:schemeClr val="tx1"/>
              </a:solidFill>
            </a:endParaRPr>
          </a:p>
          <a:p>
            <a:endParaRPr lang="sr-Latn-RS" sz="20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How?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7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49"/>
          <p:cNvSpPr txBox="1"/>
          <p:nvPr/>
        </p:nvSpPr>
        <p:spPr>
          <a:xfrm rot="5400000">
            <a:off x="9199346" y="1040596"/>
            <a:ext cx="400110" cy="1506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Transmission</a:t>
            </a:r>
            <a:endParaRPr lang="en-US" sz="1400" dirty="0"/>
          </a:p>
        </p:txBody>
      </p:sp>
      <p:sp>
        <p:nvSpPr>
          <p:cNvPr id="134" name="TextBox 39"/>
          <p:cNvSpPr txBox="1"/>
          <p:nvPr/>
        </p:nvSpPr>
        <p:spPr>
          <a:xfrm rot="5400000">
            <a:off x="7731710" y="1121432"/>
            <a:ext cx="400110" cy="13006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Horsepower</a:t>
            </a:r>
            <a:endParaRPr lang="en-US" dirty="0"/>
          </a:p>
        </p:txBody>
      </p:sp>
      <p:sp>
        <p:nvSpPr>
          <p:cNvPr id="13" name="TextBox 17"/>
          <p:cNvSpPr txBox="1"/>
          <p:nvPr/>
        </p:nvSpPr>
        <p:spPr>
          <a:xfrm rot="5400000">
            <a:off x="692645" y="1305014"/>
            <a:ext cx="400110" cy="9668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Car Body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837"/>
          </a:xfrm>
        </p:spPr>
        <p:txBody>
          <a:bodyPr/>
          <a:lstStyle/>
          <a:p>
            <a:r>
              <a:rPr lang="sr-Latn-RS" dirty="0" smtClean="0"/>
              <a:t>Silos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-50586" y="3585772"/>
            <a:ext cx="1846659" cy="1300629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Limousine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Hatchback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Wagon</a:t>
            </a:r>
            <a:endParaRPr lang="en-US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Convertible</a:t>
            </a:r>
            <a:endParaRPr lang="en-US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SUV</a:t>
            </a:r>
            <a:endParaRPr lang="en-US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Coupe</a:t>
            </a:r>
            <a:endParaRPr lang="en-US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6439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837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7206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3400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0546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6740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13352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327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" name="TextBox 21"/>
          <p:cNvSpPr txBox="1"/>
          <p:nvPr/>
        </p:nvSpPr>
        <p:spPr>
          <a:xfrm>
            <a:off x="1749662" y="3606799"/>
            <a:ext cx="1846659" cy="193310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Petrol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Diesel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LPG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Methane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RS" dirty="0" smtClean="0">
                <a:latin typeface="+mn-lt"/>
              </a:rPr>
              <a:t>Ele</a:t>
            </a:r>
            <a:r>
              <a:rPr lang="en-US" dirty="0" err="1" smtClean="0">
                <a:latin typeface="+mn-lt"/>
              </a:rPr>
              <a:t>ctric</a:t>
            </a:r>
            <a:endParaRPr lang="en-US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Hybrid</a:t>
            </a:r>
            <a:endParaRPr lang="en-US" dirty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0237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26272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5800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81835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9140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5175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3" name="TextBox 29"/>
          <p:cNvSpPr txBox="1"/>
          <p:nvPr/>
        </p:nvSpPr>
        <p:spPr>
          <a:xfrm rot="5400000">
            <a:off x="2333361" y="1650396"/>
            <a:ext cx="677108" cy="5197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Fuel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699289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91264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5" name="TextBox 31"/>
          <p:cNvSpPr txBox="1"/>
          <p:nvPr/>
        </p:nvSpPr>
        <p:spPr>
          <a:xfrm>
            <a:off x="3469604" y="3606800"/>
            <a:ext cx="1846659" cy="1600200"/>
          </a:xfrm>
          <a:prstGeom prst="rect">
            <a:avLst/>
          </a:prstGeom>
          <a:noFill/>
        </p:spPr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Black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Red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Blue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Green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Metallic Grey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White</a:t>
            </a:r>
            <a:endParaRPr lang="en-US" dirty="0">
              <a:latin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721639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98357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27726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3920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10664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07260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3" name="TextBox 39"/>
          <p:cNvSpPr txBox="1"/>
          <p:nvPr/>
        </p:nvSpPr>
        <p:spPr>
          <a:xfrm rot="5400000">
            <a:off x="4066115" y="1635026"/>
            <a:ext cx="677108" cy="5881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Color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418552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10527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5" name="TextBox 41"/>
          <p:cNvSpPr txBox="1"/>
          <p:nvPr/>
        </p:nvSpPr>
        <p:spPr>
          <a:xfrm>
            <a:off x="5254862" y="3606800"/>
            <a:ext cx="2123658" cy="1600200"/>
          </a:xfrm>
          <a:prstGeom prst="rect">
            <a:avLst/>
          </a:prstGeom>
          <a:noFill/>
        </p:spPr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2016. - 2018.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2014. – 2016</a:t>
            </a:r>
            <a:r>
              <a:rPr lang="sr-Latn-RS" dirty="0">
                <a:latin typeface="+mn-lt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2011. – 2014</a:t>
            </a:r>
            <a:r>
              <a:rPr lang="sr-Latn-RS" dirty="0">
                <a:latin typeface="+mn-lt"/>
              </a:rPr>
              <a:t>.</a:t>
            </a:r>
            <a:r>
              <a:rPr lang="en-US" dirty="0">
                <a:latin typeface="+mn-lt"/>
              </a:rPr>
              <a:t> 2008. - 2011.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2006. - 2008. 2004. - 2006.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50757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76792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06320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2355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9660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85695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3" name="TextBox 49"/>
          <p:cNvSpPr txBox="1"/>
          <p:nvPr/>
        </p:nvSpPr>
        <p:spPr>
          <a:xfrm rot="5400000">
            <a:off x="5735793" y="1523713"/>
            <a:ext cx="677108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Year</a:t>
            </a:r>
            <a:endParaRPr lang="en-US" sz="14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204489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96464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19702" y="1930400"/>
            <a:ext cx="5281612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467098" y="1930400"/>
            <a:ext cx="5281612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7275047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53698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78306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09261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8364072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862601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971960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263935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906098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321335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961661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987696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015001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10410360" y="2887663"/>
            <a:ext cx="0" cy="6858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757897" y="1930400"/>
            <a:ext cx="0" cy="95726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9049872" y="2887663"/>
            <a:ext cx="1371600" cy="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6" name="TextBox 41"/>
          <p:cNvSpPr txBox="1"/>
          <p:nvPr/>
        </p:nvSpPr>
        <p:spPr>
          <a:xfrm>
            <a:off x="7003512" y="3619108"/>
            <a:ext cx="1846659" cy="263179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&lt;75 </a:t>
            </a:r>
            <a:r>
              <a:rPr lang="en-US" dirty="0" smtClean="0">
                <a:latin typeface="+mn-lt"/>
              </a:rPr>
              <a:t>HP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75 </a:t>
            </a:r>
            <a:r>
              <a:rPr lang="en-US" dirty="0" smtClean="0">
                <a:latin typeface="+mn-lt"/>
              </a:rPr>
              <a:t>HP </a:t>
            </a:r>
            <a:r>
              <a:rPr lang="en-US" dirty="0">
                <a:latin typeface="+mn-lt"/>
              </a:rPr>
              <a:t>- 90 </a:t>
            </a:r>
            <a:r>
              <a:rPr lang="en-US" dirty="0" smtClean="0">
                <a:latin typeface="+mn-lt"/>
              </a:rPr>
              <a:t>HP</a:t>
            </a:r>
            <a:endParaRPr lang="en-U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90 </a:t>
            </a:r>
            <a:r>
              <a:rPr lang="en-US" dirty="0" smtClean="0">
                <a:latin typeface="+mn-lt"/>
              </a:rPr>
              <a:t>HP </a:t>
            </a:r>
            <a:r>
              <a:rPr lang="en-US" dirty="0">
                <a:latin typeface="+mn-lt"/>
              </a:rPr>
              <a:t>- 140 </a:t>
            </a:r>
            <a:r>
              <a:rPr lang="en-US" dirty="0" smtClean="0">
                <a:latin typeface="+mn-lt"/>
              </a:rPr>
              <a:t>HP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140 </a:t>
            </a:r>
            <a:r>
              <a:rPr lang="en-US" dirty="0" smtClean="0">
                <a:latin typeface="+mn-lt"/>
              </a:rPr>
              <a:t>HP </a:t>
            </a:r>
            <a:r>
              <a:rPr lang="en-US" dirty="0">
                <a:latin typeface="+mn-lt"/>
              </a:rPr>
              <a:t>- 200 </a:t>
            </a:r>
            <a:r>
              <a:rPr lang="en-US" dirty="0" smtClean="0">
                <a:latin typeface="+mn-lt"/>
              </a:rPr>
              <a:t>HP 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200 </a:t>
            </a:r>
            <a:r>
              <a:rPr lang="en-US" dirty="0" smtClean="0">
                <a:latin typeface="+mn-lt"/>
              </a:rPr>
              <a:t>HP </a:t>
            </a:r>
            <a:r>
              <a:rPr lang="en-US" dirty="0">
                <a:latin typeface="+mn-lt"/>
              </a:rPr>
              <a:t>- 250 </a:t>
            </a:r>
            <a:r>
              <a:rPr lang="en-US" dirty="0" smtClean="0">
                <a:latin typeface="+mn-lt"/>
              </a:rPr>
              <a:t>HP</a:t>
            </a:r>
            <a:endParaRPr lang="sr-Latn-RS" dirty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250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HP </a:t>
            </a:r>
            <a:r>
              <a:rPr lang="en-US" dirty="0">
                <a:latin typeface="+mn-lt"/>
              </a:rPr>
              <a:t>- 300 </a:t>
            </a:r>
            <a:r>
              <a:rPr lang="en-US" dirty="0" smtClean="0">
                <a:latin typeface="+mn-lt"/>
              </a:rPr>
              <a:t>HP</a:t>
            </a:r>
            <a:endParaRPr lang="en-US" dirty="0">
              <a:latin typeface="+mn-lt"/>
            </a:endParaRPr>
          </a:p>
        </p:txBody>
      </p:sp>
      <p:sp>
        <p:nvSpPr>
          <p:cNvPr id="148" name="TextBox 3"/>
          <p:cNvSpPr txBox="1"/>
          <p:nvPr/>
        </p:nvSpPr>
        <p:spPr>
          <a:xfrm>
            <a:off x="8825380" y="3659913"/>
            <a:ext cx="1569660" cy="211130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 smtClean="0"/>
              <a:t>Auto</a:t>
            </a:r>
            <a:r>
              <a:rPr lang="en-US" dirty="0" err="1" smtClean="0"/>
              <a:t>matic</a:t>
            </a:r>
            <a:endParaRPr lang="pl-PL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Semi-automatic</a:t>
            </a:r>
            <a:endParaRPr lang="pl-PL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 smtClean="0"/>
              <a:t>Manu</a:t>
            </a:r>
            <a:r>
              <a:rPr lang="en-US" dirty="0" smtClean="0"/>
              <a:t>al 5 speed</a:t>
            </a:r>
            <a:endParaRPr lang="pl-PL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 smtClean="0"/>
              <a:t>Manu</a:t>
            </a:r>
            <a:r>
              <a:rPr lang="en-US" dirty="0" smtClean="0"/>
              <a:t>al 6 speed</a:t>
            </a:r>
            <a:endParaRPr lang="pl-PL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 smtClean="0"/>
              <a:t>Manu</a:t>
            </a:r>
            <a:r>
              <a:rPr lang="en-US" dirty="0" smtClean="0"/>
              <a:t>al</a:t>
            </a:r>
            <a:r>
              <a:rPr lang="pl-PL" dirty="0" smtClean="0"/>
              <a:t> </a:t>
            </a:r>
            <a:r>
              <a:rPr lang="pl-PL" dirty="0"/>
              <a:t>7 </a:t>
            </a:r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8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34" grpId="0" animBg="1"/>
      <p:bldP spid="13" grpId="0" animBg="1"/>
      <p:bldP spid="2" grpId="0"/>
      <p:bldP spid="5" grpId="0"/>
      <p:bldP spid="15" grpId="0"/>
      <p:bldP spid="23" grpId="0" animBg="1"/>
      <p:bldP spid="25" grpId="0"/>
      <p:bldP spid="33" grpId="0" animBg="1"/>
      <p:bldP spid="35" grpId="0"/>
      <p:bldP spid="43" grpId="0" animBg="1"/>
      <p:bldP spid="146" grpId="0"/>
      <p:bldP spid="1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Slogans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Semi-automatic diesel for a safe and comfortable ride!</a:t>
            </a:r>
            <a:endParaRPr lang="sr-Latn-RS" sz="2400" dirty="0" smtClean="0">
              <a:solidFill>
                <a:schemeClr val="tx1"/>
              </a:solidFill>
            </a:endParaRPr>
          </a:p>
          <a:p>
            <a:pPr lvl="8" algn="ctr"/>
            <a:r>
              <a:rPr lang="en-US" sz="2000" dirty="0" smtClean="0">
                <a:solidFill>
                  <a:schemeClr val="tx1"/>
                </a:solidFill>
              </a:rPr>
              <a:t>For cautious </a:t>
            </a:r>
            <a:r>
              <a:rPr lang="en-US" sz="2000" dirty="0" smtClean="0">
                <a:solidFill>
                  <a:schemeClr val="tx1"/>
                </a:solidFill>
              </a:rPr>
              <a:t>individuals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Take it easy while driving the latest LPG powered Coupe!</a:t>
            </a:r>
            <a:endParaRPr lang="sr-Latn-RS" sz="2400" dirty="0" smtClean="0">
              <a:solidFill>
                <a:schemeClr val="tx1"/>
              </a:solidFill>
            </a:endParaRPr>
          </a:p>
          <a:p>
            <a:pPr lvl="8" algn="ctr"/>
            <a:r>
              <a:rPr lang="en-US" sz="2000" dirty="0">
                <a:solidFill>
                  <a:schemeClr val="tx1"/>
                </a:solidFill>
              </a:rPr>
              <a:t>For assertive individuals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 7-speed transmission Hybrid Convertible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 smtClean="0">
                <a:solidFill>
                  <a:schemeClr val="tx1"/>
                </a:solidFill>
              </a:rPr>
              <a:t>awaken the </a:t>
            </a:r>
            <a:r>
              <a:rPr lang="en-US" sz="2400" dirty="0" err="1" smtClean="0">
                <a:solidFill>
                  <a:schemeClr val="tx1"/>
                </a:solidFill>
              </a:rPr>
              <a:t>Fangio</a:t>
            </a:r>
            <a:r>
              <a:rPr lang="en-US" sz="2400" dirty="0" smtClean="0">
                <a:solidFill>
                  <a:schemeClr val="tx1"/>
                </a:solidFill>
              </a:rPr>
              <a:t> in you!</a:t>
            </a:r>
          </a:p>
          <a:p>
            <a:pPr lvl="8" algn="ctr"/>
            <a:r>
              <a:rPr lang="en-US" sz="2000" dirty="0" smtClean="0">
                <a:solidFill>
                  <a:schemeClr val="tx1"/>
                </a:solidFill>
              </a:rPr>
              <a:t>For impulsive </a:t>
            </a:r>
            <a:r>
              <a:rPr lang="en-US" sz="2000" dirty="0" smtClean="0">
                <a:solidFill>
                  <a:schemeClr val="tx1"/>
                </a:solidFill>
              </a:rPr>
              <a:t>individuals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516-69B7-4CA4-8923-BAE83F2369B9}" type="slidenum">
              <a:rPr lang="en-US" smtClean="0"/>
              <a:pPr/>
              <a:t>9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780</TotalTime>
  <Words>272</Words>
  <Application>Microsoft Office PowerPoint</Application>
  <PresentationFormat>Widescreen</PresentationFormat>
  <Paragraphs>114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Mind Genomics campaign</vt:lpstr>
      <vt:lpstr>Before we begin, we would like to ask three volunteers to lend us a hand with demonstrating our campaign.  </vt:lpstr>
      <vt:lpstr>Target Groups</vt:lpstr>
      <vt:lpstr>Cautious Individuals</vt:lpstr>
      <vt:lpstr>Assertive Individuals</vt:lpstr>
      <vt:lpstr>Impulsive Individuals</vt:lpstr>
      <vt:lpstr>And now…</vt:lpstr>
      <vt:lpstr>Silos</vt:lpstr>
      <vt:lpstr>Slogans</vt:lpstr>
      <vt:lpstr>Thank you for listening, got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Genetski algoritam</dc:title>
  <dc:creator>Marina</dc:creator>
  <cp:lastModifiedBy>Marina</cp:lastModifiedBy>
  <cp:revision>122</cp:revision>
  <dcterms:created xsi:type="dcterms:W3CDTF">2017-12-24T09:22:32Z</dcterms:created>
  <dcterms:modified xsi:type="dcterms:W3CDTF">2018-01-18T21:26:19Z</dcterms:modified>
</cp:coreProperties>
</file>