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5F384-62BF-47C8-B374-3D3B3A326DE5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46705-BA89-465C-907A-34A200C84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4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46705-BA89-465C-907A-34A200C843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5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46705-BA89-465C-907A-34A200C843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83EF-3867-4A31-9BF6-DD88443D7BA6}" type="datetime1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6611" y="5852591"/>
            <a:ext cx="1355380" cy="742665"/>
          </a:xfrm>
        </p:spPr>
        <p:txBody>
          <a:bodyPr/>
          <a:lstStyle/>
          <a:p>
            <a:fld id="{1BBF5D34-C2F9-436F-BF81-84F3DC08A16D}" type="slidenum">
              <a:rPr lang="en-US" smtClean="0"/>
              <a:pPr/>
              <a:t>‹#›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3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F514-CF3F-40A9-AA57-475D9E4558A0}" type="datetime1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0537" y="5786651"/>
            <a:ext cx="1610435" cy="775647"/>
          </a:xfrm>
        </p:spPr>
        <p:txBody>
          <a:bodyPr/>
          <a:lstStyle/>
          <a:p>
            <a:fld id="{1BBF5D34-C2F9-436F-BF81-84F3DC08A16D}" type="slidenum">
              <a:rPr lang="en-US" smtClean="0"/>
              <a:pPr/>
              <a:t>‹#›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3F0D-73C6-4C4C-A4F0-268E6E12413F}" type="datetime1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8493" y="5663821"/>
            <a:ext cx="1355380" cy="742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1BBF5D34-C2F9-436F-BF81-84F3DC08A16D}" type="slidenum">
              <a:rPr lang="en-US" smtClean="0"/>
              <a:pPr/>
              <a:t>‹#›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9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410" y="1064302"/>
            <a:ext cx="8374593" cy="3282846"/>
          </a:xfrm>
        </p:spPr>
        <p:txBody>
          <a:bodyPr/>
          <a:lstStyle/>
          <a:p>
            <a:pPr algn="ctr"/>
            <a:r>
              <a:rPr lang="en-US" b="1" dirty="0"/>
              <a:t>Agile plan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for </a:t>
            </a:r>
            <a:r>
              <a:rPr lang="en-US" b="1" dirty="0"/>
              <a:t>three months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695" y="4347148"/>
            <a:ext cx="9518754" cy="232958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Authors: </a:t>
            </a:r>
            <a:endParaRPr lang="en-US" sz="3200" b="1" dirty="0" smtClean="0">
              <a:solidFill>
                <a:schemeClr val="accent2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2"/>
                </a:solidFill>
              </a:rPr>
              <a:t>Marina </a:t>
            </a:r>
            <a:r>
              <a:rPr lang="en-US" sz="3200" b="1" dirty="0" err="1" smtClean="0">
                <a:solidFill>
                  <a:schemeClr val="accent2"/>
                </a:solidFill>
              </a:rPr>
              <a:t>Nikolic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and </a:t>
            </a:r>
            <a:r>
              <a:rPr lang="en-US" sz="3200" b="1" dirty="0" err="1">
                <a:solidFill>
                  <a:schemeClr val="accent2"/>
                </a:solidFill>
              </a:rPr>
              <a:t>Miroslav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</a:rPr>
              <a:t>Misljenovic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Collaboration teams</a:t>
            </a:r>
            <a:br>
              <a:rPr lang="en-US" b="1" dirty="0" smtClean="0"/>
            </a:br>
            <a:r>
              <a:rPr lang="en-US" b="1" dirty="0" smtClean="0"/>
              <a:t>and their leaders</a:t>
            </a:r>
            <a:endParaRPr lang="en-US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20445"/>
              </p:ext>
            </p:extLst>
          </p:nvPr>
        </p:nvGraphicFramePr>
        <p:xfrm>
          <a:off x="827761" y="2430409"/>
          <a:ext cx="7461800" cy="26216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75006"/>
                <a:gridCol w="4886794"/>
              </a:tblGrid>
              <a:tr h="524322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MATF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Miroslav</a:t>
                      </a:r>
                      <a:r>
                        <a:rPr lang="en-GB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Misljenovic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24322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RT-RK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Marina </a:t>
                      </a:r>
                      <a:r>
                        <a:rPr lang="en-GB" sz="20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Nikolic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24322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EED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Milos </a:t>
                      </a:r>
                      <a:r>
                        <a:rPr lang="en-GB" sz="20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Stojanovic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24322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OBLO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Djordje</a:t>
                      </a:r>
                      <a:r>
                        <a:rPr lang="en-GB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Pesic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24322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TTTECH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Jovan </a:t>
                      </a:r>
                      <a:r>
                        <a:rPr lang="en-GB" sz="20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Petrovic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D34-C2F9-436F-BF81-84F3DC08A16D}" type="slidenum">
              <a:rPr lang="en-US" smtClean="0"/>
              <a:t>2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9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accent2"/>
                </a:solidFill>
              </a:rPr>
              <a:t>Generate </a:t>
            </a:r>
            <a:r>
              <a:rPr lang="en-US" dirty="0">
                <a:solidFill>
                  <a:schemeClr val="accent2"/>
                </a:solidFill>
              </a:rPr>
              <a:t>reports on road conditions in Serbia 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Finish algorithm design, analysis and documentation for three systems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Implement first version of each system (</a:t>
            </a:r>
            <a:r>
              <a:rPr lang="en-US" dirty="0" err="1">
                <a:solidFill>
                  <a:schemeClr val="accent2"/>
                </a:solidFill>
              </a:rPr>
              <a:t>unoptimized</a:t>
            </a:r>
            <a:r>
              <a:rPr lang="en-US" dirty="0">
                <a:solidFill>
                  <a:schemeClr val="accent2"/>
                </a:solidFill>
              </a:rPr>
              <a:t>, untested)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Test first version of one sensor per system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Handle deadline </a:t>
            </a:r>
            <a:r>
              <a:rPr lang="en-US" dirty="0" smtClean="0">
                <a:solidFill>
                  <a:schemeClr val="accent2"/>
                </a:solidFill>
              </a:rPr>
              <a:t>breaking </a:t>
            </a:r>
            <a:r>
              <a:rPr lang="en-US" dirty="0">
                <a:solidFill>
                  <a:schemeClr val="accent2"/>
                </a:solidFill>
              </a:rPr>
              <a:t>issues </a:t>
            </a:r>
          </a:p>
          <a:p>
            <a:pPr lvl="0"/>
            <a:r>
              <a:rPr lang="en-US" dirty="0">
                <a:solidFill>
                  <a:schemeClr val="accent2"/>
                </a:solidFill>
              </a:rPr>
              <a:t>Publish two papers, as part of dissemination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D34-C2F9-436F-BF81-84F3DC08A16D}" type="slidenum">
              <a:rPr lang="en-US" smtClean="0"/>
              <a:t>3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4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month: December, 2018.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cross-section of the situation on day: 12.12.2018.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475538"/>
              </p:ext>
            </p:extLst>
          </p:nvPr>
        </p:nvGraphicFramePr>
        <p:xfrm>
          <a:off x="749510" y="1930400"/>
          <a:ext cx="8844199" cy="298637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749506"/>
                <a:gridCol w="1663909"/>
                <a:gridCol w="973685"/>
                <a:gridCol w="2002510"/>
                <a:gridCol w="707693"/>
                <a:gridCol w="943591"/>
                <a:gridCol w="943591"/>
                <a:gridCol w="429857"/>
                <a:gridCol w="429857"/>
              </a:tblGrid>
              <a:tr h="8532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lead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 on date of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cross-section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639939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Detailed study on road conditions in Serbia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Generate statistical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and </a:t>
                      </a:r>
                      <a:r>
                        <a:rPr lang="en-US" sz="1100" dirty="0">
                          <a:effectLst/>
                        </a:rPr>
                        <a:t>detailed reports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on </a:t>
                      </a:r>
                      <a:r>
                        <a:rPr lang="en-US" sz="1100" dirty="0">
                          <a:effectLst/>
                        </a:rPr>
                        <a:t>damages of roads in Serbia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RT-RK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Marina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Nikolic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853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Generate statistical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and </a:t>
                      </a:r>
                      <a:r>
                        <a:rPr lang="en-US" sz="1100" dirty="0">
                          <a:effectLst/>
                        </a:rPr>
                        <a:t>detailed reports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on </a:t>
                      </a:r>
                      <a:r>
                        <a:rPr lang="en-US" sz="1100" dirty="0">
                          <a:effectLst/>
                        </a:rPr>
                        <a:t>quality </a:t>
                      </a:r>
                      <a:r>
                        <a:rPr lang="en-US" sz="1100" dirty="0" smtClean="0">
                          <a:effectLst/>
                        </a:rPr>
                        <a:t>of </a:t>
                      </a:r>
                      <a:r>
                        <a:rPr lang="en-US" sz="1100" dirty="0">
                          <a:effectLst/>
                        </a:rPr>
                        <a:t>line markings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of </a:t>
                      </a:r>
                      <a:r>
                        <a:rPr lang="en-US" sz="1100" dirty="0">
                          <a:effectLst/>
                        </a:rPr>
                        <a:t>roads in Serbia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6399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Generate report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on </a:t>
                      </a:r>
                      <a:r>
                        <a:rPr lang="en-US" sz="1100" dirty="0">
                          <a:effectLst/>
                        </a:rPr>
                        <a:t>sections of roads in Serbia with inadequate lighting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D34-C2F9-436F-BF81-84F3DC08A16D}" type="slidenum">
              <a:rPr lang="en-US" smtClean="0"/>
              <a:t>4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month: December, 2018.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cross-section of the situation on day: 12.12.2018.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275504"/>
              </p:ext>
            </p:extLst>
          </p:nvPr>
        </p:nvGraphicFramePr>
        <p:xfrm>
          <a:off x="794478" y="1558981"/>
          <a:ext cx="8634333" cy="520998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959371"/>
                <a:gridCol w="1154242"/>
                <a:gridCol w="980378"/>
                <a:gridCol w="2033056"/>
                <a:gridCol w="718488"/>
                <a:gridCol w="957984"/>
                <a:gridCol w="957984"/>
                <a:gridCol w="436415"/>
                <a:gridCol w="436415"/>
              </a:tblGrid>
              <a:tr h="4340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Team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Team lead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 on date of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cross-section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 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Due 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17002">
                <a:tc rowSpan="1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1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Software implementation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Finish algorithm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for </a:t>
                      </a:r>
                      <a:r>
                        <a:rPr lang="en-US" sz="1000" dirty="0">
                          <a:effectLst/>
                        </a:rPr>
                        <a:t>damage recognition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9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MATF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9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Miroslav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Misljenovic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1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Finish algorithm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for </a:t>
                      </a:r>
                      <a:r>
                        <a:rPr lang="en-US" sz="1000" dirty="0">
                          <a:effectLst/>
                        </a:rPr>
                        <a:t>side-line following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1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Finish algorithm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for </a:t>
                      </a:r>
                      <a:r>
                        <a:rPr lang="en-US" sz="1000" dirty="0">
                          <a:effectLst/>
                        </a:rPr>
                        <a:t>car distance and speed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1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Analysis of algorithms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for </a:t>
                      </a:r>
                      <a:r>
                        <a:rPr lang="en-US" sz="1000" dirty="0">
                          <a:effectLst/>
                        </a:rPr>
                        <a:t>damage recognition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1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Analysis of algorithms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for </a:t>
                      </a:r>
                      <a:r>
                        <a:rPr lang="en-US" sz="1000" dirty="0">
                          <a:effectLst/>
                        </a:rPr>
                        <a:t>side-line following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95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Analysis of algorithms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for </a:t>
                      </a:r>
                      <a:r>
                        <a:rPr lang="en-US" sz="1000" dirty="0">
                          <a:effectLst/>
                        </a:rPr>
                        <a:t>car distance and speed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325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Generate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000" dirty="0" smtClean="0">
                          <a:effectLst/>
                        </a:rPr>
                        <a:t>documentation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on </a:t>
                      </a:r>
                      <a:r>
                        <a:rPr lang="en-US" sz="1000" dirty="0">
                          <a:effectLst/>
                        </a:rPr>
                        <a:t>algorithms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for </a:t>
                      </a:r>
                      <a:r>
                        <a:rPr lang="en-US" sz="1000" dirty="0">
                          <a:effectLst/>
                        </a:rPr>
                        <a:t>damage recognition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do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295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Generate  documentation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on algorithms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for </a:t>
                      </a:r>
                      <a:r>
                        <a:rPr lang="en-US" sz="1000" dirty="0">
                          <a:effectLst/>
                        </a:rPr>
                        <a:t>side-line following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do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325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Generate documentation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on algorithms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for </a:t>
                      </a:r>
                      <a:r>
                        <a:rPr lang="en-US" sz="1000" dirty="0">
                          <a:effectLst/>
                        </a:rPr>
                        <a:t>car distance and speed system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do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325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Implementation of improvement for visibility sensor 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Milos Stojanovic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do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30.12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325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Implementation of improvement for line visibility sensor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 do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30.12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  <a:tr h="434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Implementation of improvement for recognition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mtClean="0">
                          <a:effectLst/>
                        </a:rPr>
                        <a:t>of </a:t>
                      </a:r>
                      <a:r>
                        <a:rPr lang="en-US" sz="1000" smtClean="0">
                          <a:effectLst/>
                        </a:rPr>
                        <a:t>car </a:t>
                      </a:r>
                      <a:r>
                        <a:rPr lang="en-US" sz="1000" dirty="0">
                          <a:effectLst/>
                        </a:rPr>
                        <a:t>shapes in Serbia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and </a:t>
                      </a:r>
                      <a:r>
                        <a:rPr lang="en-US" sz="1000" dirty="0">
                          <a:effectLst/>
                        </a:rPr>
                        <a:t>distance between them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do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30.12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25" marR="41225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D34-C2F9-436F-BF81-84F3DC08A16D}" type="slidenum">
              <a:rPr lang="en-US" smtClean="0"/>
              <a:t>5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month: January, 2019.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cross-section of the situation on day: </a:t>
            </a:r>
            <a:r>
              <a:rPr lang="en-US" sz="1800" dirty="0" smtClean="0"/>
              <a:t>18.1.2019.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697655"/>
              </p:ext>
            </p:extLst>
          </p:nvPr>
        </p:nvGraphicFramePr>
        <p:xfrm>
          <a:off x="824459" y="1708881"/>
          <a:ext cx="8109678" cy="488120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779489"/>
                <a:gridCol w="1349115"/>
                <a:gridCol w="761562"/>
                <a:gridCol w="2072075"/>
                <a:gridCol w="549208"/>
                <a:gridCol w="732276"/>
                <a:gridCol w="976371"/>
                <a:gridCol w="444791"/>
                <a:gridCol w="444791"/>
              </a:tblGrid>
              <a:tr h="5588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Team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Team lead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Status on date of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cross-section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 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Due date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5613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Project Management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Coordinate dependency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between </a:t>
                      </a:r>
                      <a:r>
                        <a:rPr lang="en-US" sz="1000" dirty="0">
                          <a:effectLst/>
                        </a:rPr>
                        <a:t>tasks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and </a:t>
                      </a:r>
                      <a:r>
                        <a:rPr lang="en-US" sz="1000" dirty="0">
                          <a:effectLst/>
                        </a:rPr>
                        <a:t>mitigate consequences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of </a:t>
                      </a:r>
                      <a:r>
                        <a:rPr lang="en-US" sz="1000" dirty="0">
                          <a:effectLst/>
                        </a:rPr>
                        <a:t>block in case of problems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TTTech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Jovan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Petrovic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31.1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561347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Software implementation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Implementation of improvement for recognition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of </a:t>
                      </a:r>
                      <a:r>
                        <a:rPr lang="en-US" sz="1000" dirty="0">
                          <a:effectLst/>
                        </a:rPr>
                        <a:t>road damages shape and size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Milos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Stojanovic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Blocked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Until done: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T1, December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5588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Implementation of improvement for calculating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distance </a:t>
                      </a:r>
                      <a:r>
                        <a:rPr lang="en-US" sz="1000" dirty="0">
                          <a:effectLst/>
                        </a:rPr>
                        <a:t>between side-lines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700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Implementation of improvement for calculating optimal distance from cars in front and behind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280673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improvement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for </a:t>
                      </a:r>
                      <a:r>
                        <a:rPr lang="en-US" sz="1000" dirty="0">
                          <a:effectLst/>
                        </a:rPr>
                        <a:t>visibility sensor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OBLO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Djordje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Pesic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WIP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5613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improvement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for </a:t>
                      </a:r>
                      <a:r>
                        <a:rPr lang="en-US" sz="1000" dirty="0">
                          <a:effectLst/>
                        </a:rPr>
                        <a:t>line visibility sensor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Blocked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Until done: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T13, December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5613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improvement </a:t>
                      </a:r>
                      <a:r>
                        <a:rPr lang="en-US" sz="1000" dirty="0" smtClean="0">
                          <a:effectLst/>
                        </a:rPr>
                        <a:t>for </a:t>
                      </a:r>
                      <a:r>
                        <a:rPr lang="en-US" sz="1000" dirty="0">
                          <a:effectLst/>
                        </a:rPr>
                        <a:t>recognition of cars shapes in Serbia </a:t>
                      </a:r>
                      <a:endParaRPr lang="en-US" sz="10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and </a:t>
                      </a:r>
                      <a:r>
                        <a:rPr lang="en-US" sz="1000" dirty="0">
                          <a:effectLst/>
                        </a:rPr>
                        <a:t>distance between them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 do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  <a:tr h="2806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Dissemination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Publish one paper in Top Gear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RT-RK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Marina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Nikolic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10.1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464" marR="60464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D34-C2F9-436F-BF81-84F3DC08A16D}" type="slidenum">
              <a:rPr lang="en-US" smtClean="0"/>
              <a:t>6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month: February, 2019.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cross-section of the situation on day: </a:t>
            </a:r>
            <a:r>
              <a:rPr lang="en-US" sz="1800" dirty="0" smtClean="0"/>
              <a:t>11.2.2019.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319281"/>
              </p:ext>
            </p:extLst>
          </p:nvPr>
        </p:nvGraphicFramePr>
        <p:xfrm>
          <a:off x="824460" y="1930399"/>
          <a:ext cx="8449542" cy="381470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749507"/>
                <a:gridCol w="1154243"/>
                <a:gridCol w="809469"/>
                <a:gridCol w="2398426"/>
                <a:gridCol w="629587"/>
                <a:gridCol w="901119"/>
                <a:gridCol w="777779"/>
                <a:gridCol w="598628"/>
                <a:gridCol w="430784"/>
              </a:tblGrid>
              <a:tr h="7279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Team lead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 on date of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cross-section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Due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79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Coordinate dependency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between </a:t>
                      </a:r>
                      <a:r>
                        <a:rPr lang="en-US" sz="1100" dirty="0">
                          <a:effectLst/>
                        </a:rPr>
                        <a:t>tasks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and </a:t>
                      </a:r>
                      <a:r>
                        <a:rPr lang="en-US" sz="1100" dirty="0">
                          <a:effectLst/>
                        </a:rPr>
                        <a:t>mitigate consequences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of </a:t>
                      </a:r>
                      <a:r>
                        <a:rPr lang="en-US" sz="1100" dirty="0">
                          <a:effectLst/>
                        </a:rPr>
                        <a:t>block in case of problems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TTTech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Jovan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Petrovic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3647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Software implementation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Implementation of improvement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for </a:t>
                      </a:r>
                      <a:r>
                        <a:rPr lang="en-US" sz="1100" dirty="0">
                          <a:effectLst/>
                        </a:rPr>
                        <a:t>road damages avoiding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Milos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Stojanovic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7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Implementation of improvement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for </a:t>
                      </a:r>
                      <a:r>
                        <a:rPr lang="en-US" sz="1100" dirty="0">
                          <a:effectLst/>
                        </a:rPr>
                        <a:t>calculating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optimal </a:t>
                      </a:r>
                      <a:r>
                        <a:rPr lang="en-US" sz="1100" dirty="0">
                          <a:effectLst/>
                        </a:rPr>
                        <a:t>distance from side-lines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7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Implementation of improvement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 </a:t>
                      </a:r>
                      <a:r>
                        <a:rPr lang="en-US" sz="1100" dirty="0">
                          <a:effectLst/>
                        </a:rPr>
                        <a:t>speed </a:t>
                      </a:r>
                      <a:r>
                        <a:rPr lang="en-US" sz="1100">
                          <a:effectLst/>
                        </a:rPr>
                        <a:t>system </a:t>
                      </a:r>
                      <a:endParaRPr lang="en-US" sz="1100" smtClean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 </a:t>
                      </a:r>
                      <a:r>
                        <a:rPr lang="en-US" sz="1100" dirty="0">
                          <a:effectLst/>
                        </a:rPr>
                        <a:t>maintaining distance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 do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593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Dissemination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Publish one paper in Road &amp; Track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RT-RK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Marina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Nikolic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10.2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F5D34-C2F9-436F-BF81-84F3DC08A16D}" type="slidenum">
              <a:rPr lang="en-US" smtClean="0"/>
              <a:t>7</a:t>
            </a:fld>
            <a:r>
              <a:rPr lang="en-US" dirty="0" smtClean="0"/>
              <a:t>/8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3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9567"/>
            <a:ext cx="8596668" cy="5441429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smtClean="0"/>
              <a:t>It’s </a:t>
            </a:r>
            <a:r>
              <a:rPr lang="en-US" b="1" i="1" dirty="0"/>
              <a:t>not the will to win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that matters,</a:t>
            </a:r>
            <a:br>
              <a:rPr lang="en-US" b="1" i="1" dirty="0" smtClean="0"/>
            </a:br>
            <a:r>
              <a:rPr lang="en-US" b="1" i="1" dirty="0" smtClean="0"/>
              <a:t>everyone </a:t>
            </a:r>
            <a:r>
              <a:rPr lang="en-US" b="1" i="1" dirty="0"/>
              <a:t>has </a:t>
            </a:r>
            <a:r>
              <a:rPr lang="en-US" b="1" i="1" dirty="0" smtClean="0"/>
              <a:t>that</a:t>
            </a:r>
            <a:r>
              <a:rPr lang="en-US" b="1" i="1" dirty="0"/>
              <a:t>.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It’s </a:t>
            </a:r>
            <a:r>
              <a:rPr lang="en-US" b="1" i="1" dirty="0"/>
              <a:t>the will to prepare to win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that </a:t>
            </a:r>
            <a:r>
              <a:rPr lang="en-US" b="1" i="1" dirty="0"/>
              <a:t>matters.</a:t>
            </a:r>
            <a:br>
              <a:rPr lang="en-US" b="1" i="1" dirty="0"/>
            </a:br>
            <a:r>
              <a:rPr lang="en-US" b="1" i="1" dirty="0" smtClean="0"/>
              <a:t>												</a:t>
            </a:r>
            <a:r>
              <a:rPr lang="en-US" b="1" dirty="0" smtClean="0"/>
              <a:t>Paul </a:t>
            </a:r>
            <a:r>
              <a:rPr lang="en-US" b="1" dirty="0"/>
              <a:t>Bryant</a:t>
            </a:r>
          </a:p>
        </p:txBody>
      </p:sp>
    </p:spTree>
    <p:extLst>
      <p:ext uri="{BB962C8B-B14F-4D97-AF65-F5344CB8AC3E}">
        <p14:creationId xmlns:p14="http://schemas.microsoft.com/office/powerpoint/2010/main" val="168519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636</Words>
  <Application>Microsoft Office PowerPoint</Application>
  <PresentationFormat>Widescreen</PresentationFormat>
  <Paragraphs>317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Agile plan  for three months APS </vt:lpstr>
      <vt:lpstr>Collaboration teams and their leaders</vt:lpstr>
      <vt:lpstr>Sprint</vt:lpstr>
      <vt:lpstr>12th month: December, 2018. cross-section of the situation on day: 12.12.2018. </vt:lpstr>
      <vt:lpstr>12th month: December, 2018. cross-section of the situation on day: 12.12.2018. </vt:lpstr>
      <vt:lpstr>13th month: January, 2019. cross-section of the situation on day: 18.1.2019. </vt:lpstr>
      <vt:lpstr>14th month: February, 2019. cross-section of the situation on day: 11.2.2019. </vt:lpstr>
      <vt:lpstr>  It’s not the will to win  that matters, everyone has that. It’s the will to prepare to win  that matters.             Paul Bryant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plan  for three months APS </dc:title>
  <dc:creator>Marina</dc:creator>
  <cp:lastModifiedBy>Marina</cp:lastModifiedBy>
  <cp:revision>31</cp:revision>
  <dcterms:created xsi:type="dcterms:W3CDTF">2017-12-10T18:53:16Z</dcterms:created>
  <dcterms:modified xsi:type="dcterms:W3CDTF">2017-12-27T17:14:36Z</dcterms:modified>
</cp:coreProperties>
</file>