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3881" autoAdjust="0"/>
  </p:normalViewPr>
  <p:slideViewPr>
    <p:cSldViewPr snapToGrid="0">
      <p:cViewPr varScale="1">
        <p:scale>
          <a:sx n="51" d="100"/>
          <a:sy n="51" d="100"/>
        </p:scale>
        <p:origin x="187" y="48"/>
      </p:cViewPr>
      <p:guideLst/>
    </p:cSldViewPr>
  </p:slideViewPr>
  <p:outlineViewPr>
    <p:cViewPr>
      <p:scale>
        <a:sx n="33" d="100"/>
        <a:sy n="33" d="100"/>
      </p:scale>
      <p:origin x="0" y="-17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A77A-8346-47B5-AAB6-04950F7F7167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785F-1716-4594-964C-386EEC2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45E1-AF53-4694-80AE-349EE456F975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533" y="6041362"/>
            <a:ext cx="923051" cy="5914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DA1E-2DF3-4611-BBEE-F5281AF9D3A3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6E-F240-431B-A34B-6FC5F9AE2EEB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18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0074-ADA4-4BB7-B07D-4F002D464E0A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BA85-0CCC-4DFA-9CF0-B9BF71F8FA63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19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7DD6-2777-48FC-8DFE-603E7028A954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DC70-EA78-4A97-A81A-AC17B3A8CFB7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385-B38E-432A-AC05-FB50189430C1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27B-51C4-47D8-829E-02CC8AB7A15F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0096" y="6041362"/>
            <a:ext cx="976163" cy="57889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B80-CFD6-473F-A3FC-B47528D9F4E8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2AA1-D917-470E-B273-3EAFFE6CB91F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4DD-009F-4D1C-A219-829CFB686AD6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73D9-24F8-4D3A-8C20-1EA8593F336A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3C9C-10CC-4136-9A0B-AC306467048A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E491-B2F4-4524-A6FE-59C09FE2AF6A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AC9E-C142-4422-9010-0587A3CF8441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9426-3CBA-4F42-9C88-A3D12B1739EF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Fx0liTTRhcPnbxnk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goo.gl/forms/wuKC2psc5UTlUnJo1" TargetMode="External"/><Relationship Id="rId4" Type="http://schemas.openxmlformats.org/officeDocument/2006/relationships/hyperlink" Target="https://goo.gl/forms/ZQalN5umeiDHoSkQ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548" y="2404534"/>
            <a:ext cx="8584455" cy="1646302"/>
          </a:xfrm>
        </p:spPr>
        <p:txBody>
          <a:bodyPr/>
          <a:lstStyle/>
          <a:p>
            <a:r>
              <a:rPr lang="en-US" dirty="0" err="1" smtClean="0"/>
              <a:t>MindGenomics</a:t>
            </a:r>
            <a:r>
              <a:rPr lang="en-US" dirty="0" smtClean="0"/>
              <a:t> </a:t>
            </a:r>
            <a:r>
              <a:rPr lang="en-US" dirty="0" err="1" smtClean="0"/>
              <a:t>kampanja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Marina Ni</a:t>
            </a:r>
            <a:r>
              <a:rPr lang="sr-Latn-RS" dirty="0" smtClean="0"/>
              <a:t>kolić, Miroslav Mišljenović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1440000">
            <a:off x="751340" y="957769"/>
            <a:ext cx="8596668" cy="2878972"/>
          </a:xfrm>
        </p:spPr>
        <p:txBody>
          <a:bodyPr>
            <a:normAutofit/>
          </a:bodyPr>
          <a:lstStyle/>
          <a:p>
            <a:r>
              <a:rPr lang="sr-Latn-RS" sz="6000" dirty="0" smtClean="0"/>
              <a:t>Hvala na pažnji !!!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35" y="654050"/>
            <a:ext cx="2857500" cy="25527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2" y="3623823"/>
            <a:ext cx="3086100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6" y="2689698"/>
            <a:ext cx="2900972" cy="31817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10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94086"/>
            <a:ext cx="8596668" cy="245838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Pre </a:t>
            </a:r>
            <a:r>
              <a:rPr lang="en-US" sz="4000" dirty="0" err="1" smtClean="0"/>
              <a:t>po</a:t>
            </a:r>
            <a:r>
              <a:rPr lang="sr-Latn-RS" sz="4000" dirty="0" smtClean="0"/>
              <a:t>četka,</a:t>
            </a:r>
            <a:br>
              <a:rPr lang="sr-Latn-RS" sz="4000" dirty="0" smtClean="0"/>
            </a:br>
            <a:r>
              <a:rPr lang="sr-Latn-RS" sz="4000" dirty="0" smtClean="0"/>
              <a:t>zamolili bismo tri dobrovoljca</a:t>
            </a:r>
            <a:br>
              <a:rPr lang="sr-Latn-RS" sz="4000" dirty="0" smtClean="0"/>
            </a:br>
            <a:r>
              <a:rPr lang="sr-Latn-RS" sz="4000" dirty="0" smtClean="0"/>
              <a:t>da nam pomognu</a:t>
            </a:r>
            <a:br>
              <a:rPr lang="sr-Latn-RS" sz="4000" dirty="0" smtClean="0"/>
            </a:br>
            <a:r>
              <a:rPr lang="sr-Latn-RS" sz="4000" dirty="0" smtClean="0"/>
              <a:t>u demonstraciji naše kampanje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87187"/>
            <a:ext cx="8596668" cy="1754175"/>
          </a:xfrm>
        </p:spPr>
        <p:txBody>
          <a:bodyPr>
            <a:normAutofit/>
          </a:bodyPr>
          <a:lstStyle/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sz="2000" dirty="0" smtClean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goo.gl/forms/Fx0liTTRhcPnbxnk1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</a:t>
            </a:r>
            <a:r>
              <a:rPr lang="en-US" sz="2000" dirty="0" smtClean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goo.gl/forms/ZQalN5umeiDHoSkQ2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https://goo.gl/forms/wuKC2psc5UTlUnJo1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03" y="4022436"/>
            <a:ext cx="2974299" cy="1643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Ciljne grupe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Oprezn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endParaRPr lang="pl-PL" sz="2000" dirty="0" smtClean="0">
              <a:solidFill>
                <a:schemeClr val="tx1"/>
              </a:solidFill>
            </a:endParaRPr>
          </a:p>
          <a:p>
            <a:pPr lvl="1"/>
            <a:r>
              <a:rPr lang="pl-PL" sz="2000" dirty="0" smtClean="0">
                <a:solidFill>
                  <a:schemeClr val="tx1"/>
                </a:solidFill>
              </a:rPr>
              <a:t>100</a:t>
            </a:r>
            <a:r>
              <a:rPr lang="pl-PL" sz="2000" dirty="0">
                <a:solidFill>
                  <a:schemeClr val="tx1"/>
                </a:solidFill>
              </a:rPr>
              <a:t>% </a:t>
            </a:r>
            <a:r>
              <a:rPr lang="pl-PL" sz="2000" dirty="0" smtClean="0">
                <a:solidFill>
                  <a:schemeClr val="tx1"/>
                </a:solidFill>
              </a:rPr>
              <a:t>samokontrole</a:t>
            </a:r>
          </a:p>
          <a:p>
            <a:pPr marL="0" indent="0">
              <a:buNone/>
            </a:pPr>
            <a:endParaRPr lang="pl-PL" sz="2000" dirty="0" smtClean="0">
              <a:solidFill>
                <a:schemeClr val="tx1"/>
              </a:solidFill>
            </a:endParaRPr>
          </a:p>
          <a:p>
            <a:r>
              <a:rPr lang="pl-PL" sz="2000" dirty="0" smtClean="0">
                <a:solidFill>
                  <a:schemeClr val="tx1"/>
                </a:solidFill>
              </a:rPr>
              <a:t>Samopouzdan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pl-PL" sz="2000" dirty="0" smtClean="0">
                <a:solidFill>
                  <a:schemeClr val="tx1"/>
                </a:solidFill>
              </a:rPr>
              <a:t> </a:t>
            </a:r>
            <a:endParaRPr lang="pl-PL" sz="2000" dirty="0">
              <a:solidFill>
                <a:schemeClr val="tx1"/>
              </a:solidFill>
            </a:endParaRPr>
          </a:p>
          <a:p>
            <a:pPr lvl="1"/>
            <a:r>
              <a:rPr lang="pl-PL" sz="2000" dirty="0" smtClean="0">
                <a:solidFill>
                  <a:schemeClr val="tx1"/>
                </a:solidFill>
              </a:rPr>
              <a:t>50</a:t>
            </a:r>
            <a:r>
              <a:rPr lang="pl-PL" sz="2000" dirty="0">
                <a:solidFill>
                  <a:schemeClr val="tx1"/>
                </a:solidFill>
              </a:rPr>
              <a:t>% </a:t>
            </a:r>
            <a:r>
              <a:rPr lang="pl-PL" sz="2000" dirty="0" smtClean="0">
                <a:solidFill>
                  <a:schemeClr val="tx1"/>
                </a:solidFill>
              </a:rPr>
              <a:t>samokontrole</a:t>
            </a:r>
          </a:p>
          <a:p>
            <a:pPr marL="0" indent="0">
              <a:buNone/>
            </a:pPr>
            <a:endParaRPr lang="pl-PL" sz="2000" dirty="0" smtClean="0">
              <a:solidFill>
                <a:schemeClr val="tx1"/>
              </a:solidFill>
            </a:endParaRPr>
          </a:p>
          <a:p>
            <a:r>
              <a:rPr lang="pl-PL" sz="2000" dirty="0" smtClean="0">
                <a:solidFill>
                  <a:schemeClr val="tx1"/>
                </a:solidFill>
              </a:rPr>
              <a:t>Rizi</a:t>
            </a:r>
            <a:r>
              <a:rPr lang="sr-Latn-RS" sz="2000" dirty="0">
                <a:solidFill>
                  <a:schemeClr val="tx1"/>
                </a:solidFill>
              </a:rPr>
              <a:t>č</a:t>
            </a:r>
            <a:r>
              <a:rPr lang="pl-PL" sz="2000" dirty="0" smtClean="0">
                <a:solidFill>
                  <a:schemeClr val="tx1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pl-PL" sz="2000" dirty="0" smtClean="0">
                <a:solidFill>
                  <a:schemeClr val="tx1"/>
                </a:solidFill>
              </a:rPr>
              <a:t> </a:t>
            </a:r>
            <a:endParaRPr lang="pl-PL" sz="2000" dirty="0">
              <a:solidFill>
                <a:schemeClr val="tx1"/>
              </a:solidFill>
            </a:endParaRPr>
          </a:p>
          <a:p>
            <a:pPr lvl="1"/>
            <a:r>
              <a:rPr lang="pl-PL" sz="2000" dirty="0" smtClean="0">
                <a:solidFill>
                  <a:schemeClr val="tx1"/>
                </a:solidFill>
              </a:rPr>
              <a:t>20% samokontrole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44" y="2160588"/>
            <a:ext cx="5644761" cy="388077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3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Oprezn</a:t>
            </a:r>
            <a:r>
              <a:rPr lang="en-US" dirty="0" smtClean="0"/>
              <a:t>e </a:t>
            </a:r>
            <a:r>
              <a:rPr lang="en-US" dirty="0" err="1" smtClean="0"/>
              <a:t>osobe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Va</a:t>
            </a:r>
            <a:r>
              <a:rPr lang="sr-Latn-RS" sz="2000" dirty="0" smtClean="0">
                <a:solidFill>
                  <a:schemeClr val="tx1"/>
                </a:solidFill>
              </a:rPr>
              <a:t>ž</a:t>
            </a:r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>
                <a:solidFill>
                  <a:schemeClr val="tx1"/>
                </a:solidFill>
              </a:rPr>
              <a:t>je </a:t>
            </a:r>
            <a:r>
              <a:rPr lang="en-US" sz="2000" dirty="0" err="1">
                <a:solidFill>
                  <a:schemeClr val="tx1"/>
                </a:solidFill>
              </a:rPr>
              <a:t>biti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oprezan</a:t>
            </a:r>
            <a:r>
              <a:rPr lang="en-US" sz="2000" dirty="0">
                <a:solidFill>
                  <a:schemeClr val="tx1"/>
                </a:solidFill>
              </a:rPr>
              <a:t> u </a:t>
            </a:r>
            <a:r>
              <a:rPr lang="en-US" sz="2000" dirty="0" err="1">
                <a:solidFill>
                  <a:schemeClr val="tx1"/>
                </a:solidFill>
              </a:rPr>
              <a:t>svemu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Izlged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nije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presudan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moju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odluku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Cenim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isklju</a:t>
            </a:r>
            <a:r>
              <a:rPr lang="sr-Latn-RS" sz="2000" dirty="0" smtClean="0">
                <a:solidFill>
                  <a:schemeClr val="tx1"/>
                </a:solidFill>
              </a:rPr>
              <a:t>č</a:t>
            </a:r>
            <a:r>
              <a:rPr lang="en-US" sz="2000" dirty="0" err="1" smtClean="0">
                <a:solidFill>
                  <a:schemeClr val="tx1"/>
                </a:solidFill>
              </a:rPr>
              <a:t>ivo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dobar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savet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sr-Latn-RS" sz="2000" dirty="0">
              <a:solidFill>
                <a:schemeClr val="tx1"/>
              </a:solidFill>
            </a:endParaRP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15" y="2160589"/>
            <a:ext cx="3105226" cy="32355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4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Samopouzdane</a:t>
            </a:r>
            <a:r>
              <a:rPr lang="en-US" dirty="0" smtClean="0"/>
              <a:t> </a:t>
            </a:r>
            <a:r>
              <a:rPr lang="en-US" dirty="0" err="1" smtClean="0"/>
              <a:t>osobe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Samo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ono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sr-Latn-RS" sz="2000" dirty="0" err="1" smtClean="0">
                <a:solidFill>
                  <a:schemeClr val="tx1"/>
                </a:solidFill>
              </a:rPr>
              <a:t>š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je </a:t>
            </a:r>
            <a:r>
              <a:rPr lang="en-US" sz="2000" dirty="0" err="1">
                <a:solidFill>
                  <a:schemeClr val="tx1"/>
                </a:solidFill>
              </a:rPr>
              <a:t>provereno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je </a:t>
            </a:r>
            <a:r>
              <a:rPr lang="en-US" sz="2000" dirty="0" err="1">
                <a:solidFill>
                  <a:schemeClr val="tx1"/>
                </a:solidFill>
              </a:rPr>
              <a:t>zaista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sigurno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Meni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je </a:t>
            </a:r>
            <a:r>
              <a:rPr lang="en-US" sz="2000" dirty="0" err="1">
                <a:solidFill>
                  <a:schemeClr val="tx1"/>
                </a:solidFill>
              </a:rPr>
              <a:t>uvek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kvalitet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prvom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mestu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Verujem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samo</a:t>
            </a:r>
            <a:r>
              <a:rPr lang="en-US" sz="2000" dirty="0">
                <a:solidFill>
                  <a:schemeClr val="tx1"/>
                </a:solidFill>
              </a:rPr>
              <a:t> u </a:t>
            </a:r>
            <a:r>
              <a:rPr lang="en-US" sz="2000" dirty="0" err="1">
                <a:solidFill>
                  <a:schemeClr val="tx1"/>
                </a:solidFill>
              </a:rPr>
              <a:t>sopstvenu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odluku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ne u </a:t>
            </a:r>
            <a:r>
              <a:rPr lang="en-US" sz="2000" dirty="0" err="1" smtClean="0">
                <a:solidFill>
                  <a:schemeClr val="tx1"/>
                </a:solidFill>
              </a:rPr>
              <a:t>tu</a:t>
            </a:r>
            <a:r>
              <a:rPr lang="sr-Latn-RS" sz="2000" dirty="0" smtClean="0">
                <a:solidFill>
                  <a:schemeClr val="tx1"/>
                </a:solidFill>
              </a:rPr>
              <a:t>đ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 err="1">
                <a:solidFill>
                  <a:schemeClr val="tx1"/>
                </a:solidFill>
              </a:rPr>
              <a:t>savete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0"/>
          <a:stretch/>
        </p:blipFill>
        <p:spPr>
          <a:xfrm>
            <a:off x="5116160" y="2271512"/>
            <a:ext cx="4417585" cy="32598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5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Rizi</a:t>
            </a:r>
            <a:r>
              <a:rPr lang="sr-Latn-RS" dirty="0" smtClean="0"/>
              <a:t>č</a:t>
            </a:r>
            <a:r>
              <a:rPr lang="en-US" dirty="0" smtClean="0"/>
              <a:t>ne </a:t>
            </a:r>
            <a:r>
              <a:rPr lang="en-US" dirty="0" err="1" smtClean="0"/>
              <a:t>osobe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U</a:t>
            </a:r>
            <a:r>
              <a:rPr lang="sr-Latn-RS" sz="2000" dirty="0" smtClean="0">
                <a:solidFill>
                  <a:schemeClr val="tx1"/>
                </a:solidFill>
              </a:rPr>
              <a:t>ž</a:t>
            </a:r>
            <a:r>
              <a:rPr lang="en-US" sz="2000" dirty="0" err="1" smtClean="0">
                <a:solidFill>
                  <a:schemeClr val="tx1"/>
                </a:solidFill>
              </a:rPr>
              <a:t>ivam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u </a:t>
            </a:r>
            <a:r>
              <a:rPr lang="en-US" sz="2000" dirty="0" err="1">
                <a:solidFill>
                  <a:schemeClr val="tx1"/>
                </a:solidFill>
              </a:rPr>
              <a:t>novim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nepoznatim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situacijama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Privla</a:t>
            </a:r>
            <a:r>
              <a:rPr lang="sr-Latn-RS" sz="2000" dirty="0" smtClean="0">
                <a:solidFill>
                  <a:schemeClr val="tx1"/>
                </a:solidFill>
              </a:rPr>
              <a:t>č</a:t>
            </a:r>
            <a:r>
              <a:rPr lang="en-US" sz="2000" dirty="0" smtClean="0">
                <a:solidFill>
                  <a:schemeClr val="tx1"/>
                </a:solidFill>
              </a:rPr>
              <a:t>e me </a:t>
            </a:r>
            <a:r>
              <a:rPr lang="en-US" sz="2000" dirty="0" err="1" smtClean="0">
                <a:solidFill>
                  <a:schemeClr val="tx1"/>
                </a:solidFill>
              </a:rPr>
              <a:t>avanturizam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Latn-RS" sz="2000" dirty="0" smtClean="0">
                <a:solidFill>
                  <a:schemeClr val="tx1"/>
                </a:solidFill>
              </a:rPr>
              <a:t>č</a:t>
            </a:r>
            <a:r>
              <a:rPr lang="en-US" sz="2000" dirty="0" err="1" smtClean="0">
                <a:solidFill>
                  <a:schemeClr val="tx1"/>
                </a:solidFill>
              </a:rPr>
              <a:t>este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promene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okolnosti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Motivi</a:t>
            </a:r>
            <a:r>
              <a:rPr lang="sr-Latn-RS" sz="2000" dirty="0" smtClean="0">
                <a:solidFill>
                  <a:schemeClr val="tx1"/>
                </a:solidFill>
              </a:rPr>
              <a:t>š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>
                <a:solidFill>
                  <a:schemeClr val="tx1"/>
                </a:solidFill>
              </a:rPr>
              <a:t>me </a:t>
            </a:r>
            <a:r>
              <a:rPr lang="en-US" sz="2000" dirty="0" err="1" smtClean="0">
                <a:solidFill>
                  <a:schemeClr val="tx1"/>
                </a:solidFill>
              </a:rPr>
              <a:t>neizvesnost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endParaRPr lang="sr-Latn-R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ne </a:t>
            </a:r>
            <a:r>
              <a:rPr lang="en-US" sz="2000" dirty="0" err="1">
                <a:solidFill>
                  <a:schemeClr val="tx1"/>
                </a:solidFill>
              </a:rPr>
              <a:t>obazrivost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okoli</a:t>
            </a:r>
            <a:r>
              <a:rPr lang="sr-Latn-RS" sz="2000" dirty="0" smtClean="0">
                <a:solidFill>
                  <a:schemeClr val="tx1"/>
                </a:solidFill>
              </a:rPr>
              <a:t>š</a:t>
            </a:r>
            <a:r>
              <a:rPr lang="en-US" sz="2000" dirty="0" err="1" smtClean="0">
                <a:solidFill>
                  <a:schemeClr val="tx1"/>
                </a:solidFill>
              </a:rPr>
              <a:t>anje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34308"/>
            <a:ext cx="5333333" cy="53333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6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Sada...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9666"/>
          </a:xfrm>
        </p:spPr>
        <p:txBody>
          <a:bodyPr>
            <a:normAutofit/>
          </a:bodyPr>
          <a:lstStyle/>
          <a:p>
            <a:r>
              <a:rPr lang="sr-Latn-RS" sz="2000" dirty="0" smtClean="0">
                <a:solidFill>
                  <a:schemeClr val="tx1"/>
                </a:solidFill>
              </a:rPr>
              <a:t>Prikupili smo informacije...</a:t>
            </a: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sr-Latn-RS" sz="2000" dirty="0" smtClean="0">
                <a:solidFill>
                  <a:schemeClr val="tx1"/>
                </a:solidFill>
              </a:rPr>
              <a:t>Znamo kome želimo da plasiramo proizvod...</a:t>
            </a: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sr-Latn-RS" sz="2000" dirty="0" smtClean="0">
                <a:solidFill>
                  <a:schemeClr val="tx1"/>
                </a:solidFill>
              </a:rPr>
              <a:t>Znamo na koje „slabosti“ ciljamo...</a:t>
            </a: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sr-Latn-RS" sz="2000" dirty="0" smtClean="0">
                <a:solidFill>
                  <a:schemeClr val="tx1"/>
                </a:solidFill>
              </a:rPr>
              <a:t>Sada...</a:t>
            </a: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sr-Latn-RS" sz="3200" dirty="0" smtClean="0">
                <a:solidFill>
                  <a:schemeClr val="tx1"/>
                </a:solidFill>
              </a:rPr>
              <a:t>Kako?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7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7"/>
          <p:cNvSpPr txBox="1"/>
          <p:nvPr/>
        </p:nvSpPr>
        <p:spPr>
          <a:xfrm>
            <a:off x="680264" y="1942710"/>
            <a:ext cx="677108" cy="13101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Karoserija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Silosi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74264" y="3585772"/>
            <a:ext cx="1846659" cy="1300629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Limuzina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Hatchback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Karavan</a:t>
            </a:r>
            <a:endParaRPr lang="en-US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Kabriolet</a:t>
            </a:r>
            <a:endParaRPr lang="en-US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  <a:r>
              <a:rPr lang="sr-Latn-RS" dirty="0"/>
              <a:t>ž</a:t>
            </a:r>
            <a:r>
              <a:rPr lang="en-US" dirty="0" err="1"/>
              <a:t>ip</a:t>
            </a:r>
            <a:r>
              <a:rPr lang="en-US" dirty="0"/>
              <a:t>/SUV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  <a:r>
              <a:rPr lang="en-US" dirty="0"/>
              <a:t>oupe</a:t>
            </a:r>
            <a:endParaRPr lang="en-US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1309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32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669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288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5003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622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08222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197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" name="TextBox 21"/>
          <p:cNvSpPr txBox="1"/>
          <p:nvPr/>
        </p:nvSpPr>
        <p:spPr>
          <a:xfrm>
            <a:off x="1944532" y="3606799"/>
            <a:ext cx="1846659" cy="193310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Benzin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Dizel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TNG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Metan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Elekrični pogon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Hibrid</a:t>
            </a:r>
            <a:endParaRPr lang="en-US" dirty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972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5759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528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132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862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466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3" name="TextBox 29"/>
          <p:cNvSpPr txBox="1"/>
          <p:nvPr/>
        </p:nvSpPr>
        <p:spPr>
          <a:xfrm>
            <a:off x="2447734" y="2092326"/>
            <a:ext cx="677108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Gorivo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94159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6134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5" name="TextBox 31"/>
          <p:cNvSpPr txBox="1"/>
          <p:nvPr/>
        </p:nvSpPr>
        <p:spPr>
          <a:xfrm>
            <a:off x="3664474" y="3606800"/>
            <a:ext cx="1846659" cy="1600200"/>
          </a:xfrm>
          <a:prstGeom prst="rect">
            <a:avLst/>
          </a:prstGeom>
          <a:noFill/>
        </p:spPr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Crna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Crvena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Plava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Zelena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Metalik siva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Bela</a:t>
            </a:r>
            <a:endParaRPr lang="en-US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16509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1784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721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340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0055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674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3" name="TextBox 39"/>
          <p:cNvSpPr txBox="1"/>
          <p:nvPr/>
        </p:nvSpPr>
        <p:spPr>
          <a:xfrm>
            <a:off x="4156577" y="2201863"/>
            <a:ext cx="677108" cy="5881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Boja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613422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05397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TextBox 41"/>
          <p:cNvSpPr txBox="1"/>
          <p:nvPr/>
        </p:nvSpPr>
        <p:spPr>
          <a:xfrm>
            <a:off x="5449732" y="3606800"/>
            <a:ext cx="2123658" cy="1600200"/>
          </a:xfrm>
          <a:prstGeom prst="rect">
            <a:avLst/>
          </a:prstGeom>
          <a:noFill/>
        </p:spPr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2016. - 2018.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2014. – 2016</a:t>
            </a:r>
            <a:r>
              <a:rPr lang="sr-Latn-RS" dirty="0">
                <a:latin typeface="+mn-lt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2011. – 2014</a:t>
            </a:r>
            <a:r>
              <a:rPr lang="sr-Latn-RS" dirty="0">
                <a:latin typeface="+mn-lt"/>
              </a:rPr>
              <a:t>.</a:t>
            </a:r>
            <a:r>
              <a:rPr lang="en-US" dirty="0">
                <a:latin typeface="+mn-lt"/>
              </a:rPr>
              <a:t> 2008. - 2011.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2006. - 2008. 2004. - 2006.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024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96279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580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5184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7914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518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3" name="TextBox 49"/>
          <p:cNvSpPr txBox="1"/>
          <p:nvPr/>
        </p:nvSpPr>
        <p:spPr>
          <a:xfrm>
            <a:off x="5913756" y="2067369"/>
            <a:ext cx="677108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Godina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399359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91334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14572" y="1930400"/>
            <a:ext cx="5281612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661968" y="1930400"/>
            <a:ext cx="5281612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746991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73185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02554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2874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855894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8208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34" name="TextBox 39"/>
          <p:cNvSpPr txBox="1"/>
          <p:nvPr/>
        </p:nvSpPr>
        <p:spPr>
          <a:xfrm>
            <a:off x="7579266" y="2067369"/>
            <a:ext cx="892552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Konjska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snaga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8166830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458805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925585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51620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98114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07183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03448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1060523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4" name="TextBox 49"/>
          <p:cNvSpPr txBox="1"/>
          <p:nvPr/>
        </p:nvSpPr>
        <p:spPr>
          <a:xfrm>
            <a:off x="9442148" y="2030700"/>
            <a:ext cx="40011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Menjač</a:t>
            </a:r>
            <a:endParaRPr lang="en-US" sz="1400" dirty="0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952767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9244742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6" name="TextBox 41"/>
          <p:cNvSpPr txBox="1"/>
          <p:nvPr/>
        </p:nvSpPr>
        <p:spPr>
          <a:xfrm>
            <a:off x="7198382" y="3619108"/>
            <a:ext cx="1846659" cy="263179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&lt;75 KS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75 KS - 90 KS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90 KS - 140 KS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140 KS - 200 KS 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200 KS - 250 KS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250</a:t>
            </a:r>
            <a:r>
              <a:rPr lang="en-US" dirty="0">
                <a:latin typeface="+mn-lt"/>
              </a:rPr>
              <a:t> KS - 300 KS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20250" y="3659913"/>
            <a:ext cx="1569660" cy="211130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Automatski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Poluautomatski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Manuelni 5 brzina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Manuelni 6 brzina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Manuelni 7 brzina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8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5" grpId="0"/>
      <p:bldP spid="15" grpId="0"/>
      <p:bldP spid="23" grpId="0" animBg="1"/>
      <p:bldP spid="25" grpId="0"/>
      <p:bldP spid="33" grpId="0" animBg="1"/>
      <p:bldP spid="35" grpId="0"/>
      <p:bldP spid="43" grpId="0" animBg="1"/>
      <p:bldP spid="134" grpId="0" animBg="1"/>
      <p:bldP spid="144" grpId="0" animBg="1"/>
      <p:bldP spid="146" grpId="0"/>
      <p:bldP spid="1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Slogani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Poluautomatski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dizel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sigurnu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udobnu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vo</a:t>
            </a:r>
            <a:r>
              <a:rPr lang="sr-Latn-RS" sz="2400" dirty="0" smtClean="0">
                <a:solidFill>
                  <a:schemeClr val="tx1"/>
                </a:solidFill>
              </a:rPr>
              <a:t>ž</a:t>
            </a:r>
            <a:r>
              <a:rPr lang="en-US" sz="2400" dirty="0" err="1" smtClean="0">
                <a:solidFill>
                  <a:schemeClr val="tx1"/>
                </a:solidFill>
              </a:rPr>
              <a:t>nju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sr-Latn-RS" sz="2400" dirty="0" smtClean="0">
              <a:solidFill>
                <a:schemeClr val="tx1"/>
              </a:solidFill>
            </a:endParaRPr>
          </a:p>
          <a:p>
            <a:pPr lvl="8" algn="ctr"/>
            <a:r>
              <a:rPr lang="en-US" sz="2000" dirty="0" err="1" smtClean="0">
                <a:solidFill>
                  <a:schemeClr val="tx1"/>
                </a:solidFill>
              </a:rPr>
              <a:t>za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oprezne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      </a:t>
            </a:r>
            <a:r>
              <a:rPr lang="en-US" sz="2000" dirty="0">
                <a:solidFill>
                  <a:schemeClr val="bg1"/>
                </a:solidFill>
              </a:rPr>
              <a:t>m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Vozite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najnoviji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kupe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</a:t>
            </a:r>
            <a:r>
              <a:rPr lang="en-US" sz="2400" dirty="0">
                <a:solidFill>
                  <a:schemeClr val="tx1"/>
                </a:solidFill>
              </a:rPr>
              <a:t> TNG </a:t>
            </a:r>
            <a:r>
              <a:rPr lang="en-US" sz="2400" dirty="0" err="1">
                <a:solidFill>
                  <a:schemeClr val="tx1"/>
                </a:solidFill>
              </a:rPr>
              <a:t>pogon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rukama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potiljku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sr-Latn-RS" sz="2400" dirty="0" smtClean="0">
              <a:solidFill>
                <a:schemeClr val="tx1"/>
              </a:solidFill>
            </a:endParaRPr>
          </a:p>
          <a:p>
            <a:pPr lvl="8" algn="ctr"/>
            <a:r>
              <a:rPr lang="en-US" sz="2000" dirty="0" err="1">
                <a:solidFill>
                  <a:schemeClr val="tx1"/>
                </a:solidFill>
              </a:rPr>
              <a:t>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samopouzdane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Hibridni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kabriolet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7 </a:t>
            </a:r>
            <a:r>
              <a:rPr lang="en-US" sz="2400" dirty="0" err="1">
                <a:solidFill>
                  <a:schemeClr val="tx1"/>
                </a:solidFill>
              </a:rPr>
              <a:t>brzina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za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Flojda</a:t>
            </a:r>
            <a:r>
              <a:rPr lang="en-US" sz="2400" dirty="0">
                <a:solidFill>
                  <a:schemeClr val="tx1"/>
                </a:solidFill>
              </a:rPr>
              <a:t> u </a:t>
            </a:r>
            <a:r>
              <a:rPr lang="en-US" sz="2400" dirty="0" err="1">
                <a:solidFill>
                  <a:schemeClr val="tx1"/>
                </a:solidFill>
              </a:rPr>
              <a:t>Vama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  <a:p>
            <a:pPr lvl="8" algn="ctr"/>
            <a:r>
              <a:rPr lang="en-US" sz="2000" dirty="0" err="1">
                <a:solidFill>
                  <a:schemeClr val="tx1"/>
                </a:solidFill>
              </a:rPr>
              <a:t>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rizi</a:t>
            </a:r>
            <a:r>
              <a:rPr lang="sr-Latn-RS" sz="2000" dirty="0" smtClean="0">
                <a:solidFill>
                  <a:schemeClr val="tx1"/>
                </a:solidFill>
              </a:rPr>
              <a:t>č</a:t>
            </a:r>
            <a:r>
              <a:rPr lang="en-US" sz="2000" dirty="0" smtClean="0">
                <a:solidFill>
                  <a:schemeClr val="tx1"/>
                </a:solidFill>
              </a:rPr>
              <a:t>ne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en-US" sz="2000" dirty="0" smtClean="0">
                <a:solidFill>
                  <a:schemeClr val="tx1"/>
                </a:solidFill>
              </a:rPr>
              <a:t>         </a:t>
            </a:r>
            <a:r>
              <a:rPr lang="en-US" sz="2000" dirty="0" smtClean="0">
                <a:solidFill>
                  <a:schemeClr val="bg1"/>
                </a:solidFill>
              </a:rPr>
              <a:t>m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9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257</Words>
  <Application>Microsoft Office PowerPoint</Application>
  <PresentationFormat>Widescreen</PresentationFormat>
  <Paragraphs>113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MindGenomics kampanja</vt:lpstr>
      <vt:lpstr>Pre početka, zamolili bismo tri dobrovoljca da nam pomognu u demonstraciji naše kampanje   </vt:lpstr>
      <vt:lpstr>Ciljne grupe</vt:lpstr>
      <vt:lpstr>Oprezne osobe</vt:lpstr>
      <vt:lpstr>Samopouzdane osobe</vt:lpstr>
      <vt:lpstr>Rizične osobe</vt:lpstr>
      <vt:lpstr>Sada...</vt:lpstr>
      <vt:lpstr>Silosi</vt:lpstr>
      <vt:lpstr>Slogani</vt:lpstr>
      <vt:lpstr>Hvala na pažnji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Genetski algoritam</dc:title>
  <dc:creator>Marina</dc:creator>
  <cp:lastModifiedBy>Marina</cp:lastModifiedBy>
  <cp:revision>95</cp:revision>
  <dcterms:created xsi:type="dcterms:W3CDTF">2017-12-24T09:22:32Z</dcterms:created>
  <dcterms:modified xsi:type="dcterms:W3CDTF">2017-12-27T21:35:04Z</dcterms:modified>
</cp:coreProperties>
</file>