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75" r:id="rId10"/>
    <p:sldId id="273" r:id="rId11"/>
    <p:sldId id="268" r:id="rId12"/>
    <p:sldId id="269" r:id="rId13"/>
    <p:sldId id="274" r:id="rId14"/>
    <p:sldId id="270" r:id="rId15"/>
    <p:sldId id="271" r:id="rId16"/>
    <p:sldId id="266" r:id="rId17"/>
    <p:sldId id="27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36" autoAdjust="0"/>
  </p:normalViewPr>
  <p:slideViewPr>
    <p:cSldViewPr snapToGrid="0">
      <p:cViewPr varScale="1">
        <p:scale>
          <a:sx n="51" d="100"/>
          <a:sy n="51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CFAA-23C4-42CD-BE80-F1E2D05491D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61EF-51F8-4512-88F9-35F53497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61EF-51F8-4512-88F9-35F534973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61EF-51F8-4512-88F9-35F5349733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6891" y="5936776"/>
            <a:ext cx="1596788" cy="66414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8347" y="6035154"/>
            <a:ext cx="1483795" cy="742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86691" y="138545"/>
            <a:ext cx="8387312" cy="1773381"/>
          </a:xfrm>
        </p:spPr>
        <p:txBody>
          <a:bodyPr/>
          <a:lstStyle/>
          <a:p>
            <a:pPr algn="ctr"/>
            <a:r>
              <a:rPr lang="en-US" b="1" dirty="0" smtClean="0"/>
              <a:t>H2020 : APS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4000" b="1" dirty="0"/>
              <a:t>Autopilot cars for roads in </a:t>
            </a:r>
            <a:r>
              <a:rPr lang="en-GB" sz="4000" b="1" dirty="0" smtClean="0"/>
              <a:t>Serbia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691" y="2646218"/>
            <a:ext cx="8387312" cy="357447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 of funding scheme: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STREP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 programme topics addressed: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Internet of Things -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ICT-27-2018-2020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coordinating person: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Miroslav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Misljenovic</a:t>
            </a:r>
            <a:r>
              <a:rPr lang="sr-Latn-R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Marina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Nikolic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-mail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mr12260@alas.matf.bg.ac.rs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mr12095@alas.matf.bg.ac.rs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92" y="2646217"/>
            <a:ext cx="3643704" cy="35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10528"/>
              </p:ext>
            </p:extLst>
          </p:nvPr>
        </p:nvGraphicFramePr>
        <p:xfrm>
          <a:off x="853723" y="1585913"/>
          <a:ext cx="8420279" cy="4593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331"/>
                <a:gridCol w="2670190"/>
                <a:gridCol w="1068076"/>
                <a:gridCol w="1270578"/>
                <a:gridCol w="1200877"/>
                <a:gridCol w="1276227"/>
              </a:tblGrid>
              <a:tr h="917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D0.1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three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nine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M9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fifteen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of whole project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Documentation of use cases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import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822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Tesla’s software receiving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6612"/>
              </p:ext>
            </p:extLst>
          </p:nvPr>
        </p:nvGraphicFramePr>
        <p:xfrm>
          <a:off x="853723" y="1585913"/>
          <a:ext cx="8165585" cy="4773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070"/>
                <a:gridCol w="2589423"/>
                <a:gridCol w="1035769"/>
                <a:gridCol w="1232146"/>
                <a:gridCol w="1164553"/>
                <a:gridCol w="1237624"/>
              </a:tblGrid>
              <a:tr h="908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Report on detailed study on Serbian roads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Documented code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Final version of software implementation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Documented testing procedures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Report on testing results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participants at automotive seminars and sessions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car shows organized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arcticles in international car magazines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Milestones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19674"/>
              </p:ext>
            </p:extLst>
          </p:nvPr>
        </p:nvGraphicFramePr>
        <p:xfrm>
          <a:off x="677334" y="1362508"/>
          <a:ext cx="8421388" cy="4726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5425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M0.1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reporting processes involved in the project (deadlines)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control processes involved in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optimizing finances of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on the need for the generated applications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32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about the functionalities provided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imports are done in arranged deadlines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M3.1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M4.1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list of all possible problems on Serbian roads is made properly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Milestones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93293"/>
              </p:ext>
            </p:extLst>
          </p:nvPr>
        </p:nvGraphicFramePr>
        <p:xfrm>
          <a:off x="677334" y="1307093"/>
          <a:ext cx="8421388" cy="5279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4684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59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damage recognition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detect and avoid road damages off any size and types.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245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side-line following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maintain required distance from each side-line in straight driving and in both left and right curves and turning.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130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car distance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measure distance from both cars in front and behind and optimize speed to keep it constant.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software covers statistically significant number of different road issues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test cases are developed according to the needs of the beneficiary industry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122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all 12 test combinations passed successfully.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M7.1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on number of papers presented at most famous international car magazines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per each month dissemination is done, 8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780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M7.2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number of participants at automotive seminars and sessions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of each kind, in each dissemination section, 4 participations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Management structure</a:t>
            </a:r>
            <a:endParaRPr lang="en-US" dirty="0"/>
          </a:p>
        </p:txBody>
      </p:sp>
      <p:pic>
        <p:nvPicPr>
          <p:cNvPr id="6146" name="Diagram 1"/>
          <p:cNvPicPr>
            <a:picLocks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49" r="-19312" b="-26"/>
          <a:stretch>
            <a:fillRect/>
          </a:stretch>
        </p:blipFill>
        <p:spPr bwMode="auto">
          <a:xfrm>
            <a:off x="872837" y="1482437"/>
            <a:ext cx="8700653" cy="47243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 </a:t>
            </a:r>
            <a:r>
              <a:rPr lang="en-GB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expences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expenses                                                                     estimated on E260K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Licence obtaining resources                                                   estimated on E100K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 implementation resources                                        estimated on E200K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Testing equipment resources                                                  estimated on E350K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Overall: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4.000.000,00 euro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85409" y="2678938"/>
            <a:ext cx="32004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25638" y="3061464"/>
            <a:ext cx="22860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50325" y="3812664"/>
            <a:ext cx="219456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92538" y="3437064"/>
            <a:ext cx="164592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Impact and 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8756"/>
          </a:xfrm>
        </p:spPr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Positive impact on the economy of all car producers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Strong impact on each partner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People with disabilities will drive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Commercial and scientific impact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Posting an example to other countries, </a:t>
            </a:r>
            <a:r>
              <a:rPr lang="en-GB" dirty="0">
                <a:solidFill>
                  <a:schemeClr val="accent2"/>
                </a:solidFill>
              </a:rPr>
              <a:t>E</a:t>
            </a:r>
            <a:r>
              <a:rPr lang="en-GB" dirty="0" smtClean="0">
                <a:solidFill>
                  <a:schemeClr val="accent2"/>
                </a:solidFill>
              </a:rPr>
              <a:t>urope-wide</a:t>
            </a:r>
          </a:p>
          <a:p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>
                <a:solidFill>
                  <a:schemeClr val="accent2"/>
                </a:solidFill>
              </a:rPr>
              <a:t>Dissemination is planed through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Sessions and seminars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Car shows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Media: local TV and radio stations, international car magazines,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Ethical </a:t>
            </a:r>
            <a:r>
              <a:rPr lang="en-GB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No direct ethical, legal, social and safety issues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Just in case, we will form: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GB" dirty="0" smtClean="0">
                <a:solidFill>
                  <a:schemeClr val="accent2"/>
                </a:solidFill>
              </a:rPr>
              <a:t>Ethical committee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Because:</a:t>
            </a:r>
          </a:p>
          <a:p>
            <a:pPr marL="457200" lvl="1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There is no right way to do a wrong thing…</a:t>
            </a:r>
          </a:p>
          <a:p>
            <a:pPr marL="457200" lvl="1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							</a:t>
            </a:r>
            <a:r>
              <a:rPr lang="en-US" sz="2800" dirty="0" smtClean="0">
                <a:solidFill>
                  <a:schemeClr val="accent2"/>
                </a:solidFill>
              </a:rPr>
              <a:t> 			Harold S. Kushner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1413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Thank You For Your Attention !!!</a:t>
            </a:r>
            <a:endParaRPr lang="en-US" sz="4800" dirty="0"/>
          </a:p>
        </p:txBody>
      </p:sp>
      <p:pic>
        <p:nvPicPr>
          <p:cNvPr id="1026" name="Picture 2" descr="https://image.slidesharecdn.com/stabloprezentacija-151204162245-lva1-app6891/95/haubaki-13-638.jpg?cb=14492466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26941" r="22391" b="11857"/>
          <a:stretch/>
        </p:blipFill>
        <p:spPr bwMode="auto">
          <a:xfrm>
            <a:off x="1987967" y="2634937"/>
            <a:ext cx="5975402" cy="36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Participants: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501504"/>
              </p:ext>
            </p:extLst>
          </p:nvPr>
        </p:nvGraphicFramePr>
        <p:xfrm>
          <a:off x="831272" y="1773381"/>
          <a:ext cx="850392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640"/>
                <a:gridCol w="2834640"/>
                <a:gridCol w="2834640"/>
              </a:tblGrid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Miroslav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Misljenovic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MATF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Marina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Nikolic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RT-RK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Germany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Milos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Stojanovic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EED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Netherlands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Djordje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OBLO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Jovan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Petrovic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TTTECH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Austria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project…</a:t>
            </a:r>
            <a:br>
              <a:rPr lang="en-US" b="1" dirty="0" smtClean="0"/>
            </a:br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27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Serbia…</a:t>
            </a: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 hard to drive…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Holes on the roads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Inadequate marking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Poor lighting of individual sections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to automatize something that unpredictable?</a:t>
            </a:r>
          </a:p>
          <a:p>
            <a:endParaRPr lang="en-GB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Current technologies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Recognize only quality and unimpaired signalling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Impossible to apply in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erbia</a:t>
            </a:r>
          </a:p>
          <a:p>
            <a:endParaRPr lang="en-GB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project…</a:t>
            </a:r>
            <a:br>
              <a:rPr lang="en-US" b="1" dirty="0"/>
            </a:br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42521" cy="4586575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idea struck in our minds…</a:t>
            </a:r>
          </a:p>
          <a:p>
            <a:pPr marL="0" indent="0">
              <a:buNone/>
            </a:pPr>
            <a:r>
              <a:rPr lang="en-GB" sz="2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 autopilot software for roads in </a:t>
            </a:r>
            <a:r>
              <a:rPr lang="en-GB" sz="2800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and implement it on vehicles imported from </a:t>
            </a:r>
            <a:r>
              <a:rPr lang="en-GB" sz="2800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korea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endParaRPr lang="en-GB" sz="19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 to be better…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identifying and avoiding holes and other road damages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side-line following, in straight driving, curves and turning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distance measuring and speed optimisation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project…</a:t>
            </a:r>
            <a:br>
              <a:rPr lang="en-US" b="1" dirty="0"/>
            </a:br>
            <a:r>
              <a:rPr lang="en-US" b="1" dirty="0" smtClean="0"/>
              <a:t>FOR WHO?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3447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people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 autopilot cars!</a:t>
            </a:r>
            <a:endParaRPr lang="en-GB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importantly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people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driving!!!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Give chance to…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Blind and visually impaired people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People with disabilities</a:t>
            </a:r>
          </a:p>
          <a:p>
            <a:pPr lvl="1"/>
            <a:endParaRPr lang="en-GB" sz="18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Safety first: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test saves on life! 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Testing… and more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Progress beyond the 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3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 researches have been conducted…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one applicable on roads like the ones in Serbia…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 we go </a:t>
            </a:r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beyond state of the art!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TESLA: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advanced technologies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top 5 selling autopilot cars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Remarkable properties of cars with autopilot</a:t>
            </a:r>
          </a:p>
          <a:p>
            <a:pPr marL="742950" lvl="2" indent="-342900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But…</a:t>
            </a:r>
          </a:p>
          <a:p>
            <a:pPr marL="742950" lvl="2" indent="-342900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Unreliable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dangerous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even on more quality roads then the ones in </a:t>
            </a:r>
            <a:r>
              <a:rPr lang="en-GB" sz="16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</a:t>
            </a:r>
            <a:r>
              <a:rPr lang="en-GB" sz="17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-400050"/>
            <a:r>
              <a:rPr lang="en-GB" sz="21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Keep good properties, but correct the flaws.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packages - table</a:t>
            </a:r>
            <a:endParaRPr lang="en-US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53867"/>
              </p:ext>
            </p:extLst>
          </p:nvPr>
        </p:nvGraphicFramePr>
        <p:xfrm>
          <a:off x="841130" y="1624965"/>
          <a:ext cx="8432872" cy="4581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455"/>
                <a:gridCol w="2123639"/>
                <a:gridCol w="874129"/>
                <a:gridCol w="749001"/>
                <a:gridCol w="999255"/>
                <a:gridCol w="875009"/>
                <a:gridCol w="874129"/>
                <a:gridCol w="999255"/>
              </a:tblGrid>
              <a:tr h="1018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Work package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Work package title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Type of activity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partic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partic. short name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Person-months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Start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End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Project management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MGT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Generating use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Import vehicles from South Korea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Obtain software from Tesla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EED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M5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3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Detailed study on road conditions in Serbia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Software implementation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OBLO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Dissemination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 packages - Gantt chart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54238"/>
              </p:ext>
            </p:extLst>
          </p:nvPr>
        </p:nvGraphicFramePr>
        <p:xfrm>
          <a:off x="831266" y="1773382"/>
          <a:ext cx="8442737" cy="440574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96569"/>
                <a:gridCol w="29713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132"/>
                <a:gridCol w="297132"/>
                <a:gridCol w="297132"/>
              </a:tblGrid>
              <a:tr h="16858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  <a:effectLst/>
                        </a:rPr>
                        <a:t>Months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05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82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Project management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Generating use cases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Import vehicles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South Korea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Obtain software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Tesla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43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Detailed study on 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road conditions in Serbia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Software implementation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Testing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Dissemination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packages – Pert chart</a:t>
            </a:r>
            <a:endParaRPr lang="en-US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t="32405" r="11913" b="19054"/>
          <a:stretch>
            <a:fillRect/>
          </a:stretch>
        </p:blipFill>
        <p:spPr bwMode="auto">
          <a:xfrm>
            <a:off x="677334" y="1930400"/>
            <a:ext cx="8755598" cy="344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1014</Words>
  <Application>Microsoft Office PowerPoint</Application>
  <PresentationFormat>Widescreen</PresentationFormat>
  <Paragraphs>648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H2020 : APS Autopilot cars for roads in Serbia</vt:lpstr>
      <vt:lpstr>Participants:</vt:lpstr>
      <vt:lpstr>About project… WHY?</vt:lpstr>
      <vt:lpstr>About project… HOW?</vt:lpstr>
      <vt:lpstr>About project… FOR WHO?</vt:lpstr>
      <vt:lpstr>Progress beyond the state-of-the-art</vt:lpstr>
      <vt:lpstr>Work packages - table</vt:lpstr>
      <vt:lpstr>Work packages - Gantt chart</vt:lpstr>
      <vt:lpstr>Work packages – Pert chart</vt:lpstr>
      <vt:lpstr>Deliverables</vt:lpstr>
      <vt:lpstr>Deliverables</vt:lpstr>
      <vt:lpstr>Milestones</vt:lpstr>
      <vt:lpstr>Milestones</vt:lpstr>
      <vt:lpstr>Management structure</vt:lpstr>
      <vt:lpstr>Resources</vt:lpstr>
      <vt:lpstr>Impact and dissemination</vt:lpstr>
      <vt:lpstr>Ethical issues</vt:lpstr>
      <vt:lpstr>Thank You For Your Attention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</dc:title>
  <dc:creator>Marina</dc:creator>
  <cp:lastModifiedBy>Marina</cp:lastModifiedBy>
  <cp:revision>60</cp:revision>
  <dcterms:created xsi:type="dcterms:W3CDTF">2017-12-09T08:58:26Z</dcterms:created>
  <dcterms:modified xsi:type="dcterms:W3CDTF">2017-12-16T10:25:58Z</dcterms:modified>
</cp:coreProperties>
</file>