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tags/tag1.xml" ContentType="application/vnd.openxmlformats-officedocument.presentationml.tags+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41"/>
  </p:notesMasterIdLst>
  <p:sldIdLst>
    <p:sldId id="256" r:id="rId3"/>
    <p:sldId id="257" r:id="rId4"/>
    <p:sldId id="258" r:id="rId5"/>
    <p:sldId id="259" r:id="rId6"/>
    <p:sldId id="261" r:id="rId7"/>
    <p:sldId id="262" r:id="rId8"/>
    <p:sldId id="264" r:id="rId9"/>
    <p:sldId id="289" r:id="rId10"/>
    <p:sldId id="290" r:id="rId11"/>
    <p:sldId id="267" r:id="rId12"/>
    <p:sldId id="263" r:id="rId13"/>
    <p:sldId id="260" r:id="rId14"/>
    <p:sldId id="268" r:id="rId15"/>
    <p:sldId id="271" r:id="rId16"/>
    <p:sldId id="269" r:id="rId17"/>
    <p:sldId id="272" r:id="rId18"/>
    <p:sldId id="270" r:id="rId19"/>
    <p:sldId id="273" r:id="rId20"/>
    <p:sldId id="278" r:id="rId21"/>
    <p:sldId id="275" r:id="rId22"/>
    <p:sldId id="286" r:id="rId23"/>
    <p:sldId id="288" r:id="rId24"/>
    <p:sldId id="287" r:id="rId25"/>
    <p:sldId id="276" r:id="rId26"/>
    <p:sldId id="294" r:id="rId27"/>
    <p:sldId id="274" r:id="rId28"/>
    <p:sldId id="265" r:id="rId29"/>
    <p:sldId id="282" r:id="rId30"/>
    <p:sldId id="266" r:id="rId31"/>
    <p:sldId id="283" r:id="rId32"/>
    <p:sldId id="284" r:id="rId33"/>
    <p:sldId id="285" r:id="rId34"/>
    <p:sldId id="279" r:id="rId35"/>
    <p:sldId id="293" r:id="rId36"/>
    <p:sldId id="296" r:id="rId37"/>
    <p:sldId id="291" r:id="rId38"/>
    <p:sldId id="295" r:id="rId39"/>
    <p:sldId id="2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73" autoAdjust="0"/>
  </p:normalViewPr>
  <p:slideViewPr>
    <p:cSldViewPr>
      <p:cViewPr>
        <p:scale>
          <a:sx n="80" d="100"/>
          <a:sy n="80" d="100"/>
        </p:scale>
        <p:origin x="-1483"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20"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0279A-B624-44F0-B6C9-0544DDC09ED0}"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36F1224C-9978-42A9-8F8F-6226999358F6}">
      <dgm:prSet/>
      <dgm:spPr/>
      <dgm:t>
        <a:bodyPr/>
        <a:lstStyle/>
        <a:p>
          <a:pPr rtl="0"/>
          <a:r>
            <a:rPr lang="en-US" dirty="0" smtClean="0"/>
            <a:t>To identify which Channel partners responded and who to target first in the next planned campaign (EDA/Modeling)</a:t>
          </a:r>
          <a:endParaRPr lang="en-US" dirty="0"/>
        </a:p>
      </dgm:t>
    </dgm:pt>
    <dgm:pt modelId="{283AE6DD-4A1C-4E66-9A55-A3773A2E196A}" type="parTrans" cxnId="{F07828A7-32D1-46E9-9C69-4A413D9F4D4E}">
      <dgm:prSet/>
      <dgm:spPr/>
      <dgm:t>
        <a:bodyPr/>
        <a:lstStyle/>
        <a:p>
          <a:endParaRPr lang="en-US"/>
        </a:p>
      </dgm:t>
    </dgm:pt>
    <dgm:pt modelId="{CC757430-9FB0-4837-9C47-106D588A1828}" type="sibTrans" cxnId="{F07828A7-32D1-46E9-9C69-4A413D9F4D4E}">
      <dgm:prSet/>
      <dgm:spPr/>
      <dgm:t>
        <a:bodyPr/>
        <a:lstStyle/>
        <a:p>
          <a:endParaRPr lang="en-US"/>
        </a:p>
      </dgm:t>
    </dgm:pt>
    <dgm:pt modelId="{F938F886-1DD8-4D8A-A3CE-FFB35CCF1310}">
      <dgm:prSet/>
      <dgm:spPr/>
      <dgm:t>
        <a:bodyPr/>
        <a:lstStyle/>
        <a:p>
          <a:pPr rtl="0"/>
          <a:r>
            <a:rPr lang="en-US" dirty="0" smtClean="0"/>
            <a:t>To identify the most effective communication channel/s for them </a:t>
          </a:r>
          <a:endParaRPr lang="en-US" dirty="0"/>
        </a:p>
      </dgm:t>
    </dgm:pt>
    <dgm:pt modelId="{A8CE0800-113B-4B2B-83CD-29EF24C20387}" type="parTrans" cxnId="{0D92EF57-077E-40F6-8097-6E9FB591A2A0}">
      <dgm:prSet/>
      <dgm:spPr/>
      <dgm:t>
        <a:bodyPr/>
        <a:lstStyle/>
        <a:p>
          <a:endParaRPr lang="en-US"/>
        </a:p>
      </dgm:t>
    </dgm:pt>
    <dgm:pt modelId="{2F11E22E-465E-4510-A54C-C374E6D6BA1B}" type="sibTrans" cxnId="{0D92EF57-077E-40F6-8097-6E9FB591A2A0}">
      <dgm:prSet/>
      <dgm:spPr/>
      <dgm:t>
        <a:bodyPr/>
        <a:lstStyle/>
        <a:p>
          <a:endParaRPr lang="en-US"/>
        </a:p>
      </dgm:t>
    </dgm:pt>
    <dgm:pt modelId="{AF95419C-DBDA-4DD4-A04A-E01A916048B2}">
      <dgm:prSet/>
      <dgm:spPr/>
      <dgm:t>
        <a:bodyPr/>
        <a:lstStyle/>
        <a:p>
          <a:pPr rtl="0"/>
          <a:r>
            <a:rPr lang="en-US" dirty="0" smtClean="0"/>
            <a:t>The objective of the study is</a:t>
          </a:r>
          <a:endParaRPr lang="en-US" dirty="0"/>
        </a:p>
      </dgm:t>
    </dgm:pt>
    <dgm:pt modelId="{15AD3002-155D-4D16-8A07-D98FFD99CC6D}" type="sibTrans" cxnId="{8C6F0234-B42B-4C50-BECE-1AEE4B170D04}">
      <dgm:prSet/>
      <dgm:spPr/>
      <dgm:t>
        <a:bodyPr/>
        <a:lstStyle/>
        <a:p>
          <a:endParaRPr lang="en-US"/>
        </a:p>
      </dgm:t>
    </dgm:pt>
    <dgm:pt modelId="{C9122DFB-5D85-4B74-B685-21D648ED221D}" type="parTrans" cxnId="{8C6F0234-B42B-4C50-BECE-1AEE4B170D04}">
      <dgm:prSet/>
      <dgm:spPr/>
      <dgm:t>
        <a:bodyPr/>
        <a:lstStyle/>
        <a:p>
          <a:endParaRPr lang="en-US"/>
        </a:p>
      </dgm:t>
    </dgm:pt>
    <dgm:pt modelId="{5DEE553F-C11F-45AE-BA4E-8F53C69A057D}">
      <dgm:prSet/>
      <dgm:spPr/>
      <dgm:t>
        <a:bodyPr/>
        <a:lstStyle/>
        <a:p>
          <a:r>
            <a:rPr lang="en-US" b="1" smtClean="0"/>
            <a:t>To analyze the responses collected from end consumers  and see if minor tweaks can be done to improve the product </a:t>
          </a:r>
          <a:endParaRPr lang="en-US" dirty="0" smtClean="0"/>
        </a:p>
      </dgm:t>
    </dgm:pt>
    <dgm:pt modelId="{A5E7597B-0CE6-4DE1-95FC-B0765AB0A89A}" type="parTrans" cxnId="{7B23BDE2-3EE2-4233-8E19-2900C68C28D9}">
      <dgm:prSet/>
      <dgm:spPr/>
      <dgm:t>
        <a:bodyPr/>
        <a:lstStyle/>
        <a:p>
          <a:endParaRPr lang="en-US"/>
        </a:p>
      </dgm:t>
    </dgm:pt>
    <dgm:pt modelId="{B269F6A1-6AA0-4EAB-A3C0-51B54C158AD0}" type="sibTrans" cxnId="{7B23BDE2-3EE2-4233-8E19-2900C68C28D9}">
      <dgm:prSet/>
      <dgm:spPr/>
      <dgm:t>
        <a:bodyPr/>
        <a:lstStyle/>
        <a:p>
          <a:endParaRPr lang="en-US"/>
        </a:p>
      </dgm:t>
    </dgm:pt>
    <dgm:pt modelId="{9713F8D4-D4C3-41B8-A118-72E3C19409E3}" type="pres">
      <dgm:prSet presAssocID="{19A0279A-B624-44F0-B6C9-0544DDC09ED0}" presName="Name0" presStyleCnt="0">
        <dgm:presLayoutVars>
          <dgm:chPref val="1"/>
          <dgm:dir/>
          <dgm:animOne val="branch"/>
          <dgm:animLvl val="lvl"/>
          <dgm:resizeHandles/>
        </dgm:presLayoutVars>
      </dgm:prSet>
      <dgm:spPr/>
      <dgm:t>
        <a:bodyPr/>
        <a:lstStyle/>
        <a:p>
          <a:endParaRPr lang="en-US"/>
        </a:p>
      </dgm:t>
    </dgm:pt>
    <dgm:pt modelId="{19DA1270-061E-4CB9-9DFA-0CB6E1CE4C5A}" type="pres">
      <dgm:prSet presAssocID="{AF95419C-DBDA-4DD4-A04A-E01A916048B2}" presName="vertOne" presStyleCnt="0"/>
      <dgm:spPr/>
    </dgm:pt>
    <dgm:pt modelId="{1F5B1360-41AA-43E2-B7BF-746AED89A3EB}" type="pres">
      <dgm:prSet presAssocID="{AF95419C-DBDA-4DD4-A04A-E01A916048B2}" presName="txOne" presStyleLbl="node0" presStyleIdx="0" presStyleCnt="4" custScaleX="78262" custLinFactNeighborX="4849" custLinFactNeighborY="26259">
        <dgm:presLayoutVars>
          <dgm:chPref val="3"/>
        </dgm:presLayoutVars>
      </dgm:prSet>
      <dgm:spPr/>
      <dgm:t>
        <a:bodyPr/>
        <a:lstStyle/>
        <a:p>
          <a:endParaRPr lang="en-US"/>
        </a:p>
      </dgm:t>
    </dgm:pt>
    <dgm:pt modelId="{6E5DCBA8-E182-4D82-88E3-DEFA456CD881}" type="pres">
      <dgm:prSet presAssocID="{AF95419C-DBDA-4DD4-A04A-E01A916048B2}" presName="horzOne" presStyleCnt="0"/>
      <dgm:spPr/>
    </dgm:pt>
    <dgm:pt modelId="{70B4A373-1D8A-436E-9F3C-FA16736A926D}" type="pres">
      <dgm:prSet presAssocID="{15AD3002-155D-4D16-8A07-D98FFD99CC6D}" presName="sibSpaceOne" presStyleCnt="0"/>
      <dgm:spPr/>
    </dgm:pt>
    <dgm:pt modelId="{225E5D89-4860-4710-A02A-DDD50A8A893F}" type="pres">
      <dgm:prSet presAssocID="{36F1224C-9978-42A9-8F8F-6226999358F6}" presName="vertOne" presStyleCnt="0"/>
      <dgm:spPr/>
    </dgm:pt>
    <dgm:pt modelId="{465D8496-3F90-46FF-98E9-DC489CA30026}" type="pres">
      <dgm:prSet presAssocID="{36F1224C-9978-42A9-8F8F-6226999358F6}" presName="txOne" presStyleLbl="node0" presStyleIdx="1" presStyleCnt="4">
        <dgm:presLayoutVars>
          <dgm:chPref val="3"/>
        </dgm:presLayoutVars>
      </dgm:prSet>
      <dgm:spPr/>
      <dgm:t>
        <a:bodyPr/>
        <a:lstStyle/>
        <a:p>
          <a:endParaRPr lang="en-US"/>
        </a:p>
      </dgm:t>
    </dgm:pt>
    <dgm:pt modelId="{54AD34DD-15E6-4869-84D9-0AD9619A48CF}" type="pres">
      <dgm:prSet presAssocID="{36F1224C-9978-42A9-8F8F-6226999358F6}" presName="horzOne" presStyleCnt="0"/>
      <dgm:spPr/>
    </dgm:pt>
    <dgm:pt modelId="{783F6F91-E011-480B-8542-43EEB6F6A0F2}" type="pres">
      <dgm:prSet presAssocID="{CC757430-9FB0-4837-9C47-106D588A1828}" presName="sibSpaceOne" presStyleCnt="0"/>
      <dgm:spPr/>
    </dgm:pt>
    <dgm:pt modelId="{91E90844-9DC3-4318-9F79-21BDD5EDA74A}" type="pres">
      <dgm:prSet presAssocID="{F938F886-1DD8-4D8A-A3CE-FFB35CCF1310}" presName="vertOne" presStyleCnt="0"/>
      <dgm:spPr/>
    </dgm:pt>
    <dgm:pt modelId="{D50C333A-98FB-419C-969B-95DA3C009D34}" type="pres">
      <dgm:prSet presAssocID="{F938F886-1DD8-4D8A-A3CE-FFB35CCF1310}" presName="txOne" presStyleLbl="node0" presStyleIdx="2" presStyleCnt="4">
        <dgm:presLayoutVars>
          <dgm:chPref val="3"/>
        </dgm:presLayoutVars>
      </dgm:prSet>
      <dgm:spPr/>
      <dgm:t>
        <a:bodyPr/>
        <a:lstStyle/>
        <a:p>
          <a:endParaRPr lang="en-US"/>
        </a:p>
      </dgm:t>
    </dgm:pt>
    <dgm:pt modelId="{0E7E3EBC-54E2-4E58-892C-525AE581EDFE}" type="pres">
      <dgm:prSet presAssocID="{F938F886-1DD8-4D8A-A3CE-FFB35CCF1310}" presName="horzOne" presStyleCnt="0"/>
      <dgm:spPr/>
    </dgm:pt>
    <dgm:pt modelId="{ECDD3002-1D84-49A2-A09B-F95462B85014}" type="pres">
      <dgm:prSet presAssocID="{2F11E22E-465E-4510-A54C-C374E6D6BA1B}" presName="sibSpaceOne" presStyleCnt="0"/>
      <dgm:spPr/>
    </dgm:pt>
    <dgm:pt modelId="{64C7CF58-26DA-4EC1-A83A-973BB9AC4350}" type="pres">
      <dgm:prSet presAssocID="{5DEE553F-C11F-45AE-BA4E-8F53C69A057D}" presName="vertOne" presStyleCnt="0"/>
      <dgm:spPr/>
    </dgm:pt>
    <dgm:pt modelId="{C8A83658-85AA-4C71-B332-720A084B3409}" type="pres">
      <dgm:prSet presAssocID="{5DEE553F-C11F-45AE-BA4E-8F53C69A057D}" presName="txOne" presStyleLbl="node0" presStyleIdx="3" presStyleCnt="4">
        <dgm:presLayoutVars>
          <dgm:chPref val="3"/>
        </dgm:presLayoutVars>
      </dgm:prSet>
      <dgm:spPr/>
      <dgm:t>
        <a:bodyPr/>
        <a:lstStyle/>
        <a:p>
          <a:endParaRPr lang="en-US"/>
        </a:p>
      </dgm:t>
    </dgm:pt>
    <dgm:pt modelId="{1A2F7245-6819-40B0-8769-F59F114FE94A}" type="pres">
      <dgm:prSet presAssocID="{5DEE553F-C11F-45AE-BA4E-8F53C69A057D}" presName="horzOne" presStyleCnt="0"/>
      <dgm:spPr/>
    </dgm:pt>
  </dgm:ptLst>
  <dgm:cxnLst>
    <dgm:cxn modelId="{206748F9-B553-40EE-BC0E-A94D42E8BA75}" type="presOf" srcId="{AF95419C-DBDA-4DD4-A04A-E01A916048B2}" destId="{1F5B1360-41AA-43E2-B7BF-746AED89A3EB}" srcOrd="0" destOrd="0" presId="urn:microsoft.com/office/officeart/2005/8/layout/hierarchy4"/>
    <dgm:cxn modelId="{F07828A7-32D1-46E9-9C69-4A413D9F4D4E}" srcId="{19A0279A-B624-44F0-B6C9-0544DDC09ED0}" destId="{36F1224C-9978-42A9-8F8F-6226999358F6}" srcOrd="1" destOrd="0" parTransId="{283AE6DD-4A1C-4E66-9A55-A3773A2E196A}" sibTransId="{CC757430-9FB0-4837-9C47-106D588A1828}"/>
    <dgm:cxn modelId="{8C6F0234-B42B-4C50-BECE-1AEE4B170D04}" srcId="{19A0279A-B624-44F0-B6C9-0544DDC09ED0}" destId="{AF95419C-DBDA-4DD4-A04A-E01A916048B2}" srcOrd="0" destOrd="0" parTransId="{C9122DFB-5D85-4B74-B685-21D648ED221D}" sibTransId="{15AD3002-155D-4D16-8A07-D98FFD99CC6D}"/>
    <dgm:cxn modelId="{105C8CD6-9D37-42CC-9C52-E9B350E4B26A}" type="presOf" srcId="{F938F886-1DD8-4D8A-A3CE-FFB35CCF1310}" destId="{D50C333A-98FB-419C-969B-95DA3C009D34}" srcOrd="0" destOrd="0" presId="urn:microsoft.com/office/officeart/2005/8/layout/hierarchy4"/>
    <dgm:cxn modelId="{0D92EF57-077E-40F6-8097-6E9FB591A2A0}" srcId="{19A0279A-B624-44F0-B6C9-0544DDC09ED0}" destId="{F938F886-1DD8-4D8A-A3CE-FFB35CCF1310}" srcOrd="2" destOrd="0" parTransId="{A8CE0800-113B-4B2B-83CD-29EF24C20387}" sibTransId="{2F11E22E-465E-4510-A54C-C374E6D6BA1B}"/>
    <dgm:cxn modelId="{7B23BDE2-3EE2-4233-8E19-2900C68C28D9}" srcId="{19A0279A-B624-44F0-B6C9-0544DDC09ED0}" destId="{5DEE553F-C11F-45AE-BA4E-8F53C69A057D}" srcOrd="3" destOrd="0" parTransId="{A5E7597B-0CE6-4DE1-95FC-B0765AB0A89A}" sibTransId="{B269F6A1-6AA0-4EAB-A3C0-51B54C158AD0}"/>
    <dgm:cxn modelId="{B3643552-42D5-438F-A90B-797FE5B4E881}" type="presOf" srcId="{36F1224C-9978-42A9-8F8F-6226999358F6}" destId="{465D8496-3F90-46FF-98E9-DC489CA30026}" srcOrd="0" destOrd="0" presId="urn:microsoft.com/office/officeart/2005/8/layout/hierarchy4"/>
    <dgm:cxn modelId="{0BA8A7D9-4C91-4F92-846B-DDA6233F9772}" type="presOf" srcId="{19A0279A-B624-44F0-B6C9-0544DDC09ED0}" destId="{9713F8D4-D4C3-41B8-A118-72E3C19409E3}" srcOrd="0" destOrd="0" presId="urn:microsoft.com/office/officeart/2005/8/layout/hierarchy4"/>
    <dgm:cxn modelId="{B9FE3FE9-D981-497E-8BB8-9B59DCBE55AC}" type="presOf" srcId="{5DEE553F-C11F-45AE-BA4E-8F53C69A057D}" destId="{C8A83658-85AA-4C71-B332-720A084B3409}" srcOrd="0" destOrd="0" presId="urn:microsoft.com/office/officeart/2005/8/layout/hierarchy4"/>
    <dgm:cxn modelId="{022DA065-BBD6-4535-ADAA-41B61AC26BB7}" type="presParOf" srcId="{9713F8D4-D4C3-41B8-A118-72E3C19409E3}" destId="{19DA1270-061E-4CB9-9DFA-0CB6E1CE4C5A}" srcOrd="0" destOrd="0" presId="urn:microsoft.com/office/officeart/2005/8/layout/hierarchy4"/>
    <dgm:cxn modelId="{92C77A19-1F58-435F-9C6B-8D2550CB589D}" type="presParOf" srcId="{19DA1270-061E-4CB9-9DFA-0CB6E1CE4C5A}" destId="{1F5B1360-41AA-43E2-B7BF-746AED89A3EB}" srcOrd="0" destOrd="0" presId="urn:microsoft.com/office/officeart/2005/8/layout/hierarchy4"/>
    <dgm:cxn modelId="{33FE28BE-B934-4CAB-9DC7-278033D6544D}" type="presParOf" srcId="{19DA1270-061E-4CB9-9DFA-0CB6E1CE4C5A}" destId="{6E5DCBA8-E182-4D82-88E3-DEFA456CD881}" srcOrd="1" destOrd="0" presId="urn:microsoft.com/office/officeart/2005/8/layout/hierarchy4"/>
    <dgm:cxn modelId="{ED397535-0662-408D-9808-9B37E4717B3F}" type="presParOf" srcId="{9713F8D4-D4C3-41B8-A118-72E3C19409E3}" destId="{70B4A373-1D8A-436E-9F3C-FA16736A926D}" srcOrd="1" destOrd="0" presId="urn:microsoft.com/office/officeart/2005/8/layout/hierarchy4"/>
    <dgm:cxn modelId="{03CD4043-FDE5-435F-97E9-807DB582FBA2}" type="presParOf" srcId="{9713F8D4-D4C3-41B8-A118-72E3C19409E3}" destId="{225E5D89-4860-4710-A02A-DDD50A8A893F}" srcOrd="2" destOrd="0" presId="urn:microsoft.com/office/officeart/2005/8/layout/hierarchy4"/>
    <dgm:cxn modelId="{2682D942-D3C7-48E0-A0A5-817606B250F2}" type="presParOf" srcId="{225E5D89-4860-4710-A02A-DDD50A8A893F}" destId="{465D8496-3F90-46FF-98E9-DC489CA30026}" srcOrd="0" destOrd="0" presId="urn:microsoft.com/office/officeart/2005/8/layout/hierarchy4"/>
    <dgm:cxn modelId="{39558AA2-9C28-401B-BC73-4BC5ECF2FC8B}" type="presParOf" srcId="{225E5D89-4860-4710-A02A-DDD50A8A893F}" destId="{54AD34DD-15E6-4869-84D9-0AD9619A48CF}" srcOrd="1" destOrd="0" presId="urn:microsoft.com/office/officeart/2005/8/layout/hierarchy4"/>
    <dgm:cxn modelId="{A261F51E-52F8-4CDB-A380-47B94DD2FA1E}" type="presParOf" srcId="{9713F8D4-D4C3-41B8-A118-72E3C19409E3}" destId="{783F6F91-E011-480B-8542-43EEB6F6A0F2}" srcOrd="3" destOrd="0" presId="urn:microsoft.com/office/officeart/2005/8/layout/hierarchy4"/>
    <dgm:cxn modelId="{83D349DD-AB9F-4E93-9C6C-779600BD453E}" type="presParOf" srcId="{9713F8D4-D4C3-41B8-A118-72E3C19409E3}" destId="{91E90844-9DC3-4318-9F79-21BDD5EDA74A}" srcOrd="4" destOrd="0" presId="urn:microsoft.com/office/officeart/2005/8/layout/hierarchy4"/>
    <dgm:cxn modelId="{EFCCFA63-20DB-4A7D-86F4-032F7ECEBE32}" type="presParOf" srcId="{91E90844-9DC3-4318-9F79-21BDD5EDA74A}" destId="{D50C333A-98FB-419C-969B-95DA3C009D34}" srcOrd="0" destOrd="0" presId="urn:microsoft.com/office/officeart/2005/8/layout/hierarchy4"/>
    <dgm:cxn modelId="{D5F55120-E72E-4788-906D-56BB5087420A}" type="presParOf" srcId="{91E90844-9DC3-4318-9F79-21BDD5EDA74A}" destId="{0E7E3EBC-54E2-4E58-892C-525AE581EDFE}" srcOrd="1" destOrd="0" presId="urn:microsoft.com/office/officeart/2005/8/layout/hierarchy4"/>
    <dgm:cxn modelId="{43F84922-389F-4B0E-B1CE-351F91F2B7DF}" type="presParOf" srcId="{9713F8D4-D4C3-41B8-A118-72E3C19409E3}" destId="{ECDD3002-1D84-49A2-A09B-F95462B85014}" srcOrd="5" destOrd="0" presId="urn:microsoft.com/office/officeart/2005/8/layout/hierarchy4"/>
    <dgm:cxn modelId="{03323B9C-141E-454D-BFA5-85D9C884846E}" type="presParOf" srcId="{9713F8D4-D4C3-41B8-A118-72E3C19409E3}" destId="{64C7CF58-26DA-4EC1-A83A-973BB9AC4350}" srcOrd="6" destOrd="0" presId="urn:microsoft.com/office/officeart/2005/8/layout/hierarchy4"/>
    <dgm:cxn modelId="{A051A36B-F921-4869-8003-27113B3239F0}" type="presParOf" srcId="{64C7CF58-26DA-4EC1-A83A-973BB9AC4350}" destId="{C8A83658-85AA-4C71-B332-720A084B3409}" srcOrd="0" destOrd="0" presId="urn:microsoft.com/office/officeart/2005/8/layout/hierarchy4"/>
    <dgm:cxn modelId="{A3168066-AE78-4FBF-8759-F4D767046FF5}" type="presParOf" srcId="{64C7CF58-26DA-4EC1-A83A-973BB9AC4350}" destId="{1A2F7245-6819-40B0-8769-F59F114FE94A}"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078203D-8C86-4FFA-9703-AD6BC5C2BD2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710BE228-4434-4273-B0F7-D478504DF895}">
      <dgm:prSet phldrT="[Text]" phldr="1"/>
      <dgm:spPr/>
      <dgm:t>
        <a:bodyPr/>
        <a:lstStyle/>
        <a:p>
          <a:endParaRPr lang="en-US"/>
        </a:p>
      </dgm:t>
    </dgm:pt>
    <dgm:pt modelId="{0F552146-F35C-4E19-9C46-4D07112DA9D8}" type="parTrans" cxnId="{70E4082D-1435-49FC-A686-6894646B2889}">
      <dgm:prSet/>
      <dgm:spPr/>
      <dgm:t>
        <a:bodyPr/>
        <a:lstStyle/>
        <a:p>
          <a:endParaRPr lang="en-US"/>
        </a:p>
      </dgm:t>
    </dgm:pt>
    <dgm:pt modelId="{CB38A2AD-3D1B-43C8-8EAB-6352D15F321D}" type="sibTrans" cxnId="{70E4082D-1435-49FC-A686-6894646B2889}">
      <dgm:prSet/>
      <dgm:spPr/>
      <dgm:t>
        <a:bodyPr/>
        <a:lstStyle/>
        <a:p>
          <a:endParaRPr lang="en-US"/>
        </a:p>
      </dgm:t>
    </dgm:pt>
    <dgm:pt modelId="{A14C9D69-40F6-4C95-B528-0D114A6F0D7C}">
      <dgm:prSet phldrT="[Text]" phldr="1"/>
      <dgm:spPr/>
      <dgm:t>
        <a:bodyPr/>
        <a:lstStyle/>
        <a:p>
          <a:endParaRPr lang="en-US"/>
        </a:p>
      </dgm:t>
    </dgm:pt>
    <dgm:pt modelId="{D6A27948-7BE6-46A5-9930-F9ABC732F5ED}" type="parTrans" cxnId="{A0A79890-7E3F-484D-B8BB-BCA9CDBBB382}">
      <dgm:prSet/>
      <dgm:spPr/>
      <dgm:t>
        <a:bodyPr/>
        <a:lstStyle/>
        <a:p>
          <a:endParaRPr lang="en-US"/>
        </a:p>
      </dgm:t>
    </dgm:pt>
    <dgm:pt modelId="{2DAD969A-9738-474A-AB93-3472BA684184}" type="sibTrans" cxnId="{A0A79890-7E3F-484D-B8BB-BCA9CDBBB382}">
      <dgm:prSet/>
      <dgm:spPr/>
      <dgm:t>
        <a:bodyPr/>
        <a:lstStyle/>
        <a:p>
          <a:endParaRPr lang="en-US"/>
        </a:p>
      </dgm:t>
    </dgm:pt>
    <dgm:pt modelId="{F5B12976-D89F-40E7-8AD7-E39F206B27C4}">
      <dgm:prSet phldrT="[Text]" phldr="1"/>
      <dgm:spPr/>
      <dgm:t>
        <a:bodyPr/>
        <a:lstStyle/>
        <a:p>
          <a:endParaRPr lang="en-US"/>
        </a:p>
      </dgm:t>
    </dgm:pt>
    <dgm:pt modelId="{29E72AF9-3F2F-4882-9956-6998BB14E11C}" type="parTrans" cxnId="{C246C901-8CB6-4B03-8C16-52266BF05872}">
      <dgm:prSet/>
      <dgm:spPr/>
      <dgm:t>
        <a:bodyPr/>
        <a:lstStyle/>
        <a:p>
          <a:endParaRPr lang="en-US"/>
        </a:p>
      </dgm:t>
    </dgm:pt>
    <dgm:pt modelId="{44B4901C-BA02-4D7B-9411-6101F825A06E}" type="sibTrans" cxnId="{C246C901-8CB6-4B03-8C16-52266BF05872}">
      <dgm:prSet/>
      <dgm:spPr/>
      <dgm:t>
        <a:bodyPr/>
        <a:lstStyle/>
        <a:p>
          <a:endParaRPr lang="en-US"/>
        </a:p>
      </dgm:t>
    </dgm:pt>
    <dgm:pt modelId="{F0C38602-3FAC-41DE-A3BB-BE6C1767266D}">
      <dgm:prSet phldrT="[Text]" phldr="1"/>
      <dgm:spPr/>
      <dgm:t>
        <a:bodyPr/>
        <a:lstStyle/>
        <a:p>
          <a:endParaRPr lang="en-US"/>
        </a:p>
      </dgm:t>
    </dgm:pt>
    <dgm:pt modelId="{D355974C-9702-405F-9259-86A6E0A36DDE}" type="parTrans" cxnId="{069F057F-FF28-413E-B145-A86F87F3CA56}">
      <dgm:prSet/>
      <dgm:spPr/>
      <dgm:t>
        <a:bodyPr/>
        <a:lstStyle/>
        <a:p>
          <a:endParaRPr lang="en-US"/>
        </a:p>
      </dgm:t>
    </dgm:pt>
    <dgm:pt modelId="{6077DAE6-7E9A-494A-8F90-F853C02EF5ED}" type="sibTrans" cxnId="{069F057F-FF28-413E-B145-A86F87F3CA56}">
      <dgm:prSet/>
      <dgm:spPr/>
      <dgm:t>
        <a:bodyPr/>
        <a:lstStyle/>
        <a:p>
          <a:endParaRPr lang="en-US"/>
        </a:p>
      </dgm:t>
    </dgm:pt>
    <dgm:pt modelId="{39B7DED2-6440-408C-B9F9-00EBAC048E4C}">
      <dgm:prSet phldrT="[Text]" phldr="1"/>
      <dgm:spPr/>
      <dgm:t>
        <a:bodyPr/>
        <a:lstStyle/>
        <a:p>
          <a:endParaRPr lang="en-US"/>
        </a:p>
      </dgm:t>
    </dgm:pt>
    <dgm:pt modelId="{5F0BAC47-5CC0-4237-A5E2-F84AC699D438}" type="parTrans" cxnId="{12D65AE4-7D37-44F1-B903-9690F7747741}">
      <dgm:prSet/>
      <dgm:spPr/>
      <dgm:t>
        <a:bodyPr/>
        <a:lstStyle/>
        <a:p>
          <a:endParaRPr lang="en-US"/>
        </a:p>
      </dgm:t>
    </dgm:pt>
    <dgm:pt modelId="{30F6057E-6440-4184-8229-136E1F785C54}" type="sibTrans" cxnId="{12D65AE4-7D37-44F1-B903-9690F7747741}">
      <dgm:prSet/>
      <dgm:spPr/>
      <dgm:t>
        <a:bodyPr/>
        <a:lstStyle/>
        <a:p>
          <a:endParaRPr lang="en-US"/>
        </a:p>
      </dgm:t>
    </dgm:pt>
    <dgm:pt modelId="{109C26B2-80F7-4040-885E-4A71D4D12743}">
      <dgm:prSet phldrT="[Text]" phldr="1"/>
      <dgm:spPr/>
      <dgm:t>
        <a:bodyPr/>
        <a:lstStyle/>
        <a:p>
          <a:endParaRPr lang="en-US"/>
        </a:p>
      </dgm:t>
    </dgm:pt>
    <dgm:pt modelId="{E0F89DAF-EE44-4CDE-AFEA-4712315489D7}" type="parTrans" cxnId="{F4016859-6B0A-40F8-AE92-BF42882038C2}">
      <dgm:prSet/>
      <dgm:spPr/>
      <dgm:t>
        <a:bodyPr/>
        <a:lstStyle/>
        <a:p>
          <a:endParaRPr lang="en-US"/>
        </a:p>
      </dgm:t>
    </dgm:pt>
    <dgm:pt modelId="{6282824B-9D69-4BE0-9348-62E8BE7B2684}" type="sibTrans" cxnId="{F4016859-6B0A-40F8-AE92-BF42882038C2}">
      <dgm:prSet/>
      <dgm:spPr/>
      <dgm:t>
        <a:bodyPr/>
        <a:lstStyle/>
        <a:p>
          <a:endParaRPr lang="en-US"/>
        </a:p>
      </dgm:t>
    </dgm:pt>
    <dgm:pt modelId="{7E217463-F8C9-49F3-82BF-D917B4B7CFC2}">
      <dgm:prSet phldrT="[Text]" phldr="1"/>
      <dgm:spPr/>
      <dgm:t>
        <a:bodyPr/>
        <a:lstStyle/>
        <a:p>
          <a:endParaRPr lang="en-US" dirty="0"/>
        </a:p>
      </dgm:t>
    </dgm:pt>
    <dgm:pt modelId="{E3138D37-C741-4EE3-8E6B-7CC4FB90CEFA}" type="parTrans" cxnId="{46AA3B0B-6829-4E99-B7CD-A0F24D2E7834}">
      <dgm:prSet/>
      <dgm:spPr/>
      <dgm:t>
        <a:bodyPr/>
        <a:lstStyle/>
        <a:p>
          <a:endParaRPr lang="en-US"/>
        </a:p>
      </dgm:t>
    </dgm:pt>
    <dgm:pt modelId="{F1B6E643-CE9E-4F60-8105-13474061DC32}" type="sibTrans" cxnId="{46AA3B0B-6829-4E99-B7CD-A0F24D2E7834}">
      <dgm:prSet/>
      <dgm:spPr/>
      <dgm:t>
        <a:bodyPr/>
        <a:lstStyle/>
        <a:p>
          <a:endParaRPr lang="en-US"/>
        </a:p>
      </dgm:t>
    </dgm:pt>
    <dgm:pt modelId="{614ADBD2-3FBF-4740-83B9-05FFCA13B508}">
      <dgm:prSet phldrT="[Text]" phldr="1"/>
      <dgm:spPr/>
      <dgm:t>
        <a:bodyPr/>
        <a:lstStyle/>
        <a:p>
          <a:endParaRPr lang="en-US" dirty="0"/>
        </a:p>
      </dgm:t>
    </dgm:pt>
    <dgm:pt modelId="{488CB06F-462C-40AE-88DD-EC676960BF8F}" type="parTrans" cxnId="{8B757DBB-3A94-4143-9E38-C9ADD7DEB5F8}">
      <dgm:prSet/>
      <dgm:spPr/>
      <dgm:t>
        <a:bodyPr/>
        <a:lstStyle/>
        <a:p>
          <a:endParaRPr lang="en-US"/>
        </a:p>
      </dgm:t>
    </dgm:pt>
    <dgm:pt modelId="{65B336F8-5EF5-49B4-8EA8-DAA8BE982708}" type="sibTrans" cxnId="{8B757DBB-3A94-4143-9E38-C9ADD7DEB5F8}">
      <dgm:prSet/>
      <dgm:spPr/>
      <dgm:t>
        <a:bodyPr/>
        <a:lstStyle/>
        <a:p>
          <a:endParaRPr lang="en-US"/>
        </a:p>
      </dgm:t>
    </dgm:pt>
    <dgm:pt modelId="{AB16FB7D-4DBF-4236-A671-4B943CED175E}">
      <dgm:prSet phldrT="[Text]" phldr="1"/>
      <dgm:spPr/>
      <dgm:t>
        <a:bodyPr/>
        <a:lstStyle/>
        <a:p>
          <a:endParaRPr lang="en-US" dirty="0"/>
        </a:p>
      </dgm:t>
    </dgm:pt>
    <dgm:pt modelId="{BEA74293-0D11-402C-9903-60401A38DC8C}" type="parTrans" cxnId="{50ADECC4-9333-403C-BCA8-9A72DE6A1D38}">
      <dgm:prSet/>
      <dgm:spPr/>
      <dgm:t>
        <a:bodyPr/>
        <a:lstStyle/>
        <a:p>
          <a:endParaRPr lang="en-US"/>
        </a:p>
      </dgm:t>
    </dgm:pt>
    <dgm:pt modelId="{A2000765-AD86-4FBE-91D0-85F8AAAD11EF}" type="sibTrans" cxnId="{50ADECC4-9333-403C-BCA8-9A72DE6A1D38}">
      <dgm:prSet/>
      <dgm:spPr/>
      <dgm:t>
        <a:bodyPr/>
        <a:lstStyle/>
        <a:p>
          <a:endParaRPr lang="en-US"/>
        </a:p>
      </dgm:t>
    </dgm:pt>
    <dgm:pt modelId="{657C15FD-74ED-418F-BD4E-E747FDE11FC0}">
      <dgm:prSet phldrT="[Text]"/>
      <dgm:spPr/>
      <dgm:t>
        <a:bodyPr/>
        <a:lstStyle/>
        <a:p>
          <a:r>
            <a:rPr lang="en-US" dirty="0" smtClean="0"/>
            <a:t>[Text]</a:t>
          </a:r>
          <a:endParaRPr lang="en-US" dirty="0"/>
        </a:p>
      </dgm:t>
    </dgm:pt>
    <dgm:pt modelId="{DFC69617-ED37-4F1A-97C6-1EC716288E9B}" type="parTrans" cxnId="{0CA01A67-38AB-491F-9080-85E0C1A8AF7C}">
      <dgm:prSet/>
      <dgm:spPr/>
      <dgm:t>
        <a:bodyPr/>
        <a:lstStyle/>
        <a:p>
          <a:endParaRPr lang="en-US"/>
        </a:p>
      </dgm:t>
    </dgm:pt>
    <dgm:pt modelId="{2535A50B-E654-44C4-916C-738F3A1F47A5}" type="sibTrans" cxnId="{0CA01A67-38AB-491F-9080-85E0C1A8AF7C}">
      <dgm:prSet/>
      <dgm:spPr/>
      <dgm:t>
        <a:bodyPr/>
        <a:lstStyle/>
        <a:p>
          <a:endParaRPr lang="en-US"/>
        </a:p>
      </dgm:t>
    </dgm:pt>
    <dgm:pt modelId="{F48B5955-9287-461C-BF76-3A038178DDD6}">
      <dgm:prSet phldrT="[Text]"/>
      <dgm:spPr/>
      <dgm:t>
        <a:bodyPr/>
        <a:lstStyle/>
        <a:p>
          <a:r>
            <a:rPr lang="en-US" dirty="0" smtClean="0"/>
            <a:t>[Text]</a:t>
          </a:r>
          <a:endParaRPr lang="en-US" dirty="0"/>
        </a:p>
      </dgm:t>
    </dgm:pt>
    <dgm:pt modelId="{65DA6B0C-6C90-4E64-A7E7-5F79CB5D53D7}" type="parTrans" cxnId="{AB746D60-8637-47AF-A67B-C59DF96D20A1}">
      <dgm:prSet/>
      <dgm:spPr/>
      <dgm:t>
        <a:bodyPr/>
        <a:lstStyle/>
        <a:p>
          <a:endParaRPr lang="en-US"/>
        </a:p>
      </dgm:t>
    </dgm:pt>
    <dgm:pt modelId="{DEBB5070-4CD2-453A-813B-4484F122F1D7}" type="sibTrans" cxnId="{AB746D60-8637-47AF-A67B-C59DF96D20A1}">
      <dgm:prSet/>
      <dgm:spPr/>
      <dgm:t>
        <a:bodyPr/>
        <a:lstStyle/>
        <a:p>
          <a:endParaRPr lang="en-US"/>
        </a:p>
      </dgm:t>
    </dgm:pt>
    <dgm:pt modelId="{2978F286-2B15-4F2F-89F7-705C3072E058}">
      <dgm:prSet phldrT="[Text]"/>
      <dgm:spPr/>
      <dgm:t>
        <a:bodyPr/>
        <a:lstStyle/>
        <a:p>
          <a:r>
            <a:rPr lang="en-US" dirty="0" smtClean="0"/>
            <a:t>[Text]</a:t>
          </a:r>
          <a:endParaRPr lang="en-US" dirty="0"/>
        </a:p>
      </dgm:t>
    </dgm:pt>
    <dgm:pt modelId="{88D4F9BF-6859-4AD0-9354-AA8B61BA2958}" type="parTrans" cxnId="{10066B92-DB30-4845-A98B-95FC22523427}">
      <dgm:prSet/>
      <dgm:spPr/>
      <dgm:t>
        <a:bodyPr/>
        <a:lstStyle/>
        <a:p>
          <a:endParaRPr lang="en-US"/>
        </a:p>
      </dgm:t>
    </dgm:pt>
    <dgm:pt modelId="{2517FB5E-4505-40FF-BDC1-8256874DD6E6}" type="sibTrans" cxnId="{10066B92-DB30-4845-A98B-95FC22523427}">
      <dgm:prSet/>
      <dgm:spPr/>
      <dgm:t>
        <a:bodyPr/>
        <a:lstStyle/>
        <a:p>
          <a:endParaRPr lang="en-US"/>
        </a:p>
      </dgm:t>
    </dgm:pt>
    <dgm:pt modelId="{81CFB7F7-9BD8-4A32-BCC4-E2DA96515202}">
      <dgm:prSet phldrT="[Text]"/>
      <dgm:spPr/>
      <dgm:t>
        <a:bodyPr/>
        <a:lstStyle/>
        <a:p>
          <a:r>
            <a:rPr lang="en-US" dirty="0" smtClean="0"/>
            <a:t>[Text]</a:t>
          </a:r>
          <a:endParaRPr lang="en-US" dirty="0"/>
        </a:p>
      </dgm:t>
    </dgm:pt>
    <dgm:pt modelId="{3EC981FC-80B5-478B-B1D8-34D5F63C8A57}" type="parTrans" cxnId="{9EA8F09C-B2ED-4741-AFBA-3547CF9358D3}">
      <dgm:prSet/>
      <dgm:spPr/>
      <dgm:t>
        <a:bodyPr/>
        <a:lstStyle/>
        <a:p>
          <a:endParaRPr lang="en-US"/>
        </a:p>
      </dgm:t>
    </dgm:pt>
    <dgm:pt modelId="{431C382D-74C9-466A-9679-C4485A0E2E3A}" type="sibTrans" cxnId="{9EA8F09C-B2ED-4741-AFBA-3547CF9358D3}">
      <dgm:prSet/>
      <dgm:spPr/>
      <dgm:t>
        <a:bodyPr/>
        <a:lstStyle/>
        <a:p>
          <a:endParaRPr lang="en-US"/>
        </a:p>
      </dgm:t>
    </dgm:pt>
    <dgm:pt modelId="{3DBA6EEA-726E-42D6-B613-BFD75291C830}">
      <dgm:prSet phldrT="[Text]"/>
      <dgm:spPr/>
      <dgm:t>
        <a:bodyPr/>
        <a:lstStyle/>
        <a:p>
          <a:r>
            <a:rPr lang="en-US" dirty="0" smtClean="0"/>
            <a:t>[Text]</a:t>
          </a:r>
          <a:endParaRPr lang="en-US" dirty="0"/>
        </a:p>
      </dgm:t>
    </dgm:pt>
    <dgm:pt modelId="{5CDBD5AB-A54D-4193-AB96-C2ED107B5CAB}" type="parTrans" cxnId="{DEDC19FC-7C00-444A-A7C8-68ABEC3CD35A}">
      <dgm:prSet/>
      <dgm:spPr/>
      <dgm:t>
        <a:bodyPr/>
        <a:lstStyle/>
        <a:p>
          <a:endParaRPr lang="en-US"/>
        </a:p>
      </dgm:t>
    </dgm:pt>
    <dgm:pt modelId="{5064721D-E62C-4DDB-85F1-71E0C76400F9}" type="sibTrans" cxnId="{DEDC19FC-7C00-444A-A7C8-68ABEC3CD35A}">
      <dgm:prSet/>
      <dgm:spPr/>
      <dgm:t>
        <a:bodyPr/>
        <a:lstStyle/>
        <a:p>
          <a:endParaRPr lang="en-US"/>
        </a:p>
      </dgm:t>
    </dgm:pt>
    <dgm:pt modelId="{BE365B6F-46AE-4D96-AE46-3DD90412B166}">
      <dgm:prSet phldrT="[Text]"/>
      <dgm:spPr/>
      <dgm:t>
        <a:bodyPr/>
        <a:lstStyle/>
        <a:p>
          <a:r>
            <a:rPr lang="en-US" dirty="0" smtClean="0"/>
            <a:t>[Text]</a:t>
          </a:r>
          <a:endParaRPr lang="en-US" dirty="0"/>
        </a:p>
      </dgm:t>
    </dgm:pt>
    <dgm:pt modelId="{3A053795-2971-4642-BFF6-76E25CE10061}" type="parTrans" cxnId="{6D760AEA-9F2D-4A1C-B35D-D0760FCC64DA}">
      <dgm:prSet/>
      <dgm:spPr/>
      <dgm:t>
        <a:bodyPr/>
        <a:lstStyle/>
        <a:p>
          <a:endParaRPr lang="en-US"/>
        </a:p>
      </dgm:t>
    </dgm:pt>
    <dgm:pt modelId="{E034D67B-D639-4EEE-A693-994AB1C7CA72}" type="sibTrans" cxnId="{6D760AEA-9F2D-4A1C-B35D-D0760FCC64DA}">
      <dgm:prSet/>
      <dgm:spPr/>
      <dgm:t>
        <a:bodyPr/>
        <a:lstStyle/>
        <a:p>
          <a:endParaRPr lang="en-US"/>
        </a:p>
      </dgm:t>
    </dgm:pt>
    <dgm:pt modelId="{633717F9-7EA4-4572-842F-E6229245C82B}" type="pres">
      <dgm:prSet presAssocID="{7078203D-8C86-4FFA-9703-AD6BC5C2BD2E}" presName="Name0" presStyleCnt="0">
        <dgm:presLayoutVars>
          <dgm:dir/>
          <dgm:animLvl val="lvl"/>
          <dgm:resizeHandles val="exact"/>
        </dgm:presLayoutVars>
      </dgm:prSet>
      <dgm:spPr/>
      <dgm:t>
        <a:bodyPr/>
        <a:lstStyle/>
        <a:p>
          <a:endParaRPr lang="en-US"/>
        </a:p>
      </dgm:t>
    </dgm:pt>
    <dgm:pt modelId="{6D4FCB0C-A1BC-4982-8D17-907019428CC5}" type="pres">
      <dgm:prSet presAssocID="{7078203D-8C86-4FFA-9703-AD6BC5C2BD2E}" presName="tSp" presStyleCnt="0"/>
      <dgm:spPr/>
    </dgm:pt>
    <dgm:pt modelId="{913FE8DD-F528-429A-9FE8-F868148859F9}" type="pres">
      <dgm:prSet presAssocID="{7078203D-8C86-4FFA-9703-AD6BC5C2BD2E}" presName="bSp" presStyleCnt="0"/>
      <dgm:spPr/>
    </dgm:pt>
    <dgm:pt modelId="{5845741A-84F8-4624-8D6D-4DDA5F4B734B}" type="pres">
      <dgm:prSet presAssocID="{7078203D-8C86-4FFA-9703-AD6BC5C2BD2E}" presName="process" presStyleCnt="0"/>
      <dgm:spPr/>
    </dgm:pt>
    <dgm:pt modelId="{8B348218-B198-4D0D-B040-49A1EB3B821C}" type="pres">
      <dgm:prSet presAssocID="{710BE228-4434-4273-B0F7-D478504DF895}" presName="composite1" presStyleCnt="0"/>
      <dgm:spPr/>
    </dgm:pt>
    <dgm:pt modelId="{F4F5533D-5742-43DD-AF4E-4701D55C2ACF}" type="pres">
      <dgm:prSet presAssocID="{710BE228-4434-4273-B0F7-D478504DF895}" presName="dummyNode1" presStyleLbl="node1" presStyleIdx="0" presStyleCnt="5"/>
      <dgm:spPr/>
    </dgm:pt>
    <dgm:pt modelId="{AEA3E94D-FB6F-4952-AFD5-7BFEC5CC613C}" type="pres">
      <dgm:prSet presAssocID="{710BE228-4434-4273-B0F7-D478504DF895}" presName="childNode1" presStyleLbl="bgAcc1" presStyleIdx="0" presStyleCnt="5">
        <dgm:presLayoutVars>
          <dgm:bulletEnabled val="1"/>
        </dgm:presLayoutVars>
      </dgm:prSet>
      <dgm:spPr/>
      <dgm:t>
        <a:bodyPr/>
        <a:lstStyle/>
        <a:p>
          <a:endParaRPr lang="en-US"/>
        </a:p>
      </dgm:t>
    </dgm:pt>
    <dgm:pt modelId="{D3A269A2-0E2B-4F77-BA18-0B721E17637E}" type="pres">
      <dgm:prSet presAssocID="{710BE228-4434-4273-B0F7-D478504DF895}" presName="childNode1tx" presStyleLbl="bgAcc1" presStyleIdx="0" presStyleCnt="5">
        <dgm:presLayoutVars>
          <dgm:bulletEnabled val="1"/>
        </dgm:presLayoutVars>
      </dgm:prSet>
      <dgm:spPr/>
      <dgm:t>
        <a:bodyPr/>
        <a:lstStyle/>
        <a:p>
          <a:endParaRPr lang="en-US"/>
        </a:p>
      </dgm:t>
    </dgm:pt>
    <dgm:pt modelId="{0192931E-AAD4-40D9-902F-4670C30ADD88}" type="pres">
      <dgm:prSet presAssocID="{710BE228-4434-4273-B0F7-D478504DF895}" presName="parentNode1" presStyleLbl="node1" presStyleIdx="0" presStyleCnt="5">
        <dgm:presLayoutVars>
          <dgm:chMax val="1"/>
          <dgm:bulletEnabled val="1"/>
        </dgm:presLayoutVars>
      </dgm:prSet>
      <dgm:spPr/>
      <dgm:t>
        <a:bodyPr/>
        <a:lstStyle/>
        <a:p>
          <a:endParaRPr lang="en-US"/>
        </a:p>
      </dgm:t>
    </dgm:pt>
    <dgm:pt modelId="{3AF330FE-F0A8-43ED-9CF3-B693AD601DE5}" type="pres">
      <dgm:prSet presAssocID="{710BE228-4434-4273-B0F7-D478504DF895}" presName="connSite1" presStyleCnt="0"/>
      <dgm:spPr/>
    </dgm:pt>
    <dgm:pt modelId="{15BE9F46-4DF3-4818-A81E-16C8B3100C93}" type="pres">
      <dgm:prSet presAssocID="{CB38A2AD-3D1B-43C8-8EAB-6352D15F321D}" presName="Name9" presStyleLbl="sibTrans2D1" presStyleIdx="0" presStyleCnt="4"/>
      <dgm:spPr/>
      <dgm:t>
        <a:bodyPr/>
        <a:lstStyle/>
        <a:p>
          <a:endParaRPr lang="en-US"/>
        </a:p>
      </dgm:t>
    </dgm:pt>
    <dgm:pt modelId="{02B529B3-9428-4BFE-A454-C4B122AD33F1}" type="pres">
      <dgm:prSet presAssocID="{F0C38602-3FAC-41DE-A3BB-BE6C1767266D}" presName="composite2" presStyleCnt="0"/>
      <dgm:spPr/>
    </dgm:pt>
    <dgm:pt modelId="{9649DE7A-46D2-4E3C-92C8-86FFCC397D49}" type="pres">
      <dgm:prSet presAssocID="{F0C38602-3FAC-41DE-A3BB-BE6C1767266D}" presName="dummyNode2" presStyleLbl="node1" presStyleIdx="0" presStyleCnt="5"/>
      <dgm:spPr/>
    </dgm:pt>
    <dgm:pt modelId="{8C130371-D909-4E87-B2B9-82C623E1A759}" type="pres">
      <dgm:prSet presAssocID="{F0C38602-3FAC-41DE-A3BB-BE6C1767266D}" presName="childNode2" presStyleLbl="bgAcc1" presStyleIdx="1" presStyleCnt="5">
        <dgm:presLayoutVars>
          <dgm:bulletEnabled val="1"/>
        </dgm:presLayoutVars>
      </dgm:prSet>
      <dgm:spPr/>
      <dgm:t>
        <a:bodyPr/>
        <a:lstStyle/>
        <a:p>
          <a:endParaRPr lang="en-US"/>
        </a:p>
      </dgm:t>
    </dgm:pt>
    <dgm:pt modelId="{2EFAAC17-2955-43E1-B19A-3BDB3E0265B9}" type="pres">
      <dgm:prSet presAssocID="{F0C38602-3FAC-41DE-A3BB-BE6C1767266D}" presName="childNode2tx" presStyleLbl="bgAcc1" presStyleIdx="1" presStyleCnt="5">
        <dgm:presLayoutVars>
          <dgm:bulletEnabled val="1"/>
        </dgm:presLayoutVars>
      </dgm:prSet>
      <dgm:spPr/>
      <dgm:t>
        <a:bodyPr/>
        <a:lstStyle/>
        <a:p>
          <a:endParaRPr lang="en-US"/>
        </a:p>
      </dgm:t>
    </dgm:pt>
    <dgm:pt modelId="{D9E6B6C4-2F13-4F37-99D4-3A32E121F667}" type="pres">
      <dgm:prSet presAssocID="{F0C38602-3FAC-41DE-A3BB-BE6C1767266D}" presName="parentNode2" presStyleLbl="node1" presStyleIdx="1" presStyleCnt="5">
        <dgm:presLayoutVars>
          <dgm:chMax val="0"/>
          <dgm:bulletEnabled val="1"/>
        </dgm:presLayoutVars>
      </dgm:prSet>
      <dgm:spPr/>
      <dgm:t>
        <a:bodyPr/>
        <a:lstStyle/>
        <a:p>
          <a:endParaRPr lang="en-US"/>
        </a:p>
      </dgm:t>
    </dgm:pt>
    <dgm:pt modelId="{8BD656DC-189E-45C3-9E67-2A64D2DBD6F3}" type="pres">
      <dgm:prSet presAssocID="{F0C38602-3FAC-41DE-A3BB-BE6C1767266D}" presName="connSite2" presStyleCnt="0"/>
      <dgm:spPr/>
    </dgm:pt>
    <dgm:pt modelId="{EA50AD9C-B50F-477C-9D14-DF6E5C8597E3}" type="pres">
      <dgm:prSet presAssocID="{6077DAE6-7E9A-494A-8F90-F853C02EF5ED}" presName="Name18" presStyleLbl="sibTrans2D1" presStyleIdx="1" presStyleCnt="4"/>
      <dgm:spPr/>
      <dgm:t>
        <a:bodyPr/>
        <a:lstStyle/>
        <a:p>
          <a:endParaRPr lang="en-US"/>
        </a:p>
      </dgm:t>
    </dgm:pt>
    <dgm:pt modelId="{D235F9D8-EC66-4CF6-B6E8-4582407437AA}" type="pres">
      <dgm:prSet presAssocID="{7E217463-F8C9-49F3-82BF-D917B4B7CFC2}" presName="composite1" presStyleCnt="0"/>
      <dgm:spPr/>
    </dgm:pt>
    <dgm:pt modelId="{BF39DC90-AC0D-4B0A-8BE5-552CD44F3F85}" type="pres">
      <dgm:prSet presAssocID="{7E217463-F8C9-49F3-82BF-D917B4B7CFC2}" presName="dummyNode1" presStyleLbl="node1" presStyleIdx="1" presStyleCnt="5"/>
      <dgm:spPr/>
    </dgm:pt>
    <dgm:pt modelId="{C18857CC-D394-47F1-BCFE-50DA33C32983}" type="pres">
      <dgm:prSet presAssocID="{7E217463-F8C9-49F3-82BF-D917B4B7CFC2}" presName="childNode1" presStyleLbl="bgAcc1" presStyleIdx="2" presStyleCnt="5">
        <dgm:presLayoutVars>
          <dgm:bulletEnabled val="1"/>
        </dgm:presLayoutVars>
      </dgm:prSet>
      <dgm:spPr/>
      <dgm:t>
        <a:bodyPr/>
        <a:lstStyle/>
        <a:p>
          <a:endParaRPr lang="en-US"/>
        </a:p>
      </dgm:t>
    </dgm:pt>
    <dgm:pt modelId="{D2F9FF77-20A6-4D17-A4CB-F3848A158010}" type="pres">
      <dgm:prSet presAssocID="{7E217463-F8C9-49F3-82BF-D917B4B7CFC2}" presName="childNode1tx" presStyleLbl="bgAcc1" presStyleIdx="2" presStyleCnt="5">
        <dgm:presLayoutVars>
          <dgm:bulletEnabled val="1"/>
        </dgm:presLayoutVars>
      </dgm:prSet>
      <dgm:spPr/>
      <dgm:t>
        <a:bodyPr/>
        <a:lstStyle/>
        <a:p>
          <a:endParaRPr lang="en-US"/>
        </a:p>
      </dgm:t>
    </dgm:pt>
    <dgm:pt modelId="{C08DEA69-1C1A-4AB3-96F1-9D37CD5FA1DE}" type="pres">
      <dgm:prSet presAssocID="{7E217463-F8C9-49F3-82BF-D917B4B7CFC2}" presName="parentNode1" presStyleLbl="node1" presStyleIdx="2" presStyleCnt="5">
        <dgm:presLayoutVars>
          <dgm:chMax val="1"/>
          <dgm:bulletEnabled val="1"/>
        </dgm:presLayoutVars>
      </dgm:prSet>
      <dgm:spPr/>
      <dgm:t>
        <a:bodyPr/>
        <a:lstStyle/>
        <a:p>
          <a:endParaRPr lang="en-US"/>
        </a:p>
      </dgm:t>
    </dgm:pt>
    <dgm:pt modelId="{63D2701B-171E-41B8-909E-F18F9FFBD3E5}" type="pres">
      <dgm:prSet presAssocID="{7E217463-F8C9-49F3-82BF-D917B4B7CFC2}" presName="connSite1" presStyleCnt="0"/>
      <dgm:spPr/>
    </dgm:pt>
    <dgm:pt modelId="{4F1D3E96-014A-42E8-8B0A-7B305BC13CF1}" type="pres">
      <dgm:prSet presAssocID="{F1B6E643-CE9E-4F60-8105-13474061DC32}" presName="Name9" presStyleLbl="sibTrans2D1" presStyleIdx="2" presStyleCnt="4"/>
      <dgm:spPr/>
      <dgm:t>
        <a:bodyPr/>
        <a:lstStyle/>
        <a:p>
          <a:endParaRPr lang="en-US"/>
        </a:p>
      </dgm:t>
    </dgm:pt>
    <dgm:pt modelId="{F344BDC3-9336-445A-826C-47A8887CF1A3}" type="pres">
      <dgm:prSet presAssocID="{2978F286-2B15-4F2F-89F7-705C3072E058}" presName="composite2" presStyleCnt="0"/>
      <dgm:spPr/>
    </dgm:pt>
    <dgm:pt modelId="{5A2079BE-9E8D-492C-9CBD-C29F457B9A8E}" type="pres">
      <dgm:prSet presAssocID="{2978F286-2B15-4F2F-89F7-705C3072E058}" presName="dummyNode2" presStyleLbl="node1" presStyleIdx="2" presStyleCnt="5"/>
      <dgm:spPr/>
    </dgm:pt>
    <dgm:pt modelId="{DA6D6B6A-DCF8-443D-BB34-D69F9FAD4538}" type="pres">
      <dgm:prSet presAssocID="{2978F286-2B15-4F2F-89F7-705C3072E058}" presName="childNode2" presStyleLbl="bgAcc1" presStyleIdx="3" presStyleCnt="5">
        <dgm:presLayoutVars>
          <dgm:bulletEnabled val="1"/>
        </dgm:presLayoutVars>
      </dgm:prSet>
      <dgm:spPr/>
      <dgm:t>
        <a:bodyPr/>
        <a:lstStyle/>
        <a:p>
          <a:endParaRPr lang="en-US"/>
        </a:p>
      </dgm:t>
    </dgm:pt>
    <dgm:pt modelId="{D6EA8078-5ABE-4A20-AD91-6C9FE8200309}" type="pres">
      <dgm:prSet presAssocID="{2978F286-2B15-4F2F-89F7-705C3072E058}" presName="childNode2tx" presStyleLbl="bgAcc1" presStyleIdx="3" presStyleCnt="5">
        <dgm:presLayoutVars>
          <dgm:bulletEnabled val="1"/>
        </dgm:presLayoutVars>
      </dgm:prSet>
      <dgm:spPr/>
      <dgm:t>
        <a:bodyPr/>
        <a:lstStyle/>
        <a:p>
          <a:endParaRPr lang="en-US"/>
        </a:p>
      </dgm:t>
    </dgm:pt>
    <dgm:pt modelId="{04058552-BDAB-4ED0-B960-0D99FF79AA00}" type="pres">
      <dgm:prSet presAssocID="{2978F286-2B15-4F2F-89F7-705C3072E058}" presName="parentNode2" presStyleLbl="node1" presStyleIdx="3" presStyleCnt="5">
        <dgm:presLayoutVars>
          <dgm:chMax val="0"/>
          <dgm:bulletEnabled val="1"/>
        </dgm:presLayoutVars>
      </dgm:prSet>
      <dgm:spPr/>
      <dgm:t>
        <a:bodyPr/>
        <a:lstStyle/>
        <a:p>
          <a:endParaRPr lang="en-US"/>
        </a:p>
      </dgm:t>
    </dgm:pt>
    <dgm:pt modelId="{EC80F471-4CC4-4E19-BCC4-E9AC94A4EBA9}" type="pres">
      <dgm:prSet presAssocID="{2978F286-2B15-4F2F-89F7-705C3072E058}" presName="connSite2" presStyleCnt="0"/>
      <dgm:spPr/>
    </dgm:pt>
    <dgm:pt modelId="{DA249024-7D6C-42B8-B7E5-CCE57369DF79}" type="pres">
      <dgm:prSet presAssocID="{2517FB5E-4505-40FF-BDC1-8256874DD6E6}" presName="Name18" presStyleLbl="sibTrans2D1" presStyleIdx="3" presStyleCnt="4"/>
      <dgm:spPr/>
      <dgm:t>
        <a:bodyPr/>
        <a:lstStyle/>
        <a:p>
          <a:endParaRPr lang="en-US"/>
        </a:p>
      </dgm:t>
    </dgm:pt>
    <dgm:pt modelId="{CA4D1FAE-03D2-4C45-AF52-3F591AA39BE6}" type="pres">
      <dgm:prSet presAssocID="{3DBA6EEA-726E-42D6-B613-BFD75291C830}" presName="composite1" presStyleCnt="0"/>
      <dgm:spPr/>
    </dgm:pt>
    <dgm:pt modelId="{5D9F0501-FD8F-4767-9E6C-3C30B577D42E}" type="pres">
      <dgm:prSet presAssocID="{3DBA6EEA-726E-42D6-B613-BFD75291C830}" presName="dummyNode1" presStyleLbl="node1" presStyleIdx="3" presStyleCnt="5"/>
      <dgm:spPr/>
    </dgm:pt>
    <dgm:pt modelId="{12826935-3C37-4FEE-9E28-A6B57E980D99}" type="pres">
      <dgm:prSet presAssocID="{3DBA6EEA-726E-42D6-B613-BFD75291C830}" presName="childNode1" presStyleLbl="bgAcc1" presStyleIdx="4" presStyleCnt="5">
        <dgm:presLayoutVars>
          <dgm:bulletEnabled val="1"/>
        </dgm:presLayoutVars>
      </dgm:prSet>
      <dgm:spPr/>
      <dgm:t>
        <a:bodyPr/>
        <a:lstStyle/>
        <a:p>
          <a:endParaRPr lang="en-US"/>
        </a:p>
      </dgm:t>
    </dgm:pt>
    <dgm:pt modelId="{435DD3D5-9B09-4EA6-B914-F0A61301F364}" type="pres">
      <dgm:prSet presAssocID="{3DBA6EEA-726E-42D6-B613-BFD75291C830}" presName="childNode1tx" presStyleLbl="bgAcc1" presStyleIdx="4" presStyleCnt="5">
        <dgm:presLayoutVars>
          <dgm:bulletEnabled val="1"/>
        </dgm:presLayoutVars>
      </dgm:prSet>
      <dgm:spPr/>
      <dgm:t>
        <a:bodyPr/>
        <a:lstStyle/>
        <a:p>
          <a:endParaRPr lang="en-US"/>
        </a:p>
      </dgm:t>
    </dgm:pt>
    <dgm:pt modelId="{C8B3E503-06BA-440F-B0B0-DEC076F89D69}" type="pres">
      <dgm:prSet presAssocID="{3DBA6EEA-726E-42D6-B613-BFD75291C830}" presName="parentNode1" presStyleLbl="node1" presStyleIdx="4" presStyleCnt="5">
        <dgm:presLayoutVars>
          <dgm:chMax val="1"/>
          <dgm:bulletEnabled val="1"/>
        </dgm:presLayoutVars>
      </dgm:prSet>
      <dgm:spPr/>
      <dgm:t>
        <a:bodyPr/>
        <a:lstStyle/>
        <a:p>
          <a:endParaRPr lang="en-US"/>
        </a:p>
      </dgm:t>
    </dgm:pt>
    <dgm:pt modelId="{CF42AABD-EF42-4BE4-A997-E46B06B2517D}" type="pres">
      <dgm:prSet presAssocID="{3DBA6EEA-726E-42D6-B613-BFD75291C830}" presName="connSite1" presStyleCnt="0"/>
      <dgm:spPr/>
    </dgm:pt>
  </dgm:ptLst>
  <dgm:cxnLst>
    <dgm:cxn modelId="{44640D9F-5458-4B0C-8D14-AB8F2D427372}" type="presOf" srcId="{81CFB7F7-9BD8-4A32-BCC4-E2DA96515202}" destId="{D6EA8078-5ABE-4A20-AD91-6C9FE8200309}" srcOrd="1" destOrd="0" presId="urn:microsoft.com/office/officeart/2005/8/layout/hProcess4"/>
    <dgm:cxn modelId="{541FE827-05A5-4C82-ACB1-E38403439D2C}" type="presOf" srcId="{F5B12976-D89F-40E7-8AD7-E39F206B27C4}" destId="{D3A269A2-0E2B-4F77-BA18-0B721E17637E}" srcOrd="1" destOrd="1" presId="urn:microsoft.com/office/officeart/2005/8/layout/hProcess4"/>
    <dgm:cxn modelId="{B0E259AA-B03B-4769-ABA5-017A77C10BDD}" type="presOf" srcId="{710BE228-4434-4273-B0F7-D478504DF895}" destId="{0192931E-AAD4-40D9-902F-4670C30ADD88}" srcOrd="0" destOrd="0" presId="urn:microsoft.com/office/officeart/2005/8/layout/hProcess4"/>
    <dgm:cxn modelId="{2B0BAFBC-FAB5-4B41-A067-AD8E6EB4D112}" type="presOf" srcId="{F48B5955-9287-461C-BF76-3A038178DDD6}" destId="{435DD3D5-9B09-4EA6-B914-F0A61301F364}" srcOrd="1" destOrd="1" presId="urn:microsoft.com/office/officeart/2005/8/layout/hProcess4"/>
    <dgm:cxn modelId="{2DAEE7BF-DD9E-4730-B8A0-60DF0D7154A0}" type="presOf" srcId="{BE365B6F-46AE-4D96-AE46-3DD90412B166}" destId="{12826935-3C37-4FEE-9E28-A6B57E980D99}" srcOrd="0" destOrd="0" presId="urn:microsoft.com/office/officeart/2005/8/layout/hProcess4"/>
    <dgm:cxn modelId="{D3FE95EE-A4A7-4C91-AD70-94E324C50D58}" type="presOf" srcId="{F1B6E643-CE9E-4F60-8105-13474061DC32}" destId="{4F1D3E96-014A-42E8-8B0A-7B305BC13CF1}" srcOrd="0" destOrd="0" presId="urn:microsoft.com/office/officeart/2005/8/layout/hProcess4"/>
    <dgm:cxn modelId="{A0A79890-7E3F-484D-B8BB-BCA9CDBBB382}" srcId="{710BE228-4434-4273-B0F7-D478504DF895}" destId="{A14C9D69-40F6-4C95-B528-0D114A6F0D7C}" srcOrd="0" destOrd="0" parTransId="{D6A27948-7BE6-46A5-9930-F9ABC732F5ED}" sibTransId="{2DAD969A-9738-474A-AB93-3472BA684184}"/>
    <dgm:cxn modelId="{10066B92-DB30-4845-A98B-95FC22523427}" srcId="{7078203D-8C86-4FFA-9703-AD6BC5C2BD2E}" destId="{2978F286-2B15-4F2F-89F7-705C3072E058}" srcOrd="3" destOrd="0" parTransId="{88D4F9BF-6859-4AD0-9354-AA8B61BA2958}" sibTransId="{2517FB5E-4505-40FF-BDC1-8256874DD6E6}"/>
    <dgm:cxn modelId="{40160F6D-5442-4A7B-BCEE-E920AE9C4537}" type="presOf" srcId="{109C26B2-80F7-4040-885E-4A71D4D12743}" destId="{2EFAAC17-2955-43E1-B19A-3BDB3E0265B9}" srcOrd="1" destOrd="1" presId="urn:microsoft.com/office/officeart/2005/8/layout/hProcess4"/>
    <dgm:cxn modelId="{DEDC19FC-7C00-444A-A7C8-68ABEC3CD35A}" srcId="{7078203D-8C86-4FFA-9703-AD6BC5C2BD2E}" destId="{3DBA6EEA-726E-42D6-B613-BFD75291C830}" srcOrd="4" destOrd="0" parTransId="{5CDBD5AB-A54D-4193-AB96-C2ED107B5CAB}" sibTransId="{5064721D-E62C-4DDB-85F1-71E0C76400F9}"/>
    <dgm:cxn modelId="{AB746D60-8637-47AF-A67B-C59DF96D20A1}" srcId="{3DBA6EEA-726E-42D6-B613-BFD75291C830}" destId="{F48B5955-9287-461C-BF76-3A038178DDD6}" srcOrd="1" destOrd="0" parTransId="{65DA6B0C-6C90-4E64-A7E7-5F79CB5D53D7}" sibTransId="{DEBB5070-4CD2-453A-813B-4484F122F1D7}"/>
    <dgm:cxn modelId="{373CD4DF-80D0-471C-B97F-969DBE43A021}" type="presOf" srcId="{A14C9D69-40F6-4C95-B528-0D114A6F0D7C}" destId="{AEA3E94D-FB6F-4952-AFD5-7BFEC5CC613C}" srcOrd="0" destOrd="0" presId="urn:microsoft.com/office/officeart/2005/8/layout/hProcess4"/>
    <dgm:cxn modelId="{12D65AE4-7D37-44F1-B903-9690F7747741}" srcId="{F0C38602-3FAC-41DE-A3BB-BE6C1767266D}" destId="{39B7DED2-6440-408C-B9F9-00EBAC048E4C}" srcOrd="0" destOrd="0" parTransId="{5F0BAC47-5CC0-4237-A5E2-F84AC699D438}" sibTransId="{30F6057E-6440-4184-8229-136E1F785C54}"/>
    <dgm:cxn modelId="{E206FE3E-764E-443E-9BBA-CF773FE23EC3}" type="presOf" srcId="{2978F286-2B15-4F2F-89F7-705C3072E058}" destId="{04058552-BDAB-4ED0-B960-0D99FF79AA00}" srcOrd="0" destOrd="0" presId="urn:microsoft.com/office/officeart/2005/8/layout/hProcess4"/>
    <dgm:cxn modelId="{6D760AEA-9F2D-4A1C-B35D-D0760FCC64DA}" srcId="{3DBA6EEA-726E-42D6-B613-BFD75291C830}" destId="{BE365B6F-46AE-4D96-AE46-3DD90412B166}" srcOrd="0" destOrd="0" parTransId="{3A053795-2971-4642-BFF6-76E25CE10061}" sibTransId="{E034D67B-D639-4EEE-A693-994AB1C7CA72}"/>
    <dgm:cxn modelId="{069F057F-FF28-413E-B145-A86F87F3CA56}" srcId="{7078203D-8C86-4FFA-9703-AD6BC5C2BD2E}" destId="{F0C38602-3FAC-41DE-A3BB-BE6C1767266D}" srcOrd="1" destOrd="0" parTransId="{D355974C-9702-405F-9259-86A6E0A36DDE}" sibTransId="{6077DAE6-7E9A-494A-8F90-F853C02EF5ED}"/>
    <dgm:cxn modelId="{C99535BA-60D9-46FF-B679-51DEDC4DF99E}" type="presOf" srcId="{AB16FB7D-4DBF-4236-A671-4B943CED175E}" destId="{C18857CC-D394-47F1-BCFE-50DA33C32983}" srcOrd="0" destOrd="1" presId="urn:microsoft.com/office/officeart/2005/8/layout/hProcess4"/>
    <dgm:cxn modelId="{0CB4B032-D231-44F4-8F3E-FA8E34E425CB}" type="presOf" srcId="{81CFB7F7-9BD8-4A32-BCC4-E2DA96515202}" destId="{DA6D6B6A-DCF8-443D-BB34-D69F9FAD4538}" srcOrd="0" destOrd="0" presId="urn:microsoft.com/office/officeart/2005/8/layout/hProcess4"/>
    <dgm:cxn modelId="{2CB98BBB-CF05-4147-A03D-17D962F638A3}" type="presOf" srcId="{F48B5955-9287-461C-BF76-3A038178DDD6}" destId="{12826935-3C37-4FEE-9E28-A6B57E980D99}" srcOrd="0" destOrd="1" presId="urn:microsoft.com/office/officeart/2005/8/layout/hProcess4"/>
    <dgm:cxn modelId="{9EA8F09C-B2ED-4741-AFBA-3547CF9358D3}" srcId="{2978F286-2B15-4F2F-89F7-705C3072E058}" destId="{81CFB7F7-9BD8-4A32-BCC4-E2DA96515202}" srcOrd="0" destOrd="0" parTransId="{3EC981FC-80B5-478B-B1D8-34D5F63C8A57}" sibTransId="{431C382D-74C9-466A-9679-C4485A0E2E3A}"/>
    <dgm:cxn modelId="{779E80D7-FBC4-44A8-81FC-B133FBC09F47}" type="presOf" srcId="{A14C9D69-40F6-4C95-B528-0D114A6F0D7C}" destId="{D3A269A2-0E2B-4F77-BA18-0B721E17637E}" srcOrd="1" destOrd="0" presId="urn:microsoft.com/office/officeart/2005/8/layout/hProcess4"/>
    <dgm:cxn modelId="{B7F9DE32-8060-448A-A858-8342798C77AE}" type="presOf" srcId="{BE365B6F-46AE-4D96-AE46-3DD90412B166}" destId="{435DD3D5-9B09-4EA6-B914-F0A61301F364}" srcOrd="1" destOrd="0" presId="urn:microsoft.com/office/officeart/2005/8/layout/hProcess4"/>
    <dgm:cxn modelId="{8B757DBB-3A94-4143-9E38-C9ADD7DEB5F8}" srcId="{7E217463-F8C9-49F3-82BF-D917B4B7CFC2}" destId="{614ADBD2-3FBF-4740-83B9-05FFCA13B508}" srcOrd="0" destOrd="0" parTransId="{488CB06F-462C-40AE-88DD-EC676960BF8F}" sibTransId="{65B336F8-5EF5-49B4-8EA8-DAA8BE982708}"/>
    <dgm:cxn modelId="{39D517D5-A96F-4545-8AE9-C13D14003B09}" type="presOf" srcId="{39B7DED2-6440-408C-B9F9-00EBAC048E4C}" destId="{2EFAAC17-2955-43E1-B19A-3BDB3E0265B9}" srcOrd="1" destOrd="0" presId="urn:microsoft.com/office/officeart/2005/8/layout/hProcess4"/>
    <dgm:cxn modelId="{F4016859-6B0A-40F8-AE92-BF42882038C2}" srcId="{F0C38602-3FAC-41DE-A3BB-BE6C1767266D}" destId="{109C26B2-80F7-4040-885E-4A71D4D12743}" srcOrd="1" destOrd="0" parTransId="{E0F89DAF-EE44-4CDE-AFEA-4712315489D7}" sibTransId="{6282824B-9D69-4BE0-9348-62E8BE7B2684}"/>
    <dgm:cxn modelId="{70E4082D-1435-49FC-A686-6894646B2889}" srcId="{7078203D-8C86-4FFA-9703-AD6BC5C2BD2E}" destId="{710BE228-4434-4273-B0F7-D478504DF895}" srcOrd="0" destOrd="0" parTransId="{0F552146-F35C-4E19-9C46-4D07112DA9D8}" sibTransId="{CB38A2AD-3D1B-43C8-8EAB-6352D15F321D}"/>
    <dgm:cxn modelId="{7C922524-9674-4D4F-8D75-7192878C3720}" type="presOf" srcId="{F5B12976-D89F-40E7-8AD7-E39F206B27C4}" destId="{AEA3E94D-FB6F-4952-AFD5-7BFEC5CC613C}" srcOrd="0" destOrd="1" presId="urn:microsoft.com/office/officeart/2005/8/layout/hProcess4"/>
    <dgm:cxn modelId="{0CA01A67-38AB-491F-9080-85E0C1A8AF7C}" srcId="{2978F286-2B15-4F2F-89F7-705C3072E058}" destId="{657C15FD-74ED-418F-BD4E-E747FDE11FC0}" srcOrd="1" destOrd="0" parTransId="{DFC69617-ED37-4F1A-97C6-1EC716288E9B}" sibTransId="{2535A50B-E654-44C4-916C-738F3A1F47A5}"/>
    <dgm:cxn modelId="{9A2F46B2-8468-4123-A27E-A09AF3E7FFAF}" type="presOf" srcId="{7E217463-F8C9-49F3-82BF-D917B4B7CFC2}" destId="{C08DEA69-1C1A-4AB3-96F1-9D37CD5FA1DE}" srcOrd="0" destOrd="0" presId="urn:microsoft.com/office/officeart/2005/8/layout/hProcess4"/>
    <dgm:cxn modelId="{50ADECC4-9333-403C-BCA8-9A72DE6A1D38}" srcId="{7E217463-F8C9-49F3-82BF-D917B4B7CFC2}" destId="{AB16FB7D-4DBF-4236-A671-4B943CED175E}" srcOrd="1" destOrd="0" parTransId="{BEA74293-0D11-402C-9903-60401A38DC8C}" sibTransId="{A2000765-AD86-4FBE-91D0-85F8AAAD11EF}"/>
    <dgm:cxn modelId="{B8AFA684-F149-4AC9-9491-24D658E0E2B8}" type="presOf" srcId="{CB38A2AD-3D1B-43C8-8EAB-6352D15F321D}" destId="{15BE9F46-4DF3-4818-A81E-16C8B3100C93}" srcOrd="0" destOrd="0" presId="urn:microsoft.com/office/officeart/2005/8/layout/hProcess4"/>
    <dgm:cxn modelId="{7B524F3D-53DA-43A9-93CD-0BFB759E0A74}" type="presOf" srcId="{2517FB5E-4505-40FF-BDC1-8256874DD6E6}" destId="{DA249024-7D6C-42B8-B7E5-CCE57369DF79}" srcOrd="0" destOrd="0" presId="urn:microsoft.com/office/officeart/2005/8/layout/hProcess4"/>
    <dgm:cxn modelId="{030A88E0-7E28-43EE-ACD2-E5C10B0DB9F7}" type="presOf" srcId="{AB16FB7D-4DBF-4236-A671-4B943CED175E}" destId="{D2F9FF77-20A6-4D17-A4CB-F3848A158010}" srcOrd="1" destOrd="1" presId="urn:microsoft.com/office/officeart/2005/8/layout/hProcess4"/>
    <dgm:cxn modelId="{53D4B380-40ED-416E-B048-CA34F6F9982B}" type="presOf" srcId="{6077DAE6-7E9A-494A-8F90-F853C02EF5ED}" destId="{EA50AD9C-B50F-477C-9D14-DF6E5C8597E3}" srcOrd="0" destOrd="0" presId="urn:microsoft.com/office/officeart/2005/8/layout/hProcess4"/>
    <dgm:cxn modelId="{1BC9A390-71FB-4DDE-8C0D-61A5D6B5006A}" type="presOf" srcId="{109C26B2-80F7-4040-885E-4A71D4D12743}" destId="{8C130371-D909-4E87-B2B9-82C623E1A759}" srcOrd="0" destOrd="1" presId="urn:microsoft.com/office/officeart/2005/8/layout/hProcess4"/>
    <dgm:cxn modelId="{60CD8463-032C-4569-9978-B6985702B0DF}" type="presOf" srcId="{39B7DED2-6440-408C-B9F9-00EBAC048E4C}" destId="{8C130371-D909-4E87-B2B9-82C623E1A759}" srcOrd="0" destOrd="0" presId="urn:microsoft.com/office/officeart/2005/8/layout/hProcess4"/>
    <dgm:cxn modelId="{46AA3B0B-6829-4E99-B7CD-A0F24D2E7834}" srcId="{7078203D-8C86-4FFA-9703-AD6BC5C2BD2E}" destId="{7E217463-F8C9-49F3-82BF-D917B4B7CFC2}" srcOrd="2" destOrd="0" parTransId="{E3138D37-C741-4EE3-8E6B-7CC4FB90CEFA}" sibTransId="{F1B6E643-CE9E-4F60-8105-13474061DC32}"/>
    <dgm:cxn modelId="{48A2A12A-FE34-47FB-BDA4-62C45A76A652}" type="presOf" srcId="{614ADBD2-3FBF-4740-83B9-05FFCA13B508}" destId="{C18857CC-D394-47F1-BCFE-50DA33C32983}" srcOrd="0" destOrd="0" presId="urn:microsoft.com/office/officeart/2005/8/layout/hProcess4"/>
    <dgm:cxn modelId="{21A8C3A1-CE35-422D-A0BC-82C2D8DA424C}" type="presOf" srcId="{F0C38602-3FAC-41DE-A3BB-BE6C1767266D}" destId="{D9E6B6C4-2F13-4F37-99D4-3A32E121F667}" srcOrd="0" destOrd="0" presId="urn:microsoft.com/office/officeart/2005/8/layout/hProcess4"/>
    <dgm:cxn modelId="{D5389B1F-F0FC-4243-ABE9-E035C064CDB2}" type="presOf" srcId="{3DBA6EEA-726E-42D6-B613-BFD75291C830}" destId="{C8B3E503-06BA-440F-B0B0-DEC076F89D69}" srcOrd="0" destOrd="0" presId="urn:microsoft.com/office/officeart/2005/8/layout/hProcess4"/>
    <dgm:cxn modelId="{01576A4D-D3B8-42E4-A0B6-F324346228BD}" type="presOf" srcId="{7078203D-8C86-4FFA-9703-AD6BC5C2BD2E}" destId="{633717F9-7EA4-4572-842F-E6229245C82B}" srcOrd="0" destOrd="0" presId="urn:microsoft.com/office/officeart/2005/8/layout/hProcess4"/>
    <dgm:cxn modelId="{C246C901-8CB6-4B03-8C16-52266BF05872}" srcId="{710BE228-4434-4273-B0F7-D478504DF895}" destId="{F5B12976-D89F-40E7-8AD7-E39F206B27C4}" srcOrd="1" destOrd="0" parTransId="{29E72AF9-3F2F-4882-9956-6998BB14E11C}" sibTransId="{44B4901C-BA02-4D7B-9411-6101F825A06E}"/>
    <dgm:cxn modelId="{B7529138-8F88-447E-BEC7-304E2CA1E0D5}" type="presOf" srcId="{657C15FD-74ED-418F-BD4E-E747FDE11FC0}" destId="{DA6D6B6A-DCF8-443D-BB34-D69F9FAD4538}" srcOrd="0" destOrd="1" presId="urn:microsoft.com/office/officeart/2005/8/layout/hProcess4"/>
    <dgm:cxn modelId="{216D7E6B-0C54-4E9E-A6E8-FA849FAE8D88}" type="presOf" srcId="{614ADBD2-3FBF-4740-83B9-05FFCA13B508}" destId="{D2F9FF77-20A6-4D17-A4CB-F3848A158010}" srcOrd="1" destOrd="0" presId="urn:microsoft.com/office/officeart/2005/8/layout/hProcess4"/>
    <dgm:cxn modelId="{6DD8F602-F07E-469C-AC0D-62FE8CAAB6C1}" type="presOf" srcId="{657C15FD-74ED-418F-BD4E-E747FDE11FC0}" destId="{D6EA8078-5ABE-4A20-AD91-6C9FE8200309}" srcOrd="1" destOrd="1" presId="urn:microsoft.com/office/officeart/2005/8/layout/hProcess4"/>
    <dgm:cxn modelId="{DBCE9490-AC5C-45B2-A016-EF6AD9BDAEA9}" type="presParOf" srcId="{633717F9-7EA4-4572-842F-E6229245C82B}" destId="{6D4FCB0C-A1BC-4982-8D17-907019428CC5}" srcOrd="0" destOrd="0" presId="urn:microsoft.com/office/officeart/2005/8/layout/hProcess4"/>
    <dgm:cxn modelId="{52450C0B-38C7-4ACA-AF61-9D4986BA793F}" type="presParOf" srcId="{633717F9-7EA4-4572-842F-E6229245C82B}" destId="{913FE8DD-F528-429A-9FE8-F868148859F9}" srcOrd="1" destOrd="0" presId="urn:microsoft.com/office/officeart/2005/8/layout/hProcess4"/>
    <dgm:cxn modelId="{6D58A45C-93C4-4874-87E3-41538F18C042}" type="presParOf" srcId="{633717F9-7EA4-4572-842F-E6229245C82B}" destId="{5845741A-84F8-4624-8D6D-4DDA5F4B734B}" srcOrd="2" destOrd="0" presId="urn:microsoft.com/office/officeart/2005/8/layout/hProcess4"/>
    <dgm:cxn modelId="{F0496569-9BA0-4FC8-ADB9-3AC7116ABE76}" type="presParOf" srcId="{5845741A-84F8-4624-8D6D-4DDA5F4B734B}" destId="{8B348218-B198-4D0D-B040-49A1EB3B821C}" srcOrd="0" destOrd="0" presId="urn:microsoft.com/office/officeart/2005/8/layout/hProcess4"/>
    <dgm:cxn modelId="{503D8AB2-7256-477A-BBF5-7EBCDDB7C290}" type="presParOf" srcId="{8B348218-B198-4D0D-B040-49A1EB3B821C}" destId="{F4F5533D-5742-43DD-AF4E-4701D55C2ACF}" srcOrd="0" destOrd="0" presId="urn:microsoft.com/office/officeart/2005/8/layout/hProcess4"/>
    <dgm:cxn modelId="{FA93DBF6-F0EE-4EDD-93B3-6C45D07672E4}" type="presParOf" srcId="{8B348218-B198-4D0D-B040-49A1EB3B821C}" destId="{AEA3E94D-FB6F-4952-AFD5-7BFEC5CC613C}" srcOrd="1" destOrd="0" presId="urn:microsoft.com/office/officeart/2005/8/layout/hProcess4"/>
    <dgm:cxn modelId="{D4F1022F-78EA-4B98-B119-6298B3537479}" type="presParOf" srcId="{8B348218-B198-4D0D-B040-49A1EB3B821C}" destId="{D3A269A2-0E2B-4F77-BA18-0B721E17637E}" srcOrd="2" destOrd="0" presId="urn:microsoft.com/office/officeart/2005/8/layout/hProcess4"/>
    <dgm:cxn modelId="{059FFB57-AA59-4AD2-916E-51E110E71AE4}" type="presParOf" srcId="{8B348218-B198-4D0D-B040-49A1EB3B821C}" destId="{0192931E-AAD4-40D9-902F-4670C30ADD88}" srcOrd="3" destOrd="0" presId="urn:microsoft.com/office/officeart/2005/8/layout/hProcess4"/>
    <dgm:cxn modelId="{DFB26D8D-9667-486D-9EA7-B60756C844B2}" type="presParOf" srcId="{8B348218-B198-4D0D-B040-49A1EB3B821C}" destId="{3AF330FE-F0A8-43ED-9CF3-B693AD601DE5}" srcOrd="4" destOrd="0" presId="urn:microsoft.com/office/officeart/2005/8/layout/hProcess4"/>
    <dgm:cxn modelId="{F6CED354-BDD6-45A4-8DA4-9B3E32471146}" type="presParOf" srcId="{5845741A-84F8-4624-8D6D-4DDA5F4B734B}" destId="{15BE9F46-4DF3-4818-A81E-16C8B3100C93}" srcOrd="1" destOrd="0" presId="urn:microsoft.com/office/officeart/2005/8/layout/hProcess4"/>
    <dgm:cxn modelId="{82664161-FF67-45E5-9C9A-45E47CBD48A7}" type="presParOf" srcId="{5845741A-84F8-4624-8D6D-4DDA5F4B734B}" destId="{02B529B3-9428-4BFE-A454-C4B122AD33F1}" srcOrd="2" destOrd="0" presId="urn:microsoft.com/office/officeart/2005/8/layout/hProcess4"/>
    <dgm:cxn modelId="{1053D9E5-AB22-452A-957A-31498B9C9641}" type="presParOf" srcId="{02B529B3-9428-4BFE-A454-C4B122AD33F1}" destId="{9649DE7A-46D2-4E3C-92C8-86FFCC397D49}" srcOrd="0" destOrd="0" presId="urn:microsoft.com/office/officeart/2005/8/layout/hProcess4"/>
    <dgm:cxn modelId="{E19B25A1-A237-4777-8918-B136EBEEAE59}" type="presParOf" srcId="{02B529B3-9428-4BFE-A454-C4B122AD33F1}" destId="{8C130371-D909-4E87-B2B9-82C623E1A759}" srcOrd="1" destOrd="0" presId="urn:microsoft.com/office/officeart/2005/8/layout/hProcess4"/>
    <dgm:cxn modelId="{1E5F4662-B202-469D-84A9-A605151567EA}" type="presParOf" srcId="{02B529B3-9428-4BFE-A454-C4B122AD33F1}" destId="{2EFAAC17-2955-43E1-B19A-3BDB3E0265B9}" srcOrd="2" destOrd="0" presId="urn:microsoft.com/office/officeart/2005/8/layout/hProcess4"/>
    <dgm:cxn modelId="{1C632545-F295-46D5-ADBA-3A85E3FE17D1}" type="presParOf" srcId="{02B529B3-9428-4BFE-A454-C4B122AD33F1}" destId="{D9E6B6C4-2F13-4F37-99D4-3A32E121F667}" srcOrd="3" destOrd="0" presId="urn:microsoft.com/office/officeart/2005/8/layout/hProcess4"/>
    <dgm:cxn modelId="{33A2D058-B682-4209-AAE2-5479CC174A79}" type="presParOf" srcId="{02B529B3-9428-4BFE-A454-C4B122AD33F1}" destId="{8BD656DC-189E-45C3-9E67-2A64D2DBD6F3}" srcOrd="4" destOrd="0" presId="urn:microsoft.com/office/officeart/2005/8/layout/hProcess4"/>
    <dgm:cxn modelId="{3AA2B876-DEF3-4A56-8139-79D7124161E1}" type="presParOf" srcId="{5845741A-84F8-4624-8D6D-4DDA5F4B734B}" destId="{EA50AD9C-B50F-477C-9D14-DF6E5C8597E3}" srcOrd="3" destOrd="0" presId="urn:microsoft.com/office/officeart/2005/8/layout/hProcess4"/>
    <dgm:cxn modelId="{89E9BE4E-A877-41D5-87B2-AAA35D852C72}" type="presParOf" srcId="{5845741A-84F8-4624-8D6D-4DDA5F4B734B}" destId="{D235F9D8-EC66-4CF6-B6E8-4582407437AA}" srcOrd="4" destOrd="0" presId="urn:microsoft.com/office/officeart/2005/8/layout/hProcess4"/>
    <dgm:cxn modelId="{23F304BA-0DDC-4D3E-86DB-6C35B5A1DACD}" type="presParOf" srcId="{D235F9D8-EC66-4CF6-B6E8-4582407437AA}" destId="{BF39DC90-AC0D-4B0A-8BE5-552CD44F3F85}" srcOrd="0" destOrd="0" presId="urn:microsoft.com/office/officeart/2005/8/layout/hProcess4"/>
    <dgm:cxn modelId="{91146648-8241-4FCF-96A8-3194D4D51223}" type="presParOf" srcId="{D235F9D8-EC66-4CF6-B6E8-4582407437AA}" destId="{C18857CC-D394-47F1-BCFE-50DA33C32983}" srcOrd="1" destOrd="0" presId="urn:microsoft.com/office/officeart/2005/8/layout/hProcess4"/>
    <dgm:cxn modelId="{F0CEBB31-FE22-43B3-AC4B-EDD9062F03D5}" type="presParOf" srcId="{D235F9D8-EC66-4CF6-B6E8-4582407437AA}" destId="{D2F9FF77-20A6-4D17-A4CB-F3848A158010}" srcOrd="2" destOrd="0" presId="urn:microsoft.com/office/officeart/2005/8/layout/hProcess4"/>
    <dgm:cxn modelId="{9CB44A08-FD16-44E0-9C33-F1052C748221}" type="presParOf" srcId="{D235F9D8-EC66-4CF6-B6E8-4582407437AA}" destId="{C08DEA69-1C1A-4AB3-96F1-9D37CD5FA1DE}" srcOrd="3" destOrd="0" presId="urn:microsoft.com/office/officeart/2005/8/layout/hProcess4"/>
    <dgm:cxn modelId="{E41B899A-3780-4084-A530-010859F84664}" type="presParOf" srcId="{D235F9D8-EC66-4CF6-B6E8-4582407437AA}" destId="{63D2701B-171E-41B8-909E-F18F9FFBD3E5}" srcOrd="4" destOrd="0" presId="urn:microsoft.com/office/officeart/2005/8/layout/hProcess4"/>
    <dgm:cxn modelId="{25886071-2E0F-4145-9256-1E92CE647D4D}" type="presParOf" srcId="{5845741A-84F8-4624-8D6D-4DDA5F4B734B}" destId="{4F1D3E96-014A-42E8-8B0A-7B305BC13CF1}" srcOrd="5" destOrd="0" presId="urn:microsoft.com/office/officeart/2005/8/layout/hProcess4"/>
    <dgm:cxn modelId="{756FA379-FC72-48AC-A6C8-78428528EA5A}" type="presParOf" srcId="{5845741A-84F8-4624-8D6D-4DDA5F4B734B}" destId="{F344BDC3-9336-445A-826C-47A8887CF1A3}" srcOrd="6" destOrd="0" presId="urn:microsoft.com/office/officeart/2005/8/layout/hProcess4"/>
    <dgm:cxn modelId="{8E85842A-59EF-4F32-A4D4-45782DEE1258}" type="presParOf" srcId="{F344BDC3-9336-445A-826C-47A8887CF1A3}" destId="{5A2079BE-9E8D-492C-9CBD-C29F457B9A8E}" srcOrd="0" destOrd="0" presId="urn:microsoft.com/office/officeart/2005/8/layout/hProcess4"/>
    <dgm:cxn modelId="{D78EED80-4B12-459C-9938-7A0182D5DDCE}" type="presParOf" srcId="{F344BDC3-9336-445A-826C-47A8887CF1A3}" destId="{DA6D6B6A-DCF8-443D-BB34-D69F9FAD4538}" srcOrd="1" destOrd="0" presId="urn:microsoft.com/office/officeart/2005/8/layout/hProcess4"/>
    <dgm:cxn modelId="{78FDE046-EBE1-4645-88B6-DBE882652A13}" type="presParOf" srcId="{F344BDC3-9336-445A-826C-47A8887CF1A3}" destId="{D6EA8078-5ABE-4A20-AD91-6C9FE8200309}" srcOrd="2" destOrd="0" presId="urn:microsoft.com/office/officeart/2005/8/layout/hProcess4"/>
    <dgm:cxn modelId="{68F82806-6F97-4A3A-8EC7-AFD432935877}" type="presParOf" srcId="{F344BDC3-9336-445A-826C-47A8887CF1A3}" destId="{04058552-BDAB-4ED0-B960-0D99FF79AA00}" srcOrd="3" destOrd="0" presId="urn:microsoft.com/office/officeart/2005/8/layout/hProcess4"/>
    <dgm:cxn modelId="{FEC241B4-729B-4D03-98A3-8CC66F955BD3}" type="presParOf" srcId="{F344BDC3-9336-445A-826C-47A8887CF1A3}" destId="{EC80F471-4CC4-4E19-BCC4-E9AC94A4EBA9}" srcOrd="4" destOrd="0" presId="urn:microsoft.com/office/officeart/2005/8/layout/hProcess4"/>
    <dgm:cxn modelId="{D26FFA53-6184-45A1-A29C-68AC1FCB39FA}" type="presParOf" srcId="{5845741A-84F8-4624-8D6D-4DDA5F4B734B}" destId="{DA249024-7D6C-42B8-B7E5-CCE57369DF79}" srcOrd="7" destOrd="0" presId="urn:microsoft.com/office/officeart/2005/8/layout/hProcess4"/>
    <dgm:cxn modelId="{70CA400F-E6F1-450A-895C-668367B9CC2D}" type="presParOf" srcId="{5845741A-84F8-4624-8D6D-4DDA5F4B734B}" destId="{CA4D1FAE-03D2-4C45-AF52-3F591AA39BE6}" srcOrd="8" destOrd="0" presId="urn:microsoft.com/office/officeart/2005/8/layout/hProcess4"/>
    <dgm:cxn modelId="{B3A39780-6D86-441A-BD60-48D7420135DF}" type="presParOf" srcId="{CA4D1FAE-03D2-4C45-AF52-3F591AA39BE6}" destId="{5D9F0501-FD8F-4767-9E6C-3C30B577D42E}" srcOrd="0" destOrd="0" presId="urn:microsoft.com/office/officeart/2005/8/layout/hProcess4"/>
    <dgm:cxn modelId="{9AA729DC-6CF3-41AD-A485-6D4E29D20BB8}" type="presParOf" srcId="{CA4D1FAE-03D2-4C45-AF52-3F591AA39BE6}" destId="{12826935-3C37-4FEE-9E28-A6B57E980D99}" srcOrd="1" destOrd="0" presId="urn:microsoft.com/office/officeart/2005/8/layout/hProcess4"/>
    <dgm:cxn modelId="{7B040381-2370-42F0-9E04-B70CB9E101AB}" type="presParOf" srcId="{CA4D1FAE-03D2-4C45-AF52-3F591AA39BE6}" destId="{435DD3D5-9B09-4EA6-B914-F0A61301F364}" srcOrd="2" destOrd="0" presId="urn:microsoft.com/office/officeart/2005/8/layout/hProcess4"/>
    <dgm:cxn modelId="{7A387911-7D03-41B1-B8FA-AD0AC0EB287D}" type="presParOf" srcId="{CA4D1FAE-03D2-4C45-AF52-3F591AA39BE6}" destId="{C8B3E503-06BA-440F-B0B0-DEC076F89D69}" srcOrd="3" destOrd="0" presId="urn:microsoft.com/office/officeart/2005/8/layout/hProcess4"/>
    <dgm:cxn modelId="{A8387AA3-747C-4F95-8BE1-98823C5AEBA7}" type="presParOf" srcId="{CA4D1FAE-03D2-4C45-AF52-3F591AA39BE6}" destId="{CF42AABD-EF42-4BE4-A997-E46B06B2517D}" srcOrd="4" destOrd="0" presId="urn:microsoft.com/office/officeart/2005/8/layout/h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0A6ECD-20C1-4DF6-AE2F-FEBE05C7222D}" type="doc">
      <dgm:prSet loTypeId="urn:microsoft.com/office/officeart/2005/8/layout/hProcess4" loCatId="process" qsTypeId="urn:microsoft.com/office/officeart/2005/8/quickstyle/simple2" qsCatId="simple" csTypeId="urn:microsoft.com/office/officeart/2005/8/colors/accent1_2" csCatId="accent1" phldr="1"/>
      <dgm:spPr/>
      <dgm:t>
        <a:bodyPr/>
        <a:lstStyle/>
        <a:p>
          <a:endParaRPr lang="en-US"/>
        </a:p>
      </dgm:t>
    </dgm:pt>
    <dgm:pt modelId="{65ED110C-4616-48EA-BF80-A4BE79A6C9C8}">
      <dgm:prSet phldrT="[Text]" custT="1"/>
      <dgm:spPr/>
      <dgm:t>
        <a:bodyPr/>
        <a:lstStyle/>
        <a:p>
          <a:r>
            <a:rPr lang="en-US" sz="1200" dirty="0" smtClean="0">
              <a:solidFill>
                <a:schemeClr val="tx1"/>
              </a:solidFill>
            </a:rPr>
            <a:t>Phase 1</a:t>
          </a:r>
        </a:p>
        <a:p>
          <a:r>
            <a:rPr lang="en-US" sz="1200" dirty="0" smtClean="0">
              <a:solidFill>
                <a:schemeClr val="tx1"/>
              </a:solidFill>
            </a:rPr>
            <a:t>Data preparation</a:t>
          </a:r>
          <a:endParaRPr lang="en-US" sz="1200" dirty="0">
            <a:solidFill>
              <a:schemeClr val="tx1"/>
            </a:solidFill>
          </a:endParaRPr>
        </a:p>
      </dgm:t>
    </dgm:pt>
    <dgm:pt modelId="{6EFC5F96-7D9B-427D-BEE9-E714CFF9636B}" type="parTrans" cxnId="{66C6616D-323E-4987-AF23-27B68073493B}">
      <dgm:prSet/>
      <dgm:spPr/>
      <dgm:t>
        <a:bodyPr/>
        <a:lstStyle/>
        <a:p>
          <a:endParaRPr lang="en-US" sz="1200"/>
        </a:p>
      </dgm:t>
    </dgm:pt>
    <dgm:pt modelId="{9019D1BD-E9E0-4139-923C-13F41262B67A}" type="sibTrans" cxnId="{66C6616D-323E-4987-AF23-27B68073493B}">
      <dgm:prSet/>
      <dgm:spPr/>
      <dgm:t>
        <a:bodyPr/>
        <a:lstStyle/>
        <a:p>
          <a:endParaRPr lang="en-US" sz="1200"/>
        </a:p>
      </dgm:t>
    </dgm:pt>
    <dgm:pt modelId="{45B994EA-414E-46F2-A299-3FBB39C830C0}">
      <dgm:prSet phldrT="[Text]" custT="1"/>
      <dgm:spPr/>
      <dgm:t>
        <a:bodyPr/>
        <a:lstStyle/>
        <a:p>
          <a:r>
            <a:rPr lang="en-US" sz="1200" dirty="0" smtClean="0"/>
            <a:t>Load and merge raw data</a:t>
          </a:r>
          <a:endParaRPr lang="en-US" sz="1200" dirty="0"/>
        </a:p>
      </dgm:t>
    </dgm:pt>
    <dgm:pt modelId="{E053D008-7E82-4F4E-BD65-F27A4C8EC2C5}" type="parTrans" cxnId="{5DBA6B55-56BF-4FEE-B606-1B9E465404C7}">
      <dgm:prSet/>
      <dgm:spPr/>
      <dgm:t>
        <a:bodyPr/>
        <a:lstStyle/>
        <a:p>
          <a:endParaRPr lang="en-US" sz="1200"/>
        </a:p>
      </dgm:t>
    </dgm:pt>
    <dgm:pt modelId="{6D931B71-AD58-464F-9C0A-3171082C4A12}" type="sibTrans" cxnId="{5DBA6B55-56BF-4FEE-B606-1B9E465404C7}">
      <dgm:prSet/>
      <dgm:spPr/>
      <dgm:t>
        <a:bodyPr/>
        <a:lstStyle/>
        <a:p>
          <a:endParaRPr lang="en-US" sz="1200"/>
        </a:p>
      </dgm:t>
    </dgm:pt>
    <dgm:pt modelId="{49770EF9-C469-4E28-A481-DD793BAD3D17}">
      <dgm:prSet phldrT="[Text]" custT="1"/>
      <dgm:spPr/>
      <dgm:t>
        <a:bodyPr/>
        <a:lstStyle/>
        <a:p>
          <a:r>
            <a:rPr lang="en-US" sz="1200" dirty="0" smtClean="0"/>
            <a:t>Final master data created</a:t>
          </a:r>
          <a:endParaRPr lang="en-US" sz="1200" dirty="0"/>
        </a:p>
      </dgm:t>
    </dgm:pt>
    <dgm:pt modelId="{6E3471F4-BA15-4002-B501-3B557E5F7C64}" type="parTrans" cxnId="{DE607A45-8D7D-48B9-BDD5-60A49191341C}">
      <dgm:prSet/>
      <dgm:spPr/>
      <dgm:t>
        <a:bodyPr/>
        <a:lstStyle/>
        <a:p>
          <a:endParaRPr lang="en-US" sz="1200"/>
        </a:p>
      </dgm:t>
    </dgm:pt>
    <dgm:pt modelId="{F83AEFDB-F97F-4E60-95E9-64DA93C92ED8}" type="sibTrans" cxnId="{DE607A45-8D7D-48B9-BDD5-60A49191341C}">
      <dgm:prSet/>
      <dgm:spPr/>
      <dgm:t>
        <a:bodyPr/>
        <a:lstStyle/>
        <a:p>
          <a:endParaRPr lang="en-US" sz="1200"/>
        </a:p>
      </dgm:t>
    </dgm:pt>
    <dgm:pt modelId="{DD1F5A2F-7076-4340-9797-443776FA4D78}">
      <dgm:prSet phldrT="[Text]" custT="1"/>
      <dgm:spPr/>
      <dgm:t>
        <a:bodyPr/>
        <a:lstStyle/>
        <a:p>
          <a:r>
            <a:rPr lang="en-US" sz="1200" dirty="0" smtClean="0"/>
            <a:t>Phase 2</a:t>
          </a:r>
        </a:p>
        <a:p>
          <a:r>
            <a:rPr lang="en-US" sz="1200" dirty="0" smtClean="0"/>
            <a:t>Exploratory Data Analysis</a:t>
          </a:r>
          <a:endParaRPr lang="en-US" sz="1200" dirty="0"/>
        </a:p>
      </dgm:t>
    </dgm:pt>
    <dgm:pt modelId="{8B9AA57B-963D-42DB-9B35-C1FF522E901E}" type="parTrans" cxnId="{61F3EEFE-D475-424A-A1F6-79B63CE796B7}">
      <dgm:prSet/>
      <dgm:spPr/>
      <dgm:t>
        <a:bodyPr/>
        <a:lstStyle/>
        <a:p>
          <a:endParaRPr lang="en-US" sz="1200"/>
        </a:p>
      </dgm:t>
    </dgm:pt>
    <dgm:pt modelId="{08905980-470A-47E5-8211-9A4B7E14EC25}" type="sibTrans" cxnId="{61F3EEFE-D475-424A-A1F6-79B63CE796B7}">
      <dgm:prSet/>
      <dgm:spPr/>
      <dgm:t>
        <a:bodyPr/>
        <a:lstStyle/>
        <a:p>
          <a:endParaRPr lang="en-US" sz="1200"/>
        </a:p>
      </dgm:t>
    </dgm:pt>
    <dgm:pt modelId="{3F7F72C0-8D57-45E5-9E4C-82CA186B5E44}">
      <dgm:prSet phldrT="[Text]" custT="1"/>
      <dgm:spPr/>
      <dgm:t>
        <a:bodyPr/>
        <a:lstStyle/>
        <a:p>
          <a:r>
            <a:rPr lang="en-US" sz="1200" dirty="0" smtClean="0"/>
            <a:t>Understand variable distributions</a:t>
          </a:r>
          <a:endParaRPr lang="en-US" sz="1200" dirty="0"/>
        </a:p>
      </dgm:t>
    </dgm:pt>
    <dgm:pt modelId="{AD2ACB97-80C9-4CF9-9B81-0842C74FFEA9}" type="parTrans" cxnId="{28857C9B-2F9A-4016-9B89-B6FEFFD96070}">
      <dgm:prSet/>
      <dgm:spPr/>
      <dgm:t>
        <a:bodyPr/>
        <a:lstStyle/>
        <a:p>
          <a:endParaRPr lang="en-US" sz="1200"/>
        </a:p>
      </dgm:t>
    </dgm:pt>
    <dgm:pt modelId="{7E63FC59-77AB-4974-BD6B-392AD0FFC3B6}" type="sibTrans" cxnId="{28857C9B-2F9A-4016-9B89-B6FEFFD96070}">
      <dgm:prSet/>
      <dgm:spPr/>
      <dgm:t>
        <a:bodyPr/>
        <a:lstStyle/>
        <a:p>
          <a:endParaRPr lang="en-US" sz="1200"/>
        </a:p>
      </dgm:t>
    </dgm:pt>
    <dgm:pt modelId="{B6A1A5CF-84DA-45E0-9A6D-1CBFC1EB8B4E}">
      <dgm:prSet phldrT="[Text]" custT="1"/>
      <dgm:spPr/>
      <dgm:t>
        <a:bodyPr/>
        <a:lstStyle/>
        <a:p>
          <a:r>
            <a:rPr lang="en-US" sz="1200" dirty="0" smtClean="0"/>
            <a:t>Identify trends using plots/tables/charts</a:t>
          </a:r>
          <a:endParaRPr lang="en-US" sz="1200" dirty="0"/>
        </a:p>
      </dgm:t>
    </dgm:pt>
    <dgm:pt modelId="{D93D4682-30EE-444D-8FD8-3B693CB711E2}" type="parTrans" cxnId="{3C0760BF-D320-4E2F-B871-7C258355D74E}">
      <dgm:prSet/>
      <dgm:spPr/>
      <dgm:t>
        <a:bodyPr/>
        <a:lstStyle/>
        <a:p>
          <a:endParaRPr lang="en-US" sz="1200"/>
        </a:p>
      </dgm:t>
    </dgm:pt>
    <dgm:pt modelId="{11673112-280C-4200-8003-BD9A83829CA3}" type="sibTrans" cxnId="{3C0760BF-D320-4E2F-B871-7C258355D74E}">
      <dgm:prSet/>
      <dgm:spPr/>
      <dgm:t>
        <a:bodyPr/>
        <a:lstStyle/>
        <a:p>
          <a:endParaRPr lang="en-US" sz="1200"/>
        </a:p>
      </dgm:t>
    </dgm:pt>
    <dgm:pt modelId="{DBD5ABBD-B1B0-46E8-8018-A2ED4F12EA49}">
      <dgm:prSet phldrT="[Text]" custT="1"/>
      <dgm:spPr/>
      <dgm:t>
        <a:bodyPr/>
        <a:lstStyle/>
        <a:p>
          <a:r>
            <a:rPr lang="en-US" sz="1200" dirty="0" smtClean="0"/>
            <a:t>Phase 3 </a:t>
          </a:r>
        </a:p>
        <a:p>
          <a:r>
            <a:rPr lang="en-GB" sz="1200" dirty="0" smtClean="0"/>
            <a:t>Binary Logistic Regression</a:t>
          </a:r>
          <a:endParaRPr lang="en-US" sz="1200" dirty="0"/>
        </a:p>
      </dgm:t>
    </dgm:pt>
    <dgm:pt modelId="{1977EABC-B9DD-4464-BF0A-EF3A45B8E3E8}" type="parTrans" cxnId="{3AEFE144-72BE-4EB8-B1F6-55B375CE33B5}">
      <dgm:prSet/>
      <dgm:spPr/>
      <dgm:t>
        <a:bodyPr/>
        <a:lstStyle/>
        <a:p>
          <a:endParaRPr lang="en-US" sz="1200"/>
        </a:p>
      </dgm:t>
    </dgm:pt>
    <dgm:pt modelId="{767EAA2B-4ECB-4F91-84CA-390893C60021}" type="sibTrans" cxnId="{3AEFE144-72BE-4EB8-B1F6-55B375CE33B5}">
      <dgm:prSet/>
      <dgm:spPr/>
      <dgm:t>
        <a:bodyPr/>
        <a:lstStyle/>
        <a:p>
          <a:endParaRPr lang="en-US" sz="1200"/>
        </a:p>
      </dgm:t>
    </dgm:pt>
    <dgm:pt modelId="{02DC0529-492D-4A3B-8A45-0059373DEB89}">
      <dgm:prSet phldrT="[Text]" custT="1"/>
      <dgm:spPr/>
      <dgm:t>
        <a:bodyPr/>
        <a:lstStyle/>
        <a:p>
          <a:r>
            <a:rPr lang="en-US" sz="1200" dirty="0" smtClean="0"/>
            <a:t>Dependent and Significant Variables</a:t>
          </a:r>
          <a:endParaRPr lang="en-US" sz="1200" dirty="0"/>
        </a:p>
      </dgm:t>
    </dgm:pt>
    <dgm:pt modelId="{37B8A6BC-9DA6-4636-9629-FCAEBCEEB771}" type="parTrans" cxnId="{B7020B4A-DBC5-4BA5-BCAD-F2B661C8325C}">
      <dgm:prSet/>
      <dgm:spPr/>
      <dgm:t>
        <a:bodyPr/>
        <a:lstStyle/>
        <a:p>
          <a:endParaRPr lang="en-US" sz="1200"/>
        </a:p>
      </dgm:t>
    </dgm:pt>
    <dgm:pt modelId="{708E01A3-8ED7-4FC9-A00A-827F3DC21DC4}" type="sibTrans" cxnId="{B7020B4A-DBC5-4BA5-BCAD-F2B661C8325C}">
      <dgm:prSet/>
      <dgm:spPr/>
      <dgm:t>
        <a:bodyPr/>
        <a:lstStyle/>
        <a:p>
          <a:endParaRPr lang="en-US" sz="1200"/>
        </a:p>
      </dgm:t>
    </dgm:pt>
    <dgm:pt modelId="{7AB4CB77-CC40-42CC-97F0-463D752BE866}">
      <dgm:prSet phldrT="[Text]" custT="1"/>
      <dgm:spPr/>
      <dgm:t>
        <a:bodyPr/>
        <a:lstStyle/>
        <a:p>
          <a:r>
            <a:rPr lang="en-US" sz="1200" dirty="0" smtClean="0"/>
            <a:t>Text Pre-Processing</a:t>
          </a:r>
          <a:endParaRPr lang="en-US" sz="1200" dirty="0"/>
        </a:p>
      </dgm:t>
    </dgm:pt>
    <dgm:pt modelId="{48D032E9-5764-4144-8014-5E87A3D481C0}" type="parTrans" cxnId="{0917FCC1-6350-4634-967F-9C72DC5ECA67}">
      <dgm:prSet/>
      <dgm:spPr/>
      <dgm:t>
        <a:bodyPr/>
        <a:lstStyle/>
        <a:p>
          <a:endParaRPr lang="en-US" sz="1200"/>
        </a:p>
      </dgm:t>
    </dgm:pt>
    <dgm:pt modelId="{3852ABCE-97BA-47E9-9582-E4CFCFEC692C}" type="sibTrans" cxnId="{0917FCC1-6350-4634-967F-9C72DC5ECA67}">
      <dgm:prSet/>
      <dgm:spPr/>
      <dgm:t>
        <a:bodyPr/>
        <a:lstStyle/>
        <a:p>
          <a:endParaRPr lang="en-US" sz="1200"/>
        </a:p>
      </dgm:t>
    </dgm:pt>
    <dgm:pt modelId="{8A43386F-EA7C-46D1-8F76-AF030ACD4AFE}">
      <dgm:prSet phldrT="[Text]" custT="1"/>
      <dgm:spPr/>
      <dgm:t>
        <a:bodyPr/>
        <a:lstStyle/>
        <a:p>
          <a:r>
            <a:rPr lang="en-US" sz="1200" dirty="0" smtClean="0"/>
            <a:t>Explore relationship between predictors and response</a:t>
          </a:r>
          <a:endParaRPr lang="en-US" sz="1200" dirty="0"/>
        </a:p>
      </dgm:t>
    </dgm:pt>
    <dgm:pt modelId="{EC96CBEA-E2A5-4503-97AD-90B7C890FADE}" type="parTrans" cxnId="{2A4929AF-B9A9-4F69-98CA-C1AFE35607B5}">
      <dgm:prSet/>
      <dgm:spPr/>
      <dgm:t>
        <a:bodyPr/>
        <a:lstStyle/>
        <a:p>
          <a:endParaRPr lang="en-US" sz="1200"/>
        </a:p>
      </dgm:t>
    </dgm:pt>
    <dgm:pt modelId="{A73C616C-BB0A-47AC-B798-DF00C0823526}" type="sibTrans" cxnId="{2A4929AF-B9A9-4F69-98CA-C1AFE35607B5}">
      <dgm:prSet/>
      <dgm:spPr/>
      <dgm:t>
        <a:bodyPr/>
        <a:lstStyle/>
        <a:p>
          <a:endParaRPr lang="en-US" sz="1200"/>
        </a:p>
      </dgm:t>
    </dgm:pt>
    <dgm:pt modelId="{1FF1F184-C498-4A21-AB70-02334C5C93AE}">
      <dgm:prSet phldrT="[Text]" custT="1"/>
      <dgm:spPr/>
      <dgm:t>
        <a:bodyPr/>
        <a:lstStyle/>
        <a:p>
          <a:r>
            <a:rPr lang="en-GB" sz="1200" dirty="0" smtClean="0"/>
            <a:t>Derived</a:t>
          </a:r>
          <a:r>
            <a:rPr lang="en-GB" sz="1200" dirty="0" smtClean="0">
              <a:latin typeface="Arial Rounded MT Bold" pitchFamily="34" charset="0"/>
            </a:rPr>
            <a:t> </a:t>
          </a:r>
          <a:r>
            <a:rPr lang="en-GB" sz="1200" dirty="0" smtClean="0"/>
            <a:t>variables</a:t>
          </a:r>
          <a:r>
            <a:rPr lang="en-GB" sz="1200" dirty="0" smtClean="0">
              <a:latin typeface="Arial Rounded MT Bold" pitchFamily="34" charset="0"/>
            </a:rPr>
            <a:t> </a:t>
          </a:r>
          <a:endParaRPr lang="en-US" sz="1200" dirty="0"/>
        </a:p>
      </dgm:t>
    </dgm:pt>
    <dgm:pt modelId="{E9E1590A-E31A-4789-B070-352BB2E555FF}" type="parTrans" cxnId="{6C6C64F8-1103-45C1-BBB4-72B46F1B6AF2}">
      <dgm:prSet/>
      <dgm:spPr/>
      <dgm:t>
        <a:bodyPr/>
        <a:lstStyle/>
        <a:p>
          <a:endParaRPr lang="en-US" sz="1200"/>
        </a:p>
      </dgm:t>
    </dgm:pt>
    <dgm:pt modelId="{8DFCB354-FD6D-4C00-B8A6-016D85DF6D75}" type="sibTrans" cxnId="{6C6C64F8-1103-45C1-BBB4-72B46F1B6AF2}">
      <dgm:prSet/>
      <dgm:spPr/>
      <dgm:t>
        <a:bodyPr/>
        <a:lstStyle/>
        <a:p>
          <a:endParaRPr lang="en-US" sz="1200"/>
        </a:p>
      </dgm:t>
    </dgm:pt>
    <dgm:pt modelId="{0C9BEC6E-7A15-4174-A585-3F45B68CFA1C}">
      <dgm:prSet phldrT="[Text]" custT="1"/>
      <dgm:spPr/>
      <dgm:t>
        <a:bodyPr/>
        <a:lstStyle/>
        <a:p>
          <a:r>
            <a:rPr lang="en-US" sz="1200" dirty="0" smtClean="0"/>
            <a:t>Phase 5</a:t>
          </a:r>
        </a:p>
        <a:p>
          <a:r>
            <a:rPr lang="en-US" sz="1200" dirty="0" smtClean="0"/>
            <a:t>Text Analytics</a:t>
          </a:r>
          <a:endParaRPr lang="en-US" sz="1200" dirty="0"/>
        </a:p>
      </dgm:t>
    </dgm:pt>
    <dgm:pt modelId="{6231ACA7-9A09-4B36-A996-756B3FAACF1E}" type="parTrans" cxnId="{108D73A9-B096-4AA0-9FEB-91070CD2F7FC}">
      <dgm:prSet/>
      <dgm:spPr/>
      <dgm:t>
        <a:bodyPr/>
        <a:lstStyle/>
        <a:p>
          <a:endParaRPr lang="en-US" sz="1200"/>
        </a:p>
      </dgm:t>
    </dgm:pt>
    <dgm:pt modelId="{8F5A4772-12B3-4229-962C-8F15EE56E02D}" type="sibTrans" cxnId="{108D73A9-B096-4AA0-9FEB-91070CD2F7FC}">
      <dgm:prSet/>
      <dgm:spPr/>
      <dgm:t>
        <a:bodyPr/>
        <a:lstStyle/>
        <a:p>
          <a:endParaRPr lang="en-US" sz="1200"/>
        </a:p>
      </dgm:t>
    </dgm:pt>
    <dgm:pt modelId="{B2092BB1-B49D-42DF-9E2A-E04228AB3CEB}">
      <dgm:prSet phldrT="[Text]" custT="1"/>
      <dgm:spPr/>
      <dgm:t>
        <a:bodyPr/>
        <a:lstStyle/>
        <a:p>
          <a:r>
            <a:rPr lang="en-US" sz="1200" dirty="0" err="1" smtClean="0"/>
            <a:t>Multicollinearity</a:t>
          </a:r>
          <a:endParaRPr lang="en-US" sz="1200" dirty="0"/>
        </a:p>
      </dgm:t>
    </dgm:pt>
    <dgm:pt modelId="{572061E9-2D1C-4016-90F4-DAF406C0A76D}" type="parTrans" cxnId="{F0CDCE96-0D9D-40F3-A82D-BF9705A868D4}">
      <dgm:prSet/>
      <dgm:spPr/>
      <dgm:t>
        <a:bodyPr/>
        <a:lstStyle/>
        <a:p>
          <a:endParaRPr lang="en-US" sz="1200"/>
        </a:p>
      </dgm:t>
    </dgm:pt>
    <dgm:pt modelId="{7433FAD7-CF65-4B45-86A7-8AEB53A4D151}" type="sibTrans" cxnId="{F0CDCE96-0D9D-40F3-A82D-BF9705A868D4}">
      <dgm:prSet/>
      <dgm:spPr/>
      <dgm:t>
        <a:bodyPr/>
        <a:lstStyle/>
        <a:p>
          <a:endParaRPr lang="en-US" sz="1200"/>
        </a:p>
      </dgm:t>
    </dgm:pt>
    <dgm:pt modelId="{D88136B7-D911-4C84-BD13-B8D450C8B07C}">
      <dgm:prSet phldrT="[Text]" custT="1"/>
      <dgm:spPr/>
      <dgm:t>
        <a:bodyPr/>
        <a:lstStyle/>
        <a:p>
          <a:r>
            <a:rPr lang="en-US" sz="1200" dirty="0" smtClean="0"/>
            <a:t>Phase 4</a:t>
          </a:r>
        </a:p>
        <a:p>
          <a:r>
            <a:rPr lang="en-US" sz="1200" dirty="0" smtClean="0"/>
            <a:t>ML Methods </a:t>
          </a:r>
          <a:endParaRPr lang="en-US" sz="1200" dirty="0"/>
        </a:p>
      </dgm:t>
    </dgm:pt>
    <dgm:pt modelId="{12345FB4-9267-4AB1-8C2C-636C25B4E76C}" type="parTrans" cxnId="{319FA8B5-3CAB-4FDD-8EA0-6FA03A3BF49C}">
      <dgm:prSet/>
      <dgm:spPr/>
      <dgm:t>
        <a:bodyPr/>
        <a:lstStyle/>
        <a:p>
          <a:endParaRPr lang="en-US" sz="1200"/>
        </a:p>
      </dgm:t>
    </dgm:pt>
    <dgm:pt modelId="{3366ECE2-1209-46E8-AB34-460DB7F4DF3F}" type="sibTrans" cxnId="{319FA8B5-3CAB-4FDD-8EA0-6FA03A3BF49C}">
      <dgm:prSet/>
      <dgm:spPr/>
      <dgm:t>
        <a:bodyPr/>
        <a:lstStyle/>
        <a:p>
          <a:endParaRPr lang="en-US" sz="1200"/>
        </a:p>
      </dgm:t>
    </dgm:pt>
    <dgm:pt modelId="{01F42F95-C936-47B4-BCB4-CB08DB1CAEEE}">
      <dgm:prSet phldrT="[Text]" custT="1"/>
      <dgm:spPr/>
      <dgm:t>
        <a:bodyPr/>
        <a:lstStyle/>
        <a:p>
          <a:r>
            <a:rPr lang="en-US" sz="1200" dirty="0" smtClean="0"/>
            <a:t>Model Performance</a:t>
          </a:r>
          <a:endParaRPr lang="en-US" sz="1200" dirty="0"/>
        </a:p>
      </dgm:t>
    </dgm:pt>
    <dgm:pt modelId="{ABDD4A34-D66D-4FA0-BC9F-DBA5A95A9B99}" type="parTrans" cxnId="{B967C506-18C6-45D8-B058-4337A9BF092B}">
      <dgm:prSet/>
      <dgm:spPr/>
      <dgm:t>
        <a:bodyPr/>
        <a:lstStyle/>
        <a:p>
          <a:endParaRPr lang="en-US" sz="1200"/>
        </a:p>
      </dgm:t>
    </dgm:pt>
    <dgm:pt modelId="{5EC26C74-F880-4402-B06D-02F163A17733}" type="sibTrans" cxnId="{B967C506-18C6-45D8-B058-4337A9BF092B}">
      <dgm:prSet/>
      <dgm:spPr/>
      <dgm:t>
        <a:bodyPr/>
        <a:lstStyle/>
        <a:p>
          <a:endParaRPr lang="en-US" sz="1200"/>
        </a:p>
      </dgm:t>
    </dgm:pt>
    <dgm:pt modelId="{CA5389E8-BB1F-4F4E-9758-3E7BEB1901B5}">
      <dgm:prSet phldrT="[Text]" custT="1"/>
      <dgm:spPr/>
      <dgm:t>
        <a:bodyPr/>
        <a:lstStyle/>
        <a:p>
          <a:r>
            <a:rPr lang="en-US" sz="1200" dirty="0" smtClean="0"/>
            <a:t>Naïve </a:t>
          </a:r>
          <a:r>
            <a:rPr lang="en-US" sz="1200" dirty="0" err="1" smtClean="0"/>
            <a:t>Bayes</a:t>
          </a:r>
          <a:endParaRPr lang="en-US" sz="1200" dirty="0"/>
        </a:p>
      </dgm:t>
    </dgm:pt>
    <dgm:pt modelId="{E6AF610C-C150-4E23-9CE0-174A6C93F01A}" type="parTrans" cxnId="{797B5D76-171C-4477-BE6B-E80580292566}">
      <dgm:prSet/>
      <dgm:spPr/>
      <dgm:t>
        <a:bodyPr/>
        <a:lstStyle/>
        <a:p>
          <a:endParaRPr lang="en-US" sz="1200"/>
        </a:p>
      </dgm:t>
    </dgm:pt>
    <dgm:pt modelId="{E12806C9-9ED2-4844-92AC-88D31167B948}" type="sibTrans" cxnId="{797B5D76-171C-4477-BE6B-E80580292566}">
      <dgm:prSet/>
      <dgm:spPr/>
      <dgm:t>
        <a:bodyPr/>
        <a:lstStyle/>
        <a:p>
          <a:endParaRPr lang="en-US" sz="1200"/>
        </a:p>
      </dgm:t>
    </dgm:pt>
    <dgm:pt modelId="{AF0DD826-1222-4189-9304-15E79E56EF0D}">
      <dgm:prSet phldrT="[Text]" custT="1"/>
      <dgm:spPr/>
      <dgm:t>
        <a:bodyPr/>
        <a:lstStyle/>
        <a:p>
          <a:r>
            <a:rPr lang="en-US" sz="1200" dirty="0" smtClean="0"/>
            <a:t>Decision Tree</a:t>
          </a:r>
          <a:endParaRPr lang="en-US" sz="1200" dirty="0"/>
        </a:p>
      </dgm:t>
    </dgm:pt>
    <dgm:pt modelId="{754336E6-7B45-4671-9908-9B897F9FCA35}" type="parTrans" cxnId="{9913B962-C003-4401-8C27-26C9110BE4E5}">
      <dgm:prSet/>
      <dgm:spPr/>
      <dgm:t>
        <a:bodyPr/>
        <a:lstStyle/>
        <a:p>
          <a:endParaRPr lang="en-US" sz="1200"/>
        </a:p>
      </dgm:t>
    </dgm:pt>
    <dgm:pt modelId="{302266E9-5E6B-4B58-B671-920C07717911}" type="sibTrans" cxnId="{9913B962-C003-4401-8C27-26C9110BE4E5}">
      <dgm:prSet/>
      <dgm:spPr/>
      <dgm:t>
        <a:bodyPr/>
        <a:lstStyle/>
        <a:p>
          <a:endParaRPr lang="en-US" sz="1200"/>
        </a:p>
      </dgm:t>
    </dgm:pt>
    <dgm:pt modelId="{23D2EBCE-0E97-419B-8511-ECA40580C8D4}">
      <dgm:prSet phldrT="[Text]" custT="1"/>
      <dgm:spPr/>
      <dgm:t>
        <a:bodyPr/>
        <a:lstStyle/>
        <a:p>
          <a:r>
            <a:rPr lang="en-US" sz="1200" dirty="0" smtClean="0"/>
            <a:t>Random Forest</a:t>
          </a:r>
          <a:endParaRPr lang="en-US" sz="1200" dirty="0"/>
        </a:p>
      </dgm:t>
    </dgm:pt>
    <dgm:pt modelId="{30DE4465-7806-446E-925B-C08918D05D6E}" type="parTrans" cxnId="{DA2B05DC-05BC-4BA2-9B8C-CB375194B70F}">
      <dgm:prSet/>
      <dgm:spPr/>
      <dgm:t>
        <a:bodyPr/>
        <a:lstStyle/>
        <a:p>
          <a:endParaRPr lang="en-US" sz="1200"/>
        </a:p>
      </dgm:t>
    </dgm:pt>
    <dgm:pt modelId="{E76FC1E2-2385-4642-B4B2-DBB9D128D411}" type="sibTrans" cxnId="{DA2B05DC-05BC-4BA2-9B8C-CB375194B70F}">
      <dgm:prSet/>
      <dgm:spPr/>
      <dgm:t>
        <a:bodyPr/>
        <a:lstStyle/>
        <a:p>
          <a:endParaRPr lang="en-US" sz="1200"/>
        </a:p>
      </dgm:t>
    </dgm:pt>
    <dgm:pt modelId="{409C7930-93D5-4414-A888-7CE45E4A897C}">
      <dgm:prSet phldrT="[Text]" custT="1"/>
      <dgm:spPr/>
      <dgm:t>
        <a:bodyPr/>
        <a:lstStyle/>
        <a:p>
          <a:endParaRPr lang="en-US" sz="1200" dirty="0"/>
        </a:p>
      </dgm:t>
    </dgm:pt>
    <dgm:pt modelId="{4C9BDBD4-167C-4B20-B76C-0E2AE123021F}" type="parTrans" cxnId="{4DF1EB25-5D51-4016-993B-ACCB2CFBB489}">
      <dgm:prSet/>
      <dgm:spPr/>
      <dgm:t>
        <a:bodyPr/>
        <a:lstStyle/>
        <a:p>
          <a:endParaRPr lang="en-US" sz="1200"/>
        </a:p>
      </dgm:t>
    </dgm:pt>
    <dgm:pt modelId="{19EE1F91-3B3A-4229-B5F7-AAAC8BDF8144}" type="sibTrans" cxnId="{4DF1EB25-5D51-4016-993B-ACCB2CFBB489}">
      <dgm:prSet/>
      <dgm:spPr/>
      <dgm:t>
        <a:bodyPr/>
        <a:lstStyle/>
        <a:p>
          <a:endParaRPr lang="en-US" sz="1200"/>
        </a:p>
      </dgm:t>
    </dgm:pt>
    <dgm:pt modelId="{21F55A3C-067C-4423-A7D7-EB89AC6E00A1}">
      <dgm:prSet phldrT="[Text]" custT="1"/>
      <dgm:spPr/>
      <dgm:t>
        <a:bodyPr/>
        <a:lstStyle/>
        <a:p>
          <a:r>
            <a:rPr lang="en-US" sz="1200" dirty="0" smtClean="0"/>
            <a:t>Four Methods Comparison</a:t>
          </a:r>
          <a:endParaRPr lang="en-US" sz="1200" dirty="0"/>
        </a:p>
      </dgm:t>
    </dgm:pt>
    <dgm:pt modelId="{F7320C29-FF47-4AA5-B37D-0F8B929DBDEC}" type="parTrans" cxnId="{41467826-B350-478E-8A76-CB3330800650}">
      <dgm:prSet/>
      <dgm:spPr/>
      <dgm:t>
        <a:bodyPr/>
        <a:lstStyle/>
        <a:p>
          <a:endParaRPr lang="en-US" sz="1200"/>
        </a:p>
      </dgm:t>
    </dgm:pt>
    <dgm:pt modelId="{9695BFBC-C87B-4CF2-B740-3FB9F1411D91}" type="sibTrans" cxnId="{41467826-B350-478E-8A76-CB3330800650}">
      <dgm:prSet/>
      <dgm:spPr/>
      <dgm:t>
        <a:bodyPr/>
        <a:lstStyle/>
        <a:p>
          <a:endParaRPr lang="en-US" sz="1200"/>
        </a:p>
      </dgm:t>
    </dgm:pt>
    <dgm:pt modelId="{E3C6EA5E-BF92-4CC4-BDD9-24FDDA1439E8}">
      <dgm:prSet phldrT="[Text]" custT="1"/>
      <dgm:spPr/>
      <dgm:t>
        <a:bodyPr/>
        <a:lstStyle/>
        <a:p>
          <a:r>
            <a:rPr lang="en-US" sz="1200" dirty="0" smtClean="0"/>
            <a:t>Word Cloud</a:t>
          </a:r>
          <a:endParaRPr lang="en-US" sz="1200" dirty="0"/>
        </a:p>
      </dgm:t>
    </dgm:pt>
    <dgm:pt modelId="{69A6586D-6E79-4AD2-A342-211E90D21B65}" type="parTrans" cxnId="{78FD8DC8-3758-4E8C-B1D0-1008BD5683FA}">
      <dgm:prSet/>
      <dgm:spPr/>
      <dgm:t>
        <a:bodyPr/>
        <a:lstStyle/>
        <a:p>
          <a:endParaRPr lang="en-US" sz="1200"/>
        </a:p>
      </dgm:t>
    </dgm:pt>
    <dgm:pt modelId="{C68B53E4-5C2D-474C-BDDF-65A1BE7C258C}" type="sibTrans" cxnId="{78FD8DC8-3758-4E8C-B1D0-1008BD5683FA}">
      <dgm:prSet/>
      <dgm:spPr/>
      <dgm:t>
        <a:bodyPr/>
        <a:lstStyle/>
        <a:p>
          <a:endParaRPr lang="en-US" sz="1200"/>
        </a:p>
      </dgm:t>
    </dgm:pt>
    <dgm:pt modelId="{873AD6EE-D068-4EC8-B6A7-C6B539157BA0}">
      <dgm:prSet phldrT="[Text]" custT="1"/>
      <dgm:spPr/>
      <dgm:t>
        <a:bodyPr/>
        <a:lstStyle/>
        <a:p>
          <a:r>
            <a:rPr lang="en-US" sz="1200" dirty="0" smtClean="0"/>
            <a:t>Sentiment Analysis</a:t>
          </a:r>
          <a:endParaRPr lang="en-US" sz="1200" dirty="0"/>
        </a:p>
      </dgm:t>
    </dgm:pt>
    <dgm:pt modelId="{30021274-9D3E-49F3-8918-C22BC5CE83C8}" type="parTrans" cxnId="{49D1264C-D8AD-4F20-B402-DDFAFE304DF5}">
      <dgm:prSet/>
      <dgm:spPr/>
      <dgm:t>
        <a:bodyPr/>
        <a:lstStyle/>
        <a:p>
          <a:endParaRPr lang="en-US" sz="1200"/>
        </a:p>
      </dgm:t>
    </dgm:pt>
    <dgm:pt modelId="{87FADC3E-B18B-42F9-AE8E-457872E4A307}" type="sibTrans" cxnId="{49D1264C-D8AD-4F20-B402-DDFAFE304DF5}">
      <dgm:prSet/>
      <dgm:spPr/>
      <dgm:t>
        <a:bodyPr/>
        <a:lstStyle/>
        <a:p>
          <a:endParaRPr lang="en-US" sz="1200"/>
        </a:p>
      </dgm:t>
    </dgm:pt>
    <dgm:pt modelId="{87E48EED-A7DE-4ACE-9C7C-580159AEBFD3}" type="pres">
      <dgm:prSet presAssocID="{EC0A6ECD-20C1-4DF6-AE2F-FEBE05C7222D}" presName="Name0" presStyleCnt="0">
        <dgm:presLayoutVars>
          <dgm:dir/>
          <dgm:animLvl val="lvl"/>
          <dgm:resizeHandles val="exact"/>
        </dgm:presLayoutVars>
      </dgm:prSet>
      <dgm:spPr/>
      <dgm:t>
        <a:bodyPr/>
        <a:lstStyle/>
        <a:p>
          <a:endParaRPr lang="en-US"/>
        </a:p>
      </dgm:t>
    </dgm:pt>
    <dgm:pt modelId="{796E5E48-3DF7-4298-9165-131F765CBB44}" type="pres">
      <dgm:prSet presAssocID="{EC0A6ECD-20C1-4DF6-AE2F-FEBE05C7222D}" presName="tSp" presStyleCnt="0"/>
      <dgm:spPr/>
    </dgm:pt>
    <dgm:pt modelId="{9E2A70BB-0242-44A1-94EA-B62F6F5A027B}" type="pres">
      <dgm:prSet presAssocID="{EC0A6ECD-20C1-4DF6-AE2F-FEBE05C7222D}" presName="bSp" presStyleCnt="0"/>
      <dgm:spPr/>
    </dgm:pt>
    <dgm:pt modelId="{99EC722B-C554-49C3-887D-3AAE397A46CC}" type="pres">
      <dgm:prSet presAssocID="{EC0A6ECD-20C1-4DF6-AE2F-FEBE05C7222D}" presName="process" presStyleCnt="0"/>
      <dgm:spPr/>
    </dgm:pt>
    <dgm:pt modelId="{6F1C4735-2444-4AFF-8B71-F11D6113FAF8}" type="pres">
      <dgm:prSet presAssocID="{65ED110C-4616-48EA-BF80-A4BE79A6C9C8}" presName="composite1" presStyleCnt="0"/>
      <dgm:spPr/>
    </dgm:pt>
    <dgm:pt modelId="{CBEC464E-9C8D-433F-883D-0E30E8EA55DB}" type="pres">
      <dgm:prSet presAssocID="{65ED110C-4616-48EA-BF80-A4BE79A6C9C8}" presName="dummyNode1" presStyleLbl="node1" presStyleIdx="0" presStyleCnt="5"/>
      <dgm:spPr/>
    </dgm:pt>
    <dgm:pt modelId="{26764C87-7BEC-4F55-B24F-9CF98C3088E5}" type="pres">
      <dgm:prSet presAssocID="{65ED110C-4616-48EA-BF80-A4BE79A6C9C8}" presName="childNode1" presStyleLbl="bgAcc1" presStyleIdx="0" presStyleCnt="5" custScaleX="107620" custScaleY="189293" custLinFactNeighborX="10374" custLinFactNeighborY="-86992">
        <dgm:presLayoutVars>
          <dgm:bulletEnabled val="1"/>
        </dgm:presLayoutVars>
      </dgm:prSet>
      <dgm:spPr/>
      <dgm:t>
        <a:bodyPr/>
        <a:lstStyle/>
        <a:p>
          <a:endParaRPr lang="en-US"/>
        </a:p>
      </dgm:t>
    </dgm:pt>
    <dgm:pt modelId="{977E135F-2065-4543-8473-0A4EA959666A}" type="pres">
      <dgm:prSet presAssocID="{65ED110C-4616-48EA-BF80-A4BE79A6C9C8}" presName="childNode1tx" presStyleLbl="bgAcc1" presStyleIdx="0" presStyleCnt="5">
        <dgm:presLayoutVars>
          <dgm:bulletEnabled val="1"/>
        </dgm:presLayoutVars>
      </dgm:prSet>
      <dgm:spPr/>
      <dgm:t>
        <a:bodyPr/>
        <a:lstStyle/>
        <a:p>
          <a:endParaRPr lang="en-US"/>
        </a:p>
      </dgm:t>
    </dgm:pt>
    <dgm:pt modelId="{19B003FA-9EA3-4CA4-BA11-115A030BBF45}" type="pres">
      <dgm:prSet presAssocID="{65ED110C-4616-48EA-BF80-A4BE79A6C9C8}" presName="parentNode1" presStyleLbl="node1" presStyleIdx="0" presStyleCnt="5" custScaleX="94867" custScaleY="182405" custLinFactNeighborX="-9305" custLinFactNeighborY="-74882">
        <dgm:presLayoutVars>
          <dgm:chMax val="1"/>
          <dgm:bulletEnabled val="1"/>
        </dgm:presLayoutVars>
      </dgm:prSet>
      <dgm:spPr/>
      <dgm:t>
        <a:bodyPr/>
        <a:lstStyle/>
        <a:p>
          <a:endParaRPr lang="en-US"/>
        </a:p>
      </dgm:t>
    </dgm:pt>
    <dgm:pt modelId="{7C86D807-8262-4957-BAB0-03991FB00445}" type="pres">
      <dgm:prSet presAssocID="{65ED110C-4616-48EA-BF80-A4BE79A6C9C8}" presName="connSite1" presStyleCnt="0"/>
      <dgm:spPr/>
    </dgm:pt>
    <dgm:pt modelId="{F5D02F1B-C494-4081-8970-58946E607A69}" type="pres">
      <dgm:prSet presAssocID="{9019D1BD-E9E0-4139-923C-13F41262B67A}" presName="Name9" presStyleLbl="sibTrans2D1" presStyleIdx="0" presStyleCnt="4"/>
      <dgm:spPr/>
      <dgm:t>
        <a:bodyPr/>
        <a:lstStyle/>
        <a:p>
          <a:endParaRPr lang="en-US"/>
        </a:p>
      </dgm:t>
    </dgm:pt>
    <dgm:pt modelId="{8B1964A1-BB23-4CBA-97EC-C85B834D0431}" type="pres">
      <dgm:prSet presAssocID="{DD1F5A2F-7076-4340-9797-443776FA4D78}" presName="composite2" presStyleCnt="0"/>
      <dgm:spPr/>
    </dgm:pt>
    <dgm:pt modelId="{961F284A-E5DB-4617-AEF4-8F2C979D0865}" type="pres">
      <dgm:prSet presAssocID="{DD1F5A2F-7076-4340-9797-443776FA4D78}" presName="dummyNode2" presStyleLbl="node1" presStyleIdx="0" presStyleCnt="5"/>
      <dgm:spPr/>
    </dgm:pt>
    <dgm:pt modelId="{F4C1D5D4-1F20-4C71-A794-AF3718CBF898}" type="pres">
      <dgm:prSet presAssocID="{DD1F5A2F-7076-4340-9797-443776FA4D78}" presName="childNode2" presStyleLbl="bgAcc1" presStyleIdx="1" presStyleCnt="5" custScaleX="159182" custScaleY="229339" custLinFactNeighborX="407" custLinFactNeighborY="36613">
        <dgm:presLayoutVars>
          <dgm:bulletEnabled val="1"/>
        </dgm:presLayoutVars>
      </dgm:prSet>
      <dgm:spPr/>
      <dgm:t>
        <a:bodyPr/>
        <a:lstStyle/>
        <a:p>
          <a:endParaRPr lang="en-US"/>
        </a:p>
      </dgm:t>
    </dgm:pt>
    <dgm:pt modelId="{5C8750B5-D6D2-4153-9C7D-90F817D105D1}" type="pres">
      <dgm:prSet presAssocID="{DD1F5A2F-7076-4340-9797-443776FA4D78}" presName="childNode2tx" presStyleLbl="bgAcc1" presStyleIdx="1" presStyleCnt="5">
        <dgm:presLayoutVars>
          <dgm:bulletEnabled val="1"/>
        </dgm:presLayoutVars>
      </dgm:prSet>
      <dgm:spPr/>
      <dgm:t>
        <a:bodyPr/>
        <a:lstStyle/>
        <a:p>
          <a:endParaRPr lang="en-US"/>
        </a:p>
      </dgm:t>
    </dgm:pt>
    <dgm:pt modelId="{49098DDD-7B91-40F8-8889-0017931884A7}" type="pres">
      <dgm:prSet presAssocID="{DD1F5A2F-7076-4340-9797-443776FA4D78}" presName="parentNode2" presStyleLbl="node1" presStyleIdx="1" presStyleCnt="5" custScaleX="145248" custScaleY="166364" custLinFactNeighborX="-16601" custLinFactNeighborY="-95519">
        <dgm:presLayoutVars>
          <dgm:chMax val="0"/>
          <dgm:bulletEnabled val="1"/>
        </dgm:presLayoutVars>
      </dgm:prSet>
      <dgm:spPr/>
      <dgm:t>
        <a:bodyPr/>
        <a:lstStyle/>
        <a:p>
          <a:endParaRPr lang="en-US"/>
        </a:p>
      </dgm:t>
    </dgm:pt>
    <dgm:pt modelId="{D5B8E288-2549-4C08-A770-9128CC6BDC7C}" type="pres">
      <dgm:prSet presAssocID="{DD1F5A2F-7076-4340-9797-443776FA4D78}" presName="connSite2" presStyleCnt="0"/>
      <dgm:spPr/>
    </dgm:pt>
    <dgm:pt modelId="{C5F62893-60DB-4D46-BB9B-A51EB47FED6D}" type="pres">
      <dgm:prSet presAssocID="{08905980-470A-47E5-8211-9A4B7E14EC25}" presName="Name18" presStyleLbl="sibTrans2D1" presStyleIdx="1" presStyleCnt="4" custAng="273066"/>
      <dgm:spPr/>
      <dgm:t>
        <a:bodyPr/>
        <a:lstStyle/>
        <a:p>
          <a:endParaRPr lang="en-US"/>
        </a:p>
      </dgm:t>
    </dgm:pt>
    <dgm:pt modelId="{D51CF900-7DD9-411C-8309-F02424503293}" type="pres">
      <dgm:prSet presAssocID="{DBD5ABBD-B1B0-46E8-8018-A2ED4F12EA49}" presName="composite1" presStyleCnt="0"/>
      <dgm:spPr/>
    </dgm:pt>
    <dgm:pt modelId="{6060C088-F15C-457A-855A-611F6CD9D944}" type="pres">
      <dgm:prSet presAssocID="{DBD5ABBD-B1B0-46E8-8018-A2ED4F12EA49}" presName="dummyNode1" presStyleLbl="node1" presStyleIdx="1" presStyleCnt="5"/>
      <dgm:spPr/>
    </dgm:pt>
    <dgm:pt modelId="{A209FF22-EBF3-4346-BF82-6CAC2210E7A4}" type="pres">
      <dgm:prSet presAssocID="{DBD5ABBD-B1B0-46E8-8018-A2ED4F12EA49}" presName="childNode1" presStyleLbl="bgAcc1" presStyleIdx="2" presStyleCnt="5" custScaleX="129235" custScaleY="174193" custLinFactNeighborX="-2572" custLinFactNeighborY="-80613">
        <dgm:presLayoutVars>
          <dgm:bulletEnabled val="1"/>
        </dgm:presLayoutVars>
      </dgm:prSet>
      <dgm:spPr/>
      <dgm:t>
        <a:bodyPr/>
        <a:lstStyle/>
        <a:p>
          <a:endParaRPr lang="en-US"/>
        </a:p>
      </dgm:t>
    </dgm:pt>
    <dgm:pt modelId="{08D590E5-535B-4360-978F-9ECF4A57BD74}" type="pres">
      <dgm:prSet presAssocID="{DBD5ABBD-B1B0-46E8-8018-A2ED4F12EA49}" presName="childNode1tx" presStyleLbl="bgAcc1" presStyleIdx="2" presStyleCnt="5">
        <dgm:presLayoutVars>
          <dgm:bulletEnabled val="1"/>
        </dgm:presLayoutVars>
      </dgm:prSet>
      <dgm:spPr/>
      <dgm:t>
        <a:bodyPr/>
        <a:lstStyle/>
        <a:p>
          <a:endParaRPr lang="en-US"/>
        </a:p>
      </dgm:t>
    </dgm:pt>
    <dgm:pt modelId="{D6F08B2E-005A-4F78-9CBC-505F6EDCE092}" type="pres">
      <dgm:prSet presAssocID="{DBD5ABBD-B1B0-46E8-8018-A2ED4F12EA49}" presName="parentNode1" presStyleLbl="node1" presStyleIdx="2" presStyleCnt="5" custScaleX="124361" custScaleY="190562" custLinFactNeighborX="-15404" custLinFactNeighborY="-66442">
        <dgm:presLayoutVars>
          <dgm:chMax val="1"/>
          <dgm:bulletEnabled val="1"/>
        </dgm:presLayoutVars>
      </dgm:prSet>
      <dgm:spPr/>
      <dgm:t>
        <a:bodyPr/>
        <a:lstStyle/>
        <a:p>
          <a:endParaRPr lang="en-US"/>
        </a:p>
      </dgm:t>
    </dgm:pt>
    <dgm:pt modelId="{F405B5E8-09AB-4E23-9C58-4BF401C8030C}" type="pres">
      <dgm:prSet presAssocID="{DBD5ABBD-B1B0-46E8-8018-A2ED4F12EA49}" presName="connSite1" presStyleCnt="0"/>
      <dgm:spPr/>
    </dgm:pt>
    <dgm:pt modelId="{32B5E860-EB85-400C-857E-FF4BBC4AC3C6}" type="pres">
      <dgm:prSet presAssocID="{767EAA2B-4ECB-4F91-84CA-390893C60021}" presName="Name9" presStyleLbl="sibTrans2D1" presStyleIdx="2" presStyleCnt="4"/>
      <dgm:spPr/>
      <dgm:t>
        <a:bodyPr/>
        <a:lstStyle/>
        <a:p>
          <a:endParaRPr lang="en-US"/>
        </a:p>
      </dgm:t>
    </dgm:pt>
    <dgm:pt modelId="{50BFA945-7E44-4105-917C-B9EA5A4DC5CB}" type="pres">
      <dgm:prSet presAssocID="{D88136B7-D911-4C84-BD13-B8D450C8B07C}" presName="composite2" presStyleCnt="0"/>
      <dgm:spPr/>
    </dgm:pt>
    <dgm:pt modelId="{C26E6CD2-9189-469A-8ADE-F60B79133152}" type="pres">
      <dgm:prSet presAssocID="{D88136B7-D911-4C84-BD13-B8D450C8B07C}" presName="dummyNode2" presStyleLbl="node1" presStyleIdx="2" presStyleCnt="5"/>
      <dgm:spPr/>
    </dgm:pt>
    <dgm:pt modelId="{7DECD01A-4F7F-4D9D-AE9A-603E5029EABE}" type="pres">
      <dgm:prSet presAssocID="{D88136B7-D911-4C84-BD13-B8D450C8B07C}" presName="childNode2" presStyleLbl="bgAcc1" presStyleIdx="3" presStyleCnt="5" custScaleX="106234" custScaleY="255459" custLinFactNeighborX="-1192" custLinFactNeighborY="14192">
        <dgm:presLayoutVars>
          <dgm:bulletEnabled val="1"/>
        </dgm:presLayoutVars>
      </dgm:prSet>
      <dgm:spPr/>
      <dgm:t>
        <a:bodyPr/>
        <a:lstStyle/>
        <a:p>
          <a:endParaRPr lang="en-US"/>
        </a:p>
      </dgm:t>
    </dgm:pt>
    <dgm:pt modelId="{8106E47D-7F65-4763-A6CE-315E2BAC5BD8}" type="pres">
      <dgm:prSet presAssocID="{D88136B7-D911-4C84-BD13-B8D450C8B07C}" presName="childNode2tx" presStyleLbl="bgAcc1" presStyleIdx="3" presStyleCnt="5">
        <dgm:presLayoutVars>
          <dgm:bulletEnabled val="1"/>
        </dgm:presLayoutVars>
      </dgm:prSet>
      <dgm:spPr/>
      <dgm:t>
        <a:bodyPr/>
        <a:lstStyle/>
        <a:p>
          <a:endParaRPr lang="en-US"/>
        </a:p>
      </dgm:t>
    </dgm:pt>
    <dgm:pt modelId="{4974C979-477A-45DD-873E-B8FE64BE872A}" type="pres">
      <dgm:prSet presAssocID="{D88136B7-D911-4C84-BD13-B8D450C8B07C}" presName="parentNode2" presStyleLbl="node1" presStyleIdx="3" presStyleCnt="5" custScaleY="164921" custLinFactY="-64484" custLinFactNeighborX="-23263" custLinFactNeighborY="-100000">
        <dgm:presLayoutVars>
          <dgm:chMax val="0"/>
          <dgm:bulletEnabled val="1"/>
        </dgm:presLayoutVars>
      </dgm:prSet>
      <dgm:spPr/>
      <dgm:t>
        <a:bodyPr/>
        <a:lstStyle/>
        <a:p>
          <a:endParaRPr lang="en-US"/>
        </a:p>
      </dgm:t>
    </dgm:pt>
    <dgm:pt modelId="{CFD338E8-A1BA-4BA5-80A6-A16695096B3C}" type="pres">
      <dgm:prSet presAssocID="{D88136B7-D911-4C84-BD13-B8D450C8B07C}" presName="connSite2" presStyleCnt="0"/>
      <dgm:spPr/>
    </dgm:pt>
    <dgm:pt modelId="{85F6DC08-55E1-4189-BB73-F4BCEC74EE5A}" type="pres">
      <dgm:prSet presAssocID="{3366ECE2-1209-46E8-AB34-460DB7F4DF3F}" presName="Name18" presStyleLbl="sibTrans2D1" presStyleIdx="3" presStyleCnt="4"/>
      <dgm:spPr/>
      <dgm:t>
        <a:bodyPr/>
        <a:lstStyle/>
        <a:p>
          <a:endParaRPr lang="en-US"/>
        </a:p>
      </dgm:t>
    </dgm:pt>
    <dgm:pt modelId="{F6599D50-FE82-48B6-8D84-1602A7F61C46}" type="pres">
      <dgm:prSet presAssocID="{0C9BEC6E-7A15-4174-A585-3F45B68CFA1C}" presName="composite1" presStyleCnt="0"/>
      <dgm:spPr/>
    </dgm:pt>
    <dgm:pt modelId="{97353F06-497E-4540-9CAA-BD87149535E8}" type="pres">
      <dgm:prSet presAssocID="{0C9BEC6E-7A15-4174-A585-3F45B68CFA1C}" presName="dummyNode1" presStyleLbl="node1" presStyleIdx="3" presStyleCnt="5"/>
      <dgm:spPr/>
    </dgm:pt>
    <dgm:pt modelId="{E9459FE8-E0FD-4042-BA91-3DDD742678EB}" type="pres">
      <dgm:prSet presAssocID="{0C9BEC6E-7A15-4174-A585-3F45B68CFA1C}" presName="childNode1" presStyleLbl="bgAcc1" presStyleIdx="4" presStyleCnt="5" custScaleX="101017" custScaleY="184710" custLinFactNeighborX="528" custLinFactNeighborY="-14086">
        <dgm:presLayoutVars>
          <dgm:bulletEnabled val="1"/>
        </dgm:presLayoutVars>
      </dgm:prSet>
      <dgm:spPr/>
      <dgm:t>
        <a:bodyPr/>
        <a:lstStyle/>
        <a:p>
          <a:endParaRPr lang="en-US"/>
        </a:p>
      </dgm:t>
    </dgm:pt>
    <dgm:pt modelId="{D961BA36-73E2-41B1-9B8B-415C3861C77E}" type="pres">
      <dgm:prSet presAssocID="{0C9BEC6E-7A15-4174-A585-3F45B68CFA1C}" presName="childNode1tx" presStyleLbl="bgAcc1" presStyleIdx="4" presStyleCnt="5">
        <dgm:presLayoutVars>
          <dgm:bulletEnabled val="1"/>
        </dgm:presLayoutVars>
      </dgm:prSet>
      <dgm:spPr/>
      <dgm:t>
        <a:bodyPr/>
        <a:lstStyle/>
        <a:p>
          <a:endParaRPr lang="en-US"/>
        </a:p>
      </dgm:t>
    </dgm:pt>
    <dgm:pt modelId="{FAB68F0F-AEFA-4AE1-85D2-546B6858640A}" type="pres">
      <dgm:prSet presAssocID="{0C9BEC6E-7A15-4174-A585-3F45B68CFA1C}" presName="parentNode1" presStyleLbl="node1" presStyleIdx="4" presStyleCnt="5" custScaleY="166230" custLinFactNeighborX="-18394" custLinFactNeighborY="49236">
        <dgm:presLayoutVars>
          <dgm:chMax val="1"/>
          <dgm:bulletEnabled val="1"/>
        </dgm:presLayoutVars>
      </dgm:prSet>
      <dgm:spPr/>
      <dgm:t>
        <a:bodyPr/>
        <a:lstStyle/>
        <a:p>
          <a:endParaRPr lang="en-US"/>
        </a:p>
      </dgm:t>
    </dgm:pt>
    <dgm:pt modelId="{58119628-E9DE-4DF1-A619-F2F6FA1A7AF0}" type="pres">
      <dgm:prSet presAssocID="{0C9BEC6E-7A15-4174-A585-3F45B68CFA1C}" presName="connSite1" presStyleCnt="0"/>
      <dgm:spPr/>
    </dgm:pt>
  </dgm:ptLst>
  <dgm:cxnLst>
    <dgm:cxn modelId="{0917FCC1-6350-4634-967F-9C72DC5ECA67}" srcId="{0C9BEC6E-7A15-4174-A585-3F45B68CFA1C}" destId="{7AB4CB77-CC40-42CC-97F0-463D752BE866}" srcOrd="0" destOrd="0" parTransId="{48D032E9-5764-4144-8014-5E87A3D481C0}" sibTransId="{3852ABCE-97BA-47E9-9582-E4CFCFEC692C}"/>
    <dgm:cxn modelId="{3225F5C7-B78D-4DF3-9D01-C85DF5337AB9}" type="presOf" srcId="{B6A1A5CF-84DA-45E0-9A6D-1CBFC1EB8B4E}" destId="{F4C1D5D4-1F20-4C71-A794-AF3718CBF898}" srcOrd="0" destOrd="1" presId="urn:microsoft.com/office/officeart/2005/8/layout/hProcess4"/>
    <dgm:cxn modelId="{F0CDCE96-0D9D-40F3-A82D-BF9705A868D4}" srcId="{DBD5ABBD-B1B0-46E8-8018-A2ED4F12EA49}" destId="{B2092BB1-B49D-42DF-9E2A-E04228AB3CEB}" srcOrd="1" destOrd="0" parTransId="{572061E9-2D1C-4016-90F4-DAF406C0A76D}" sibTransId="{7433FAD7-CF65-4B45-86A7-8AEB53A4D151}"/>
    <dgm:cxn modelId="{3F75C0E9-6E58-4AD2-B885-960743426ECF}" type="presOf" srcId="{409C7930-93D5-4414-A888-7CE45E4A897C}" destId="{7DECD01A-4F7F-4D9D-AE9A-603E5029EABE}" srcOrd="0" destOrd="4" presId="urn:microsoft.com/office/officeart/2005/8/layout/hProcess4"/>
    <dgm:cxn modelId="{C393D046-BFD3-4B6E-869A-110AFB1A4409}" type="presOf" srcId="{B6A1A5CF-84DA-45E0-9A6D-1CBFC1EB8B4E}" destId="{5C8750B5-D6D2-4153-9C7D-90F817D105D1}" srcOrd="1" destOrd="1" presId="urn:microsoft.com/office/officeart/2005/8/layout/hProcess4"/>
    <dgm:cxn modelId="{2E1054C8-25AA-49B6-9845-B4AC91F7557F}" type="presOf" srcId="{49770EF9-C469-4E28-A481-DD793BAD3D17}" destId="{26764C87-7BEC-4F55-B24F-9CF98C3088E5}" srcOrd="0" destOrd="2" presId="urn:microsoft.com/office/officeart/2005/8/layout/hProcess4"/>
    <dgm:cxn modelId="{28857C9B-2F9A-4016-9B89-B6FEFFD96070}" srcId="{DD1F5A2F-7076-4340-9797-443776FA4D78}" destId="{3F7F72C0-8D57-45E5-9E4C-82CA186B5E44}" srcOrd="0" destOrd="0" parTransId="{AD2ACB97-80C9-4CF9-9B81-0842C74FFEA9}" sibTransId="{7E63FC59-77AB-4974-BD6B-392AD0FFC3B6}"/>
    <dgm:cxn modelId="{445E94EE-1909-48F3-993C-67BDD35AA39C}" type="presOf" srcId="{02DC0529-492D-4A3B-8A45-0059373DEB89}" destId="{08D590E5-535B-4360-978F-9ECF4A57BD74}" srcOrd="1" destOrd="0" presId="urn:microsoft.com/office/officeart/2005/8/layout/hProcess4"/>
    <dgm:cxn modelId="{60367372-22A0-4CD6-A523-68865F6A0749}" type="presOf" srcId="{01F42F95-C936-47B4-BCB4-CB08DB1CAEEE}" destId="{08D590E5-535B-4360-978F-9ECF4A57BD74}" srcOrd="1" destOrd="2" presId="urn:microsoft.com/office/officeart/2005/8/layout/hProcess4"/>
    <dgm:cxn modelId="{108D73A9-B096-4AA0-9FEB-91070CD2F7FC}" srcId="{EC0A6ECD-20C1-4DF6-AE2F-FEBE05C7222D}" destId="{0C9BEC6E-7A15-4174-A585-3F45B68CFA1C}" srcOrd="4" destOrd="0" parTransId="{6231ACA7-9A09-4B36-A996-756B3FAACF1E}" sibTransId="{8F5A4772-12B3-4229-962C-8F15EE56E02D}"/>
    <dgm:cxn modelId="{78FD8DC8-3758-4E8C-B1D0-1008BD5683FA}" srcId="{0C9BEC6E-7A15-4174-A585-3F45B68CFA1C}" destId="{E3C6EA5E-BF92-4CC4-BDD9-24FDDA1439E8}" srcOrd="1" destOrd="0" parTransId="{69A6586D-6E79-4AD2-A342-211E90D21B65}" sibTransId="{C68B53E4-5C2D-474C-BDDF-65A1BE7C258C}"/>
    <dgm:cxn modelId="{3F567579-7924-4091-BA4F-21D260ECB392}" type="presOf" srcId="{AF0DD826-1222-4189-9304-15E79E56EF0D}" destId="{7DECD01A-4F7F-4D9D-AE9A-603E5029EABE}" srcOrd="0" destOrd="1" presId="urn:microsoft.com/office/officeart/2005/8/layout/hProcess4"/>
    <dgm:cxn modelId="{3AEFE144-72BE-4EB8-B1F6-55B375CE33B5}" srcId="{EC0A6ECD-20C1-4DF6-AE2F-FEBE05C7222D}" destId="{DBD5ABBD-B1B0-46E8-8018-A2ED4F12EA49}" srcOrd="2" destOrd="0" parTransId="{1977EABC-B9DD-4464-BF0A-EF3A45B8E3E8}" sibTransId="{767EAA2B-4ECB-4F91-84CA-390893C60021}"/>
    <dgm:cxn modelId="{12A9EB70-19FE-4DCE-9328-F2E3A388971C}" type="presOf" srcId="{08905980-470A-47E5-8211-9A4B7E14EC25}" destId="{C5F62893-60DB-4D46-BB9B-A51EB47FED6D}" srcOrd="0" destOrd="0" presId="urn:microsoft.com/office/officeart/2005/8/layout/hProcess4"/>
    <dgm:cxn modelId="{8C70DB94-0B25-46EB-8DB4-C514AB6D5674}" type="presOf" srcId="{EC0A6ECD-20C1-4DF6-AE2F-FEBE05C7222D}" destId="{87E48EED-A7DE-4ACE-9C7C-580159AEBFD3}" srcOrd="0" destOrd="0" presId="urn:microsoft.com/office/officeart/2005/8/layout/hProcess4"/>
    <dgm:cxn modelId="{6197B922-94E1-4594-A573-81FCAA5BC04A}" type="presOf" srcId="{49770EF9-C469-4E28-A481-DD793BAD3D17}" destId="{977E135F-2065-4543-8473-0A4EA959666A}" srcOrd="1" destOrd="2" presId="urn:microsoft.com/office/officeart/2005/8/layout/hProcess4"/>
    <dgm:cxn modelId="{693DF9D9-8290-4B5F-8EE8-0BBD64E7BA63}" type="presOf" srcId="{9019D1BD-E9E0-4139-923C-13F41262B67A}" destId="{F5D02F1B-C494-4081-8970-58946E607A69}" srcOrd="0" destOrd="0" presId="urn:microsoft.com/office/officeart/2005/8/layout/hProcess4"/>
    <dgm:cxn modelId="{9913B962-C003-4401-8C27-26C9110BE4E5}" srcId="{D88136B7-D911-4C84-BD13-B8D450C8B07C}" destId="{AF0DD826-1222-4189-9304-15E79E56EF0D}" srcOrd="1" destOrd="0" parTransId="{754336E6-7B45-4671-9908-9B897F9FCA35}" sibTransId="{302266E9-5E6B-4B58-B671-920C07717911}"/>
    <dgm:cxn modelId="{942F8BE2-9CF2-4EC4-9318-96019A00BB58}" type="presOf" srcId="{02DC0529-492D-4A3B-8A45-0059373DEB89}" destId="{A209FF22-EBF3-4346-BF82-6CAC2210E7A4}" srcOrd="0" destOrd="0" presId="urn:microsoft.com/office/officeart/2005/8/layout/hProcess4"/>
    <dgm:cxn modelId="{15A656A9-A3B1-4CFF-B1A6-B20D9B266F36}" type="presOf" srcId="{21F55A3C-067C-4423-A7D7-EB89AC6E00A1}" destId="{8106E47D-7F65-4763-A6CE-315E2BAC5BD8}" srcOrd="1" destOrd="3" presId="urn:microsoft.com/office/officeart/2005/8/layout/hProcess4"/>
    <dgm:cxn modelId="{2A4929AF-B9A9-4F69-98CA-C1AFE35607B5}" srcId="{DD1F5A2F-7076-4340-9797-443776FA4D78}" destId="{8A43386F-EA7C-46D1-8F76-AF030ACD4AFE}" srcOrd="2" destOrd="0" parTransId="{EC96CBEA-E2A5-4503-97AD-90B7C890FADE}" sibTransId="{A73C616C-BB0A-47AC-B798-DF00C0823526}"/>
    <dgm:cxn modelId="{848A55DC-5139-4458-B9A6-4105EEB14074}" type="presOf" srcId="{0C9BEC6E-7A15-4174-A585-3F45B68CFA1C}" destId="{FAB68F0F-AEFA-4AE1-85D2-546B6858640A}" srcOrd="0" destOrd="0" presId="urn:microsoft.com/office/officeart/2005/8/layout/hProcess4"/>
    <dgm:cxn modelId="{19247AAB-DA62-44E4-9D9D-9E7C054D724F}" type="presOf" srcId="{7AB4CB77-CC40-42CC-97F0-463D752BE866}" destId="{E9459FE8-E0FD-4042-BA91-3DDD742678EB}" srcOrd="0" destOrd="0" presId="urn:microsoft.com/office/officeart/2005/8/layout/hProcess4"/>
    <dgm:cxn modelId="{E7A4E08B-A6D6-403B-90FD-E46A9BD334ED}" type="presOf" srcId="{CA5389E8-BB1F-4F4E-9758-3E7BEB1901B5}" destId="{7DECD01A-4F7F-4D9D-AE9A-603E5029EABE}" srcOrd="0" destOrd="0" presId="urn:microsoft.com/office/officeart/2005/8/layout/hProcess4"/>
    <dgm:cxn modelId="{41467826-B350-478E-8A76-CB3330800650}" srcId="{D88136B7-D911-4C84-BD13-B8D450C8B07C}" destId="{21F55A3C-067C-4423-A7D7-EB89AC6E00A1}" srcOrd="3" destOrd="0" parTransId="{F7320C29-FF47-4AA5-B37D-0F8B929DBDEC}" sibTransId="{9695BFBC-C87B-4CF2-B740-3FB9F1411D91}"/>
    <dgm:cxn modelId="{FAD42697-4FCE-4FCD-9385-91FF0352278B}" type="presOf" srcId="{8A43386F-EA7C-46D1-8F76-AF030ACD4AFE}" destId="{5C8750B5-D6D2-4153-9C7D-90F817D105D1}" srcOrd="1" destOrd="2" presId="urn:microsoft.com/office/officeart/2005/8/layout/hProcess4"/>
    <dgm:cxn modelId="{906ED37A-2AB6-499D-9E5E-606CB9E6AC13}" type="presOf" srcId="{23D2EBCE-0E97-419B-8511-ECA40580C8D4}" destId="{7DECD01A-4F7F-4D9D-AE9A-603E5029EABE}" srcOrd="0" destOrd="2" presId="urn:microsoft.com/office/officeart/2005/8/layout/hProcess4"/>
    <dgm:cxn modelId="{DA2B05DC-05BC-4BA2-9B8C-CB375194B70F}" srcId="{D88136B7-D911-4C84-BD13-B8D450C8B07C}" destId="{23D2EBCE-0E97-419B-8511-ECA40580C8D4}" srcOrd="2" destOrd="0" parTransId="{30DE4465-7806-446E-925B-C08918D05D6E}" sibTransId="{E76FC1E2-2385-4642-B4B2-DBB9D128D411}"/>
    <dgm:cxn modelId="{5BF0400A-E7EA-4CF8-966F-B332467C7E56}" type="presOf" srcId="{D88136B7-D911-4C84-BD13-B8D450C8B07C}" destId="{4974C979-477A-45DD-873E-B8FE64BE872A}" srcOrd="0" destOrd="0" presId="urn:microsoft.com/office/officeart/2005/8/layout/hProcess4"/>
    <dgm:cxn modelId="{AFD4DB91-F9A8-4DD9-93A6-5CA41E0FA93E}" type="presOf" srcId="{45B994EA-414E-46F2-A299-3FBB39C830C0}" destId="{977E135F-2065-4543-8473-0A4EA959666A}" srcOrd="1" destOrd="0" presId="urn:microsoft.com/office/officeart/2005/8/layout/hProcess4"/>
    <dgm:cxn modelId="{16938F0D-9CE3-4A4C-AC45-4262A4B63865}" type="presOf" srcId="{DBD5ABBD-B1B0-46E8-8018-A2ED4F12EA49}" destId="{D6F08B2E-005A-4F78-9CBC-505F6EDCE092}" srcOrd="0" destOrd="0" presId="urn:microsoft.com/office/officeart/2005/8/layout/hProcess4"/>
    <dgm:cxn modelId="{6C6C64F8-1103-45C1-BBB4-72B46F1B6AF2}" srcId="{65ED110C-4616-48EA-BF80-A4BE79A6C9C8}" destId="{1FF1F184-C498-4A21-AB70-02334C5C93AE}" srcOrd="1" destOrd="0" parTransId="{E9E1590A-E31A-4789-B070-352BB2E555FF}" sibTransId="{8DFCB354-FD6D-4C00-B8A6-016D85DF6D75}"/>
    <dgm:cxn modelId="{64BE103D-BC88-4913-893B-60CF399DA01B}" type="presOf" srcId="{65ED110C-4616-48EA-BF80-A4BE79A6C9C8}" destId="{19B003FA-9EA3-4CA4-BA11-115A030BBF45}" srcOrd="0" destOrd="0" presId="urn:microsoft.com/office/officeart/2005/8/layout/hProcess4"/>
    <dgm:cxn modelId="{FDF80B54-75D2-4DD6-A6C1-356AE3F236EF}" type="presOf" srcId="{AF0DD826-1222-4189-9304-15E79E56EF0D}" destId="{8106E47D-7F65-4763-A6CE-315E2BAC5BD8}" srcOrd="1" destOrd="1" presId="urn:microsoft.com/office/officeart/2005/8/layout/hProcess4"/>
    <dgm:cxn modelId="{61F3EEFE-D475-424A-A1F6-79B63CE796B7}" srcId="{EC0A6ECD-20C1-4DF6-AE2F-FEBE05C7222D}" destId="{DD1F5A2F-7076-4340-9797-443776FA4D78}" srcOrd="1" destOrd="0" parTransId="{8B9AA57B-963D-42DB-9B35-C1FF522E901E}" sibTransId="{08905980-470A-47E5-8211-9A4B7E14EC25}"/>
    <dgm:cxn modelId="{CFDD8FA2-B040-418F-B470-ED8CDF7018DE}" type="presOf" srcId="{7AB4CB77-CC40-42CC-97F0-463D752BE866}" destId="{D961BA36-73E2-41B1-9B8B-415C3861C77E}" srcOrd="1" destOrd="0" presId="urn:microsoft.com/office/officeart/2005/8/layout/hProcess4"/>
    <dgm:cxn modelId="{5DBA6B55-56BF-4FEE-B606-1B9E465404C7}" srcId="{65ED110C-4616-48EA-BF80-A4BE79A6C9C8}" destId="{45B994EA-414E-46F2-A299-3FBB39C830C0}" srcOrd="0" destOrd="0" parTransId="{E053D008-7E82-4F4E-BD65-F27A4C8EC2C5}" sibTransId="{6D931B71-AD58-464F-9C0A-3171082C4A12}"/>
    <dgm:cxn modelId="{B7020B4A-DBC5-4BA5-BCAD-F2B661C8325C}" srcId="{DBD5ABBD-B1B0-46E8-8018-A2ED4F12EA49}" destId="{02DC0529-492D-4A3B-8A45-0059373DEB89}" srcOrd="0" destOrd="0" parTransId="{37B8A6BC-9DA6-4636-9629-FCAEBCEEB771}" sibTransId="{708E01A3-8ED7-4FC9-A00A-827F3DC21DC4}"/>
    <dgm:cxn modelId="{DB366AC7-58C5-4FFF-BE54-4720B42CAFC9}" type="presOf" srcId="{23D2EBCE-0E97-419B-8511-ECA40580C8D4}" destId="{8106E47D-7F65-4763-A6CE-315E2BAC5BD8}" srcOrd="1" destOrd="2" presId="urn:microsoft.com/office/officeart/2005/8/layout/hProcess4"/>
    <dgm:cxn modelId="{019DFC2E-9A92-4A11-9ABF-345CB35BAEBF}" type="presOf" srcId="{E3C6EA5E-BF92-4CC4-BDD9-24FDDA1439E8}" destId="{E9459FE8-E0FD-4042-BA91-3DDD742678EB}" srcOrd="0" destOrd="1" presId="urn:microsoft.com/office/officeart/2005/8/layout/hProcess4"/>
    <dgm:cxn modelId="{CE82EE95-D2FD-4470-999F-5B28584990B6}" type="presOf" srcId="{B2092BB1-B49D-42DF-9E2A-E04228AB3CEB}" destId="{A209FF22-EBF3-4346-BF82-6CAC2210E7A4}" srcOrd="0" destOrd="1" presId="urn:microsoft.com/office/officeart/2005/8/layout/hProcess4"/>
    <dgm:cxn modelId="{DE607A45-8D7D-48B9-BDD5-60A49191341C}" srcId="{65ED110C-4616-48EA-BF80-A4BE79A6C9C8}" destId="{49770EF9-C469-4E28-A481-DD793BAD3D17}" srcOrd="2" destOrd="0" parTransId="{6E3471F4-BA15-4002-B501-3B557E5F7C64}" sibTransId="{F83AEFDB-F97F-4E60-95E9-64DA93C92ED8}"/>
    <dgm:cxn modelId="{B967C506-18C6-45D8-B058-4337A9BF092B}" srcId="{DBD5ABBD-B1B0-46E8-8018-A2ED4F12EA49}" destId="{01F42F95-C936-47B4-BCB4-CB08DB1CAEEE}" srcOrd="2" destOrd="0" parTransId="{ABDD4A34-D66D-4FA0-BC9F-DBA5A95A9B99}" sibTransId="{5EC26C74-F880-4402-B06D-02F163A17733}"/>
    <dgm:cxn modelId="{DC13265C-87E7-451E-904D-E682A012A6B3}" type="presOf" srcId="{8A43386F-EA7C-46D1-8F76-AF030ACD4AFE}" destId="{F4C1D5D4-1F20-4C71-A794-AF3718CBF898}" srcOrd="0" destOrd="2" presId="urn:microsoft.com/office/officeart/2005/8/layout/hProcess4"/>
    <dgm:cxn modelId="{8B7CCAE6-71DB-43C2-9F50-DB58352F820C}" type="presOf" srcId="{21F55A3C-067C-4423-A7D7-EB89AC6E00A1}" destId="{7DECD01A-4F7F-4D9D-AE9A-603E5029EABE}" srcOrd="0" destOrd="3" presId="urn:microsoft.com/office/officeart/2005/8/layout/hProcess4"/>
    <dgm:cxn modelId="{CB6BB8EE-174F-464D-8226-5E96AE6890DA}" type="presOf" srcId="{1FF1F184-C498-4A21-AB70-02334C5C93AE}" destId="{977E135F-2065-4543-8473-0A4EA959666A}" srcOrd="1" destOrd="1" presId="urn:microsoft.com/office/officeart/2005/8/layout/hProcess4"/>
    <dgm:cxn modelId="{DADF5F21-AC21-43F4-B6BB-D08692F9FF9C}" type="presOf" srcId="{409C7930-93D5-4414-A888-7CE45E4A897C}" destId="{8106E47D-7F65-4763-A6CE-315E2BAC5BD8}" srcOrd="1" destOrd="4" presId="urn:microsoft.com/office/officeart/2005/8/layout/hProcess4"/>
    <dgm:cxn modelId="{99792391-BA27-455A-8A02-85006A3CE704}" type="presOf" srcId="{3F7F72C0-8D57-45E5-9E4C-82CA186B5E44}" destId="{5C8750B5-D6D2-4153-9C7D-90F817D105D1}" srcOrd="1" destOrd="0" presId="urn:microsoft.com/office/officeart/2005/8/layout/hProcess4"/>
    <dgm:cxn modelId="{67A22F47-7221-4DF4-BB92-AD67B9964CD0}" type="presOf" srcId="{3F7F72C0-8D57-45E5-9E4C-82CA186B5E44}" destId="{F4C1D5D4-1F20-4C71-A794-AF3718CBF898}" srcOrd="0" destOrd="0" presId="urn:microsoft.com/office/officeart/2005/8/layout/hProcess4"/>
    <dgm:cxn modelId="{5A784258-1AD3-4F2D-897A-3FA26146E1DC}" type="presOf" srcId="{01F42F95-C936-47B4-BCB4-CB08DB1CAEEE}" destId="{A209FF22-EBF3-4346-BF82-6CAC2210E7A4}" srcOrd="0" destOrd="2" presId="urn:microsoft.com/office/officeart/2005/8/layout/hProcess4"/>
    <dgm:cxn modelId="{9A6D8FF7-2F52-4431-8621-7E51524C4D50}" type="presOf" srcId="{CA5389E8-BB1F-4F4E-9758-3E7BEB1901B5}" destId="{8106E47D-7F65-4763-A6CE-315E2BAC5BD8}" srcOrd="1" destOrd="0" presId="urn:microsoft.com/office/officeart/2005/8/layout/hProcess4"/>
    <dgm:cxn modelId="{2D9F4251-4C4A-492B-AEF3-5FE4C8924E6F}" type="presOf" srcId="{1FF1F184-C498-4A21-AB70-02334C5C93AE}" destId="{26764C87-7BEC-4F55-B24F-9CF98C3088E5}" srcOrd="0" destOrd="1" presId="urn:microsoft.com/office/officeart/2005/8/layout/hProcess4"/>
    <dgm:cxn modelId="{3C0760BF-D320-4E2F-B871-7C258355D74E}" srcId="{DD1F5A2F-7076-4340-9797-443776FA4D78}" destId="{B6A1A5CF-84DA-45E0-9A6D-1CBFC1EB8B4E}" srcOrd="1" destOrd="0" parTransId="{D93D4682-30EE-444D-8FD8-3B693CB711E2}" sibTransId="{11673112-280C-4200-8003-BD9A83829CA3}"/>
    <dgm:cxn modelId="{2C83DA7A-ABD7-4F88-A63E-DB04714E47AB}" type="presOf" srcId="{DD1F5A2F-7076-4340-9797-443776FA4D78}" destId="{49098DDD-7B91-40F8-8889-0017931884A7}" srcOrd="0" destOrd="0" presId="urn:microsoft.com/office/officeart/2005/8/layout/hProcess4"/>
    <dgm:cxn modelId="{4DF1EB25-5D51-4016-993B-ACCB2CFBB489}" srcId="{D88136B7-D911-4C84-BD13-B8D450C8B07C}" destId="{409C7930-93D5-4414-A888-7CE45E4A897C}" srcOrd="4" destOrd="0" parTransId="{4C9BDBD4-167C-4B20-B76C-0E2AE123021F}" sibTransId="{19EE1F91-3B3A-4229-B5F7-AAAC8BDF8144}"/>
    <dgm:cxn modelId="{B837F47A-08B3-4C2A-9903-2FC3EBA5195C}" type="presOf" srcId="{873AD6EE-D068-4EC8-B6A7-C6B539157BA0}" destId="{E9459FE8-E0FD-4042-BA91-3DDD742678EB}" srcOrd="0" destOrd="2" presId="urn:microsoft.com/office/officeart/2005/8/layout/hProcess4"/>
    <dgm:cxn modelId="{F1A220DE-FF34-4637-862A-40D43EA6F4C6}" type="presOf" srcId="{3366ECE2-1209-46E8-AB34-460DB7F4DF3F}" destId="{85F6DC08-55E1-4189-BB73-F4BCEC74EE5A}" srcOrd="0" destOrd="0" presId="urn:microsoft.com/office/officeart/2005/8/layout/hProcess4"/>
    <dgm:cxn modelId="{F5081FCE-DBCD-4B97-BC85-FA8CBAF43D0B}" type="presOf" srcId="{767EAA2B-4ECB-4F91-84CA-390893C60021}" destId="{32B5E860-EB85-400C-857E-FF4BBC4AC3C6}" srcOrd="0" destOrd="0" presId="urn:microsoft.com/office/officeart/2005/8/layout/hProcess4"/>
    <dgm:cxn modelId="{319FA8B5-3CAB-4FDD-8EA0-6FA03A3BF49C}" srcId="{EC0A6ECD-20C1-4DF6-AE2F-FEBE05C7222D}" destId="{D88136B7-D911-4C84-BD13-B8D450C8B07C}" srcOrd="3" destOrd="0" parTransId="{12345FB4-9267-4AB1-8C2C-636C25B4E76C}" sibTransId="{3366ECE2-1209-46E8-AB34-460DB7F4DF3F}"/>
    <dgm:cxn modelId="{49D1264C-D8AD-4F20-B402-DDFAFE304DF5}" srcId="{0C9BEC6E-7A15-4174-A585-3F45B68CFA1C}" destId="{873AD6EE-D068-4EC8-B6A7-C6B539157BA0}" srcOrd="2" destOrd="0" parTransId="{30021274-9D3E-49F3-8918-C22BC5CE83C8}" sibTransId="{87FADC3E-B18B-42F9-AE8E-457872E4A307}"/>
    <dgm:cxn modelId="{797B5D76-171C-4477-BE6B-E80580292566}" srcId="{D88136B7-D911-4C84-BD13-B8D450C8B07C}" destId="{CA5389E8-BB1F-4F4E-9758-3E7BEB1901B5}" srcOrd="0" destOrd="0" parTransId="{E6AF610C-C150-4E23-9CE0-174A6C93F01A}" sibTransId="{E12806C9-9ED2-4844-92AC-88D31167B948}"/>
    <dgm:cxn modelId="{BC06BFF5-3236-465C-AC34-DFF6AF29EBEA}" type="presOf" srcId="{45B994EA-414E-46F2-A299-3FBB39C830C0}" destId="{26764C87-7BEC-4F55-B24F-9CF98C3088E5}" srcOrd="0" destOrd="0" presId="urn:microsoft.com/office/officeart/2005/8/layout/hProcess4"/>
    <dgm:cxn modelId="{CBD3A22A-D788-414B-BBEC-0DE37E424A11}" type="presOf" srcId="{E3C6EA5E-BF92-4CC4-BDD9-24FDDA1439E8}" destId="{D961BA36-73E2-41B1-9B8B-415C3861C77E}" srcOrd="1" destOrd="1" presId="urn:microsoft.com/office/officeart/2005/8/layout/hProcess4"/>
    <dgm:cxn modelId="{009073EF-82E2-4356-B870-49E238BA5B80}" type="presOf" srcId="{873AD6EE-D068-4EC8-B6A7-C6B539157BA0}" destId="{D961BA36-73E2-41B1-9B8B-415C3861C77E}" srcOrd="1" destOrd="2" presId="urn:microsoft.com/office/officeart/2005/8/layout/hProcess4"/>
    <dgm:cxn modelId="{66C6616D-323E-4987-AF23-27B68073493B}" srcId="{EC0A6ECD-20C1-4DF6-AE2F-FEBE05C7222D}" destId="{65ED110C-4616-48EA-BF80-A4BE79A6C9C8}" srcOrd="0" destOrd="0" parTransId="{6EFC5F96-7D9B-427D-BEE9-E714CFF9636B}" sibTransId="{9019D1BD-E9E0-4139-923C-13F41262B67A}"/>
    <dgm:cxn modelId="{7E8B6CCD-DE9D-41CE-93D9-82B83175F5E6}" type="presOf" srcId="{B2092BB1-B49D-42DF-9E2A-E04228AB3CEB}" destId="{08D590E5-535B-4360-978F-9ECF4A57BD74}" srcOrd="1" destOrd="1" presId="urn:microsoft.com/office/officeart/2005/8/layout/hProcess4"/>
    <dgm:cxn modelId="{DE822870-2277-4652-9F6C-28B2A332ACDD}" type="presParOf" srcId="{87E48EED-A7DE-4ACE-9C7C-580159AEBFD3}" destId="{796E5E48-3DF7-4298-9165-131F765CBB44}" srcOrd="0" destOrd="0" presId="urn:microsoft.com/office/officeart/2005/8/layout/hProcess4"/>
    <dgm:cxn modelId="{1E67F1D0-A809-492F-9F37-A77F0A84E06A}" type="presParOf" srcId="{87E48EED-A7DE-4ACE-9C7C-580159AEBFD3}" destId="{9E2A70BB-0242-44A1-94EA-B62F6F5A027B}" srcOrd="1" destOrd="0" presId="urn:microsoft.com/office/officeart/2005/8/layout/hProcess4"/>
    <dgm:cxn modelId="{4704B682-F0D9-4E2D-B71A-C18C3A4EDC30}" type="presParOf" srcId="{87E48EED-A7DE-4ACE-9C7C-580159AEBFD3}" destId="{99EC722B-C554-49C3-887D-3AAE397A46CC}" srcOrd="2" destOrd="0" presId="urn:microsoft.com/office/officeart/2005/8/layout/hProcess4"/>
    <dgm:cxn modelId="{5AA6CA2E-8A7C-47E2-9E36-0E39A06E9B9E}" type="presParOf" srcId="{99EC722B-C554-49C3-887D-3AAE397A46CC}" destId="{6F1C4735-2444-4AFF-8B71-F11D6113FAF8}" srcOrd="0" destOrd="0" presId="urn:microsoft.com/office/officeart/2005/8/layout/hProcess4"/>
    <dgm:cxn modelId="{5E6375B7-8133-4EE2-8820-045B1AB63692}" type="presParOf" srcId="{6F1C4735-2444-4AFF-8B71-F11D6113FAF8}" destId="{CBEC464E-9C8D-433F-883D-0E30E8EA55DB}" srcOrd="0" destOrd="0" presId="urn:microsoft.com/office/officeart/2005/8/layout/hProcess4"/>
    <dgm:cxn modelId="{7D394A96-7E5F-404B-804A-053EE3F3863A}" type="presParOf" srcId="{6F1C4735-2444-4AFF-8B71-F11D6113FAF8}" destId="{26764C87-7BEC-4F55-B24F-9CF98C3088E5}" srcOrd="1" destOrd="0" presId="urn:microsoft.com/office/officeart/2005/8/layout/hProcess4"/>
    <dgm:cxn modelId="{AEAC3444-1E1A-48A9-AB2E-F262760211BB}" type="presParOf" srcId="{6F1C4735-2444-4AFF-8B71-F11D6113FAF8}" destId="{977E135F-2065-4543-8473-0A4EA959666A}" srcOrd="2" destOrd="0" presId="urn:microsoft.com/office/officeart/2005/8/layout/hProcess4"/>
    <dgm:cxn modelId="{FAA3567F-3C9B-4499-B8B5-C41B24276759}" type="presParOf" srcId="{6F1C4735-2444-4AFF-8B71-F11D6113FAF8}" destId="{19B003FA-9EA3-4CA4-BA11-115A030BBF45}" srcOrd="3" destOrd="0" presId="urn:microsoft.com/office/officeart/2005/8/layout/hProcess4"/>
    <dgm:cxn modelId="{437E492B-904C-4301-B9F2-68C04B80F14B}" type="presParOf" srcId="{6F1C4735-2444-4AFF-8B71-F11D6113FAF8}" destId="{7C86D807-8262-4957-BAB0-03991FB00445}" srcOrd="4" destOrd="0" presId="urn:microsoft.com/office/officeart/2005/8/layout/hProcess4"/>
    <dgm:cxn modelId="{117F8277-70BF-48EF-96D3-05CE898C7E98}" type="presParOf" srcId="{99EC722B-C554-49C3-887D-3AAE397A46CC}" destId="{F5D02F1B-C494-4081-8970-58946E607A69}" srcOrd="1" destOrd="0" presId="urn:microsoft.com/office/officeart/2005/8/layout/hProcess4"/>
    <dgm:cxn modelId="{FF618A92-890B-4112-B822-4D4FBEE00811}" type="presParOf" srcId="{99EC722B-C554-49C3-887D-3AAE397A46CC}" destId="{8B1964A1-BB23-4CBA-97EC-C85B834D0431}" srcOrd="2" destOrd="0" presId="urn:microsoft.com/office/officeart/2005/8/layout/hProcess4"/>
    <dgm:cxn modelId="{3F67ABB5-D490-400E-B940-80966B10F173}" type="presParOf" srcId="{8B1964A1-BB23-4CBA-97EC-C85B834D0431}" destId="{961F284A-E5DB-4617-AEF4-8F2C979D0865}" srcOrd="0" destOrd="0" presId="urn:microsoft.com/office/officeart/2005/8/layout/hProcess4"/>
    <dgm:cxn modelId="{538B307A-90D9-402C-A603-0B584012F31C}" type="presParOf" srcId="{8B1964A1-BB23-4CBA-97EC-C85B834D0431}" destId="{F4C1D5D4-1F20-4C71-A794-AF3718CBF898}" srcOrd="1" destOrd="0" presId="urn:microsoft.com/office/officeart/2005/8/layout/hProcess4"/>
    <dgm:cxn modelId="{2602ACEC-B490-4EAD-B22C-FA03E3F74614}" type="presParOf" srcId="{8B1964A1-BB23-4CBA-97EC-C85B834D0431}" destId="{5C8750B5-D6D2-4153-9C7D-90F817D105D1}" srcOrd="2" destOrd="0" presId="urn:microsoft.com/office/officeart/2005/8/layout/hProcess4"/>
    <dgm:cxn modelId="{46D94E8F-1332-43CE-835E-F6E87F2C6937}" type="presParOf" srcId="{8B1964A1-BB23-4CBA-97EC-C85B834D0431}" destId="{49098DDD-7B91-40F8-8889-0017931884A7}" srcOrd="3" destOrd="0" presId="urn:microsoft.com/office/officeart/2005/8/layout/hProcess4"/>
    <dgm:cxn modelId="{485FEA4C-E319-452E-9702-6941F69282B3}" type="presParOf" srcId="{8B1964A1-BB23-4CBA-97EC-C85B834D0431}" destId="{D5B8E288-2549-4C08-A770-9128CC6BDC7C}" srcOrd="4" destOrd="0" presId="urn:microsoft.com/office/officeart/2005/8/layout/hProcess4"/>
    <dgm:cxn modelId="{5B19DEEA-EAB4-424E-A24D-A3085FB53DBE}" type="presParOf" srcId="{99EC722B-C554-49C3-887D-3AAE397A46CC}" destId="{C5F62893-60DB-4D46-BB9B-A51EB47FED6D}" srcOrd="3" destOrd="0" presId="urn:microsoft.com/office/officeart/2005/8/layout/hProcess4"/>
    <dgm:cxn modelId="{2FD7BD93-B39D-429E-A651-6E50B64FC979}" type="presParOf" srcId="{99EC722B-C554-49C3-887D-3AAE397A46CC}" destId="{D51CF900-7DD9-411C-8309-F02424503293}" srcOrd="4" destOrd="0" presId="urn:microsoft.com/office/officeart/2005/8/layout/hProcess4"/>
    <dgm:cxn modelId="{49DC39DF-4E1B-4D71-958A-1C330A424B2B}" type="presParOf" srcId="{D51CF900-7DD9-411C-8309-F02424503293}" destId="{6060C088-F15C-457A-855A-611F6CD9D944}" srcOrd="0" destOrd="0" presId="urn:microsoft.com/office/officeart/2005/8/layout/hProcess4"/>
    <dgm:cxn modelId="{C8BDFA4B-6ACE-4B31-9EFD-BA3A50BF0B98}" type="presParOf" srcId="{D51CF900-7DD9-411C-8309-F02424503293}" destId="{A209FF22-EBF3-4346-BF82-6CAC2210E7A4}" srcOrd="1" destOrd="0" presId="urn:microsoft.com/office/officeart/2005/8/layout/hProcess4"/>
    <dgm:cxn modelId="{2CF4C50F-1F23-4554-A0B9-58127C4EB8BD}" type="presParOf" srcId="{D51CF900-7DD9-411C-8309-F02424503293}" destId="{08D590E5-535B-4360-978F-9ECF4A57BD74}" srcOrd="2" destOrd="0" presId="urn:microsoft.com/office/officeart/2005/8/layout/hProcess4"/>
    <dgm:cxn modelId="{F580458F-2DAA-4AF2-A87D-BF92A07A8DE1}" type="presParOf" srcId="{D51CF900-7DD9-411C-8309-F02424503293}" destId="{D6F08B2E-005A-4F78-9CBC-505F6EDCE092}" srcOrd="3" destOrd="0" presId="urn:microsoft.com/office/officeart/2005/8/layout/hProcess4"/>
    <dgm:cxn modelId="{CDE51A9D-406B-4F73-A786-3ADE6F8857F5}" type="presParOf" srcId="{D51CF900-7DD9-411C-8309-F02424503293}" destId="{F405B5E8-09AB-4E23-9C58-4BF401C8030C}" srcOrd="4" destOrd="0" presId="urn:microsoft.com/office/officeart/2005/8/layout/hProcess4"/>
    <dgm:cxn modelId="{D73297EB-BDF4-4CD3-9146-72228C106ACC}" type="presParOf" srcId="{99EC722B-C554-49C3-887D-3AAE397A46CC}" destId="{32B5E860-EB85-400C-857E-FF4BBC4AC3C6}" srcOrd="5" destOrd="0" presId="urn:microsoft.com/office/officeart/2005/8/layout/hProcess4"/>
    <dgm:cxn modelId="{F89D11C2-980A-4B99-9187-2EBFBC85AFB8}" type="presParOf" srcId="{99EC722B-C554-49C3-887D-3AAE397A46CC}" destId="{50BFA945-7E44-4105-917C-B9EA5A4DC5CB}" srcOrd="6" destOrd="0" presId="urn:microsoft.com/office/officeart/2005/8/layout/hProcess4"/>
    <dgm:cxn modelId="{F22AB88A-24C3-4432-B3F0-9D9C7EE58081}" type="presParOf" srcId="{50BFA945-7E44-4105-917C-B9EA5A4DC5CB}" destId="{C26E6CD2-9189-469A-8ADE-F60B79133152}" srcOrd="0" destOrd="0" presId="urn:microsoft.com/office/officeart/2005/8/layout/hProcess4"/>
    <dgm:cxn modelId="{689D9A25-F8DA-410D-A156-EE9868DB95FB}" type="presParOf" srcId="{50BFA945-7E44-4105-917C-B9EA5A4DC5CB}" destId="{7DECD01A-4F7F-4D9D-AE9A-603E5029EABE}" srcOrd="1" destOrd="0" presId="urn:microsoft.com/office/officeart/2005/8/layout/hProcess4"/>
    <dgm:cxn modelId="{FDCC5EA3-2DC1-4268-9F9C-2D31BFE6AB36}" type="presParOf" srcId="{50BFA945-7E44-4105-917C-B9EA5A4DC5CB}" destId="{8106E47D-7F65-4763-A6CE-315E2BAC5BD8}" srcOrd="2" destOrd="0" presId="urn:microsoft.com/office/officeart/2005/8/layout/hProcess4"/>
    <dgm:cxn modelId="{8CE759F1-873C-475A-B017-A47C2594D050}" type="presParOf" srcId="{50BFA945-7E44-4105-917C-B9EA5A4DC5CB}" destId="{4974C979-477A-45DD-873E-B8FE64BE872A}" srcOrd="3" destOrd="0" presId="urn:microsoft.com/office/officeart/2005/8/layout/hProcess4"/>
    <dgm:cxn modelId="{6725802A-A7B2-4E65-8F8B-50758B772990}" type="presParOf" srcId="{50BFA945-7E44-4105-917C-B9EA5A4DC5CB}" destId="{CFD338E8-A1BA-4BA5-80A6-A16695096B3C}" srcOrd="4" destOrd="0" presId="urn:microsoft.com/office/officeart/2005/8/layout/hProcess4"/>
    <dgm:cxn modelId="{75EA2B94-2017-4236-A563-7FE2FAE95A6A}" type="presParOf" srcId="{99EC722B-C554-49C3-887D-3AAE397A46CC}" destId="{85F6DC08-55E1-4189-BB73-F4BCEC74EE5A}" srcOrd="7" destOrd="0" presId="urn:microsoft.com/office/officeart/2005/8/layout/hProcess4"/>
    <dgm:cxn modelId="{B3A82BB2-0B2C-4A73-88A7-B9FB6D52CFB7}" type="presParOf" srcId="{99EC722B-C554-49C3-887D-3AAE397A46CC}" destId="{F6599D50-FE82-48B6-8D84-1602A7F61C46}" srcOrd="8" destOrd="0" presId="urn:microsoft.com/office/officeart/2005/8/layout/hProcess4"/>
    <dgm:cxn modelId="{240939BB-6EA7-48BD-B877-BFE9CCFBC389}" type="presParOf" srcId="{F6599D50-FE82-48B6-8D84-1602A7F61C46}" destId="{97353F06-497E-4540-9CAA-BD87149535E8}" srcOrd="0" destOrd="0" presId="urn:microsoft.com/office/officeart/2005/8/layout/hProcess4"/>
    <dgm:cxn modelId="{764B03E8-BFC8-450A-811D-5BE511C2D228}" type="presParOf" srcId="{F6599D50-FE82-48B6-8D84-1602A7F61C46}" destId="{E9459FE8-E0FD-4042-BA91-3DDD742678EB}" srcOrd="1" destOrd="0" presId="urn:microsoft.com/office/officeart/2005/8/layout/hProcess4"/>
    <dgm:cxn modelId="{7288BB47-1ECF-45B0-A13E-F0BB88729960}" type="presParOf" srcId="{F6599D50-FE82-48B6-8D84-1602A7F61C46}" destId="{D961BA36-73E2-41B1-9B8B-415C3861C77E}" srcOrd="2" destOrd="0" presId="urn:microsoft.com/office/officeart/2005/8/layout/hProcess4"/>
    <dgm:cxn modelId="{B766081E-D2D9-4A19-91E2-517E65382BE8}" type="presParOf" srcId="{F6599D50-FE82-48B6-8D84-1602A7F61C46}" destId="{FAB68F0F-AEFA-4AE1-85D2-546B6858640A}" srcOrd="3" destOrd="0" presId="urn:microsoft.com/office/officeart/2005/8/layout/hProcess4"/>
    <dgm:cxn modelId="{674CBA48-C4FA-4B61-B275-9AACDD4A48DB}" type="presParOf" srcId="{F6599D50-FE82-48B6-8D84-1602A7F61C46}" destId="{58119628-E9DE-4DF1-A619-F2F6FA1A7AF0}" srcOrd="4" destOrd="0" presId="urn:microsoft.com/office/officeart/2005/8/layout/h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9EC32E-71BF-4519-9707-6576D140CB3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A3E342F-C085-476C-B226-6775F95AE82D}">
      <dgm:prSet phldrT="[Text]"/>
      <dgm:spPr/>
      <dgm:t>
        <a:bodyPr/>
        <a:lstStyle/>
        <a:p>
          <a:r>
            <a:rPr lang="en-US" dirty="0" smtClean="0"/>
            <a:t>Phase 1 Data preparation</a:t>
          </a:r>
          <a:endParaRPr lang="en-US" dirty="0"/>
        </a:p>
      </dgm:t>
    </dgm:pt>
    <dgm:pt modelId="{5FDF9097-62F6-47A7-8C80-610EFE770CE4}" type="parTrans" cxnId="{5B9D763F-1185-4BEE-AE45-42E8DAC01CE2}">
      <dgm:prSet/>
      <dgm:spPr/>
      <dgm:t>
        <a:bodyPr/>
        <a:lstStyle/>
        <a:p>
          <a:endParaRPr lang="en-US"/>
        </a:p>
      </dgm:t>
    </dgm:pt>
    <dgm:pt modelId="{147CAD4E-EAE9-4934-83EA-D5810058CD5A}" type="sibTrans" cxnId="{5B9D763F-1185-4BEE-AE45-42E8DAC01CE2}">
      <dgm:prSet/>
      <dgm:spPr/>
      <dgm:t>
        <a:bodyPr/>
        <a:lstStyle/>
        <a:p>
          <a:endParaRPr lang="en-US"/>
        </a:p>
      </dgm:t>
    </dgm:pt>
    <dgm:pt modelId="{5DDB3D3D-2BAB-425F-B7D3-E5E900038946}">
      <dgm:prSet phldrT="[Text]"/>
      <dgm:spPr/>
      <dgm:t>
        <a:bodyPr/>
        <a:lstStyle/>
        <a:p>
          <a:r>
            <a:rPr lang="en-US" dirty="0" smtClean="0"/>
            <a:t>Load and merge raw data</a:t>
          </a:r>
          <a:endParaRPr lang="en-US" dirty="0"/>
        </a:p>
      </dgm:t>
    </dgm:pt>
    <dgm:pt modelId="{87D5D9E6-C912-4A14-9A03-057A8EB1B61B}" type="parTrans" cxnId="{CC2C44DC-5716-461D-BD77-A61C51FD85B3}">
      <dgm:prSet/>
      <dgm:spPr/>
      <dgm:t>
        <a:bodyPr/>
        <a:lstStyle/>
        <a:p>
          <a:endParaRPr lang="en-US"/>
        </a:p>
      </dgm:t>
    </dgm:pt>
    <dgm:pt modelId="{2C7FCB46-CB43-4EA3-AAE2-971555708839}" type="sibTrans" cxnId="{CC2C44DC-5716-461D-BD77-A61C51FD85B3}">
      <dgm:prSet/>
      <dgm:spPr/>
      <dgm:t>
        <a:bodyPr/>
        <a:lstStyle/>
        <a:p>
          <a:endParaRPr lang="en-US"/>
        </a:p>
      </dgm:t>
    </dgm:pt>
    <dgm:pt modelId="{C96CC8C7-FE9D-47BD-A18E-C789E2CDB35B}">
      <dgm:prSet phldrT="[Text]"/>
      <dgm:spPr/>
      <dgm:t>
        <a:bodyPr/>
        <a:lstStyle/>
        <a:p>
          <a:r>
            <a:rPr lang="en-US" dirty="0" smtClean="0"/>
            <a:t>Phase 2 Exploratory data analysis</a:t>
          </a:r>
          <a:endParaRPr lang="en-US" dirty="0"/>
        </a:p>
      </dgm:t>
    </dgm:pt>
    <dgm:pt modelId="{44EF4238-563E-465B-9D7B-8B363590ECE2}" type="parTrans" cxnId="{E303631F-1944-4D8F-AD58-362EF9E6C562}">
      <dgm:prSet/>
      <dgm:spPr/>
      <dgm:t>
        <a:bodyPr/>
        <a:lstStyle/>
        <a:p>
          <a:endParaRPr lang="en-US"/>
        </a:p>
      </dgm:t>
    </dgm:pt>
    <dgm:pt modelId="{68819D5B-76DC-4266-9604-7BA7635EDAC7}" type="sibTrans" cxnId="{E303631F-1944-4D8F-AD58-362EF9E6C562}">
      <dgm:prSet/>
      <dgm:spPr/>
      <dgm:t>
        <a:bodyPr/>
        <a:lstStyle/>
        <a:p>
          <a:endParaRPr lang="en-US"/>
        </a:p>
      </dgm:t>
    </dgm:pt>
    <dgm:pt modelId="{C09429BD-B65F-4B6B-80C1-419D1167ACF5}">
      <dgm:prSet phldrT="[Text]"/>
      <dgm:spPr/>
      <dgm:t>
        <a:bodyPr/>
        <a:lstStyle/>
        <a:p>
          <a:r>
            <a:rPr lang="en-US" dirty="0" smtClean="0"/>
            <a:t>Understand variable distributions</a:t>
          </a:r>
          <a:endParaRPr lang="en-US" dirty="0"/>
        </a:p>
      </dgm:t>
    </dgm:pt>
    <dgm:pt modelId="{28EA0EF1-C70B-434A-8FD8-97F030D81BA9}" type="parTrans" cxnId="{28F64319-974D-485D-BD2E-63E0A571275D}">
      <dgm:prSet/>
      <dgm:spPr/>
      <dgm:t>
        <a:bodyPr/>
        <a:lstStyle/>
        <a:p>
          <a:endParaRPr lang="en-US"/>
        </a:p>
      </dgm:t>
    </dgm:pt>
    <dgm:pt modelId="{8CA1342A-5787-475B-AF40-148763EBF2A8}" type="sibTrans" cxnId="{28F64319-974D-485D-BD2E-63E0A571275D}">
      <dgm:prSet/>
      <dgm:spPr/>
      <dgm:t>
        <a:bodyPr/>
        <a:lstStyle/>
        <a:p>
          <a:endParaRPr lang="en-US"/>
        </a:p>
      </dgm:t>
    </dgm:pt>
    <dgm:pt modelId="{A4A0A2A9-BF63-498E-BC73-DA8054B535B0}">
      <dgm:prSet phldrT="[Text]" phldr="1"/>
      <dgm:spPr/>
      <dgm:t>
        <a:bodyPr/>
        <a:lstStyle/>
        <a:p>
          <a:endParaRPr lang="en-US"/>
        </a:p>
      </dgm:t>
    </dgm:pt>
    <dgm:pt modelId="{D86E8CA3-1BBA-4E84-ABE7-F039C4BD9C05}" type="parTrans" cxnId="{295D7C15-3104-45B7-8FC7-C5E7A711CA85}">
      <dgm:prSet/>
      <dgm:spPr/>
      <dgm:t>
        <a:bodyPr/>
        <a:lstStyle/>
        <a:p>
          <a:endParaRPr lang="en-US"/>
        </a:p>
      </dgm:t>
    </dgm:pt>
    <dgm:pt modelId="{27E9F787-D68F-4B90-98EF-9EDBC5EB0441}" type="sibTrans" cxnId="{295D7C15-3104-45B7-8FC7-C5E7A711CA85}">
      <dgm:prSet/>
      <dgm:spPr/>
      <dgm:t>
        <a:bodyPr/>
        <a:lstStyle/>
        <a:p>
          <a:endParaRPr lang="en-US"/>
        </a:p>
      </dgm:t>
    </dgm:pt>
    <dgm:pt modelId="{D079C0F4-1432-49F7-880D-F992E393F991}">
      <dgm:prSet phldrT="[Text]" phldr="1"/>
      <dgm:spPr/>
      <dgm:t>
        <a:bodyPr/>
        <a:lstStyle/>
        <a:p>
          <a:endParaRPr lang="en-US"/>
        </a:p>
      </dgm:t>
    </dgm:pt>
    <dgm:pt modelId="{1F5921FE-D4F5-4288-BDCC-BDB203E21720}" type="parTrans" cxnId="{E92ECDF3-5131-4164-B18B-026A234B3AE2}">
      <dgm:prSet/>
      <dgm:spPr/>
      <dgm:t>
        <a:bodyPr/>
        <a:lstStyle/>
        <a:p>
          <a:endParaRPr lang="en-US"/>
        </a:p>
      </dgm:t>
    </dgm:pt>
    <dgm:pt modelId="{3169A88E-177A-4416-8514-BC095C9DB432}" type="sibTrans" cxnId="{E92ECDF3-5131-4164-B18B-026A234B3AE2}">
      <dgm:prSet/>
      <dgm:spPr/>
      <dgm:t>
        <a:bodyPr/>
        <a:lstStyle/>
        <a:p>
          <a:endParaRPr lang="en-US"/>
        </a:p>
      </dgm:t>
    </dgm:pt>
    <dgm:pt modelId="{D30BFCCE-260C-4D85-9E5E-B5807518A3AF}">
      <dgm:prSet phldrT="[Text]" phldr="1"/>
      <dgm:spPr/>
      <dgm:t>
        <a:bodyPr/>
        <a:lstStyle/>
        <a:p>
          <a:endParaRPr lang="en-US"/>
        </a:p>
      </dgm:t>
    </dgm:pt>
    <dgm:pt modelId="{B230459B-EDD8-403D-BF41-27F8D4ACA549}" type="parTrans" cxnId="{B58A6BA1-B37D-4E91-87EC-78D96FC34285}">
      <dgm:prSet/>
      <dgm:spPr/>
      <dgm:t>
        <a:bodyPr/>
        <a:lstStyle/>
        <a:p>
          <a:endParaRPr lang="en-US"/>
        </a:p>
      </dgm:t>
    </dgm:pt>
    <dgm:pt modelId="{4A059E97-BEAD-4247-BF34-7CC9E9109466}" type="sibTrans" cxnId="{B58A6BA1-B37D-4E91-87EC-78D96FC34285}">
      <dgm:prSet/>
      <dgm:spPr/>
      <dgm:t>
        <a:bodyPr/>
        <a:lstStyle/>
        <a:p>
          <a:endParaRPr lang="en-US"/>
        </a:p>
      </dgm:t>
    </dgm:pt>
    <dgm:pt modelId="{846151C6-2BE8-4D5E-9E6E-C6157E9E9113}">
      <dgm:prSet phldrT="[Text]"/>
      <dgm:spPr/>
      <dgm:t>
        <a:bodyPr/>
        <a:lstStyle/>
        <a:p>
          <a:r>
            <a:rPr lang="en-US" dirty="0" smtClean="0"/>
            <a:t>Final master data created</a:t>
          </a:r>
          <a:endParaRPr lang="en-US" dirty="0"/>
        </a:p>
      </dgm:t>
    </dgm:pt>
    <dgm:pt modelId="{EA0145A7-7676-4A8D-9B5C-0E095FB52B15}" type="parTrans" cxnId="{070C641A-942C-4CEB-B87F-F4941F451E2D}">
      <dgm:prSet/>
      <dgm:spPr/>
      <dgm:t>
        <a:bodyPr/>
        <a:lstStyle/>
        <a:p>
          <a:endParaRPr lang="en-US"/>
        </a:p>
      </dgm:t>
    </dgm:pt>
    <dgm:pt modelId="{B977EDEF-7289-444C-818E-92EC9C5EA179}" type="sibTrans" cxnId="{070C641A-942C-4CEB-B87F-F4941F451E2D}">
      <dgm:prSet/>
      <dgm:spPr/>
      <dgm:t>
        <a:bodyPr/>
        <a:lstStyle/>
        <a:p>
          <a:endParaRPr lang="en-US"/>
        </a:p>
      </dgm:t>
    </dgm:pt>
    <dgm:pt modelId="{0C83D432-7E88-4B29-B148-01B975AE31BB}">
      <dgm:prSet/>
      <dgm:spPr/>
      <dgm:t>
        <a:bodyPr/>
        <a:lstStyle/>
        <a:p>
          <a:r>
            <a:rPr lang="en-US" smtClean="0"/>
            <a:t>Identify trends using plots/tables/charts</a:t>
          </a:r>
          <a:endParaRPr lang="en-US" dirty="0"/>
        </a:p>
      </dgm:t>
    </dgm:pt>
    <dgm:pt modelId="{A3CDC93B-8C44-4D64-B2A5-93299C821262}" type="parTrans" cxnId="{84D85A08-6815-465A-8A58-A339104DCDC4}">
      <dgm:prSet/>
      <dgm:spPr/>
      <dgm:t>
        <a:bodyPr/>
        <a:lstStyle/>
        <a:p>
          <a:endParaRPr lang="en-US"/>
        </a:p>
      </dgm:t>
    </dgm:pt>
    <dgm:pt modelId="{F6B80DD3-C7E8-49D6-9AF9-75BEB7A68E20}" type="sibTrans" cxnId="{84D85A08-6815-465A-8A58-A339104DCDC4}">
      <dgm:prSet/>
      <dgm:spPr/>
      <dgm:t>
        <a:bodyPr/>
        <a:lstStyle/>
        <a:p>
          <a:endParaRPr lang="en-US"/>
        </a:p>
      </dgm:t>
    </dgm:pt>
    <dgm:pt modelId="{4FEF15FA-DF6B-469F-BF93-36E92D20A2DC}">
      <dgm:prSet/>
      <dgm:spPr/>
      <dgm:t>
        <a:bodyPr/>
        <a:lstStyle/>
        <a:p>
          <a:r>
            <a:rPr lang="en-US" dirty="0" smtClean="0"/>
            <a:t>Explore relationship between predictors and response</a:t>
          </a:r>
          <a:endParaRPr lang="en-US" dirty="0"/>
        </a:p>
      </dgm:t>
    </dgm:pt>
    <dgm:pt modelId="{5B411821-08E8-4783-8ABF-9306B49CD19C}" type="parTrans" cxnId="{266EC72E-934D-4CA3-AE3E-8585DD93FA62}">
      <dgm:prSet/>
      <dgm:spPr/>
      <dgm:t>
        <a:bodyPr/>
        <a:lstStyle/>
        <a:p>
          <a:endParaRPr lang="en-US"/>
        </a:p>
      </dgm:t>
    </dgm:pt>
    <dgm:pt modelId="{15487E31-1718-4FC7-A0A4-8F852AD3DBA5}" type="sibTrans" cxnId="{266EC72E-934D-4CA3-AE3E-8585DD93FA62}">
      <dgm:prSet/>
      <dgm:spPr/>
      <dgm:t>
        <a:bodyPr/>
        <a:lstStyle/>
        <a:p>
          <a:endParaRPr lang="en-US"/>
        </a:p>
      </dgm:t>
    </dgm:pt>
    <dgm:pt modelId="{17738FA3-74DC-456D-BDB4-005DBF6E2F99}">
      <dgm:prSet phldrT="[Text]"/>
      <dgm:spPr/>
      <dgm:t>
        <a:bodyPr/>
        <a:lstStyle/>
        <a:p>
          <a:r>
            <a:rPr lang="en-GB" dirty="0" smtClean="0"/>
            <a:t>derived</a:t>
          </a:r>
          <a:r>
            <a:rPr lang="en-GB" dirty="0" smtClean="0">
              <a:latin typeface="Arial Rounded MT Bold" pitchFamily="34" charset="0"/>
            </a:rPr>
            <a:t> </a:t>
          </a:r>
          <a:r>
            <a:rPr lang="en-GB" dirty="0" smtClean="0"/>
            <a:t>variables</a:t>
          </a:r>
          <a:r>
            <a:rPr lang="en-GB" dirty="0" smtClean="0">
              <a:latin typeface="Arial Rounded MT Bold" pitchFamily="34" charset="0"/>
            </a:rPr>
            <a:t> </a:t>
          </a:r>
          <a:endParaRPr lang="en-US" dirty="0"/>
        </a:p>
      </dgm:t>
    </dgm:pt>
    <dgm:pt modelId="{3395B2C7-C3B3-48EE-84B1-5285084998E2}" type="parTrans" cxnId="{9FB833EB-20F9-4C86-8DE5-1E9D85D867AE}">
      <dgm:prSet/>
      <dgm:spPr/>
    </dgm:pt>
    <dgm:pt modelId="{169017DA-32EE-454F-8542-CBF102EC3439}" type="sibTrans" cxnId="{9FB833EB-20F9-4C86-8DE5-1E9D85D867AE}">
      <dgm:prSet/>
      <dgm:spPr/>
    </dgm:pt>
    <dgm:pt modelId="{E528473D-A814-4E3A-8066-0C81366A8C26}" type="pres">
      <dgm:prSet presAssocID="{DB9EC32E-71BF-4519-9707-6576D140CB3F}" presName="Name0" presStyleCnt="0">
        <dgm:presLayoutVars>
          <dgm:dir/>
          <dgm:animLvl val="lvl"/>
          <dgm:resizeHandles val="exact"/>
        </dgm:presLayoutVars>
      </dgm:prSet>
      <dgm:spPr/>
      <dgm:t>
        <a:bodyPr/>
        <a:lstStyle/>
        <a:p>
          <a:endParaRPr lang="en-US"/>
        </a:p>
      </dgm:t>
    </dgm:pt>
    <dgm:pt modelId="{F2059AAD-2D26-483D-BD48-A464F1B3AB4C}" type="pres">
      <dgm:prSet presAssocID="{6A3E342F-C085-476C-B226-6775F95AE82D}" presName="composite" presStyleCnt="0"/>
      <dgm:spPr/>
    </dgm:pt>
    <dgm:pt modelId="{ADA889AB-94BF-4A61-8C0B-348051B66348}" type="pres">
      <dgm:prSet presAssocID="{6A3E342F-C085-476C-B226-6775F95AE82D}" presName="parTx" presStyleLbl="alignNode1" presStyleIdx="0" presStyleCnt="3">
        <dgm:presLayoutVars>
          <dgm:chMax val="0"/>
          <dgm:chPref val="0"/>
          <dgm:bulletEnabled val="1"/>
        </dgm:presLayoutVars>
      </dgm:prSet>
      <dgm:spPr/>
      <dgm:t>
        <a:bodyPr/>
        <a:lstStyle/>
        <a:p>
          <a:endParaRPr lang="en-US"/>
        </a:p>
      </dgm:t>
    </dgm:pt>
    <dgm:pt modelId="{B6BEF4D6-FC28-43DB-8FDF-14D74C266DDA}" type="pres">
      <dgm:prSet presAssocID="{6A3E342F-C085-476C-B226-6775F95AE82D}" presName="desTx" presStyleLbl="alignAccFollowNode1" presStyleIdx="0" presStyleCnt="3">
        <dgm:presLayoutVars>
          <dgm:bulletEnabled val="1"/>
        </dgm:presLayoutVars>
      </dgm:prSet>
      <dgm:spPr/>
      <dgm:t>
        <a:bodyPr/>
        <a:lstStyle/>
        <a:p>
          <a:endParaRPr lang="en-US"/>
        </a:p>
      </dgm:t>
    </dgm:pt>
    <dgm:pt modelId="{64E8197C-21BC-4F90-9200-903C4157F718}" type="pres">
      <dgm:prSet presAssocID="{147CAD4E-EAE9-4934-83EA-D5810058CD5A}" presName="space" presStyleCnt="0"/>
      <dgm:spPr/>
    </dgm:pt>
    <dgm:pt modelId="{CAEA9B8C-A704-475B-9B17-82F6E4531691}" type="pres">
      <dgm:prSet presAssocID="{C96CC8C7-FE9D-47BD-A18E-C789E2CDB35B}" presName="composite" presStyleCnt="0"/>
      <dgm:spPr/>
    </dgm:pt>
    <dgm:pt modelId="{9D4F0FB5-DC39-47F9-83AD-0D665ECC7703}" type="pres">
      <dgm:prSet presAssocID="{C96CC8C7-FE9D-47BD-A18E-C789E2CDB35B}" presName="parTx" presStyleLbl="alignNode1" presStyleIdx="1" presStyleCnt="3">
        <dgm:presLayoutVars>
          <dgm:chMax val="0"/>
          <dgm:chPref val="0"/>
          <dgm:bulletEnabled val="1"/>
        </dgm:presLayoutVars>
      </dgm:prSet>
      <dgm:spPr/>
      <dgm:t>
        <a:bodyPr/>
        <a:lstStyle/>
        <a:p>
          <a:endParaRPr lang="en-US"/>
        </a:p>
      </dgm:t>
    </dgm:pt>
    <dgm:pt modelId="{AFC15613-D3F5-47EF-9C6A-5727F7745A73}" type="pres">
      <dgm:prSet presAssocID="{C96CC8C7-FE9D-47BD-A18E-C789E2CDB35B}" presName="desTx" presStyleLbl="alignAccFollowNode1" presStyleIdx="1" presStyleCnt="3">
        <dgm:presLayoutVars>
          <dgm:bulletEnabled val="1"/>
        </dgm:presLayoutVars>
      </dgm:prSet>
      <dgm:spPr/>
      <dgm:t>
        <a:bodyPr/>
        <a:lstStyle/>
        <a:p>
          <a:endParaRPr lang="en-US"/>
        </a:p>
      </dgm:t>
    </dgm:pt>
    <dgm:pt modelId="{104DC0B4-8606-45D0-95BD-9D109CF72AF4}" type="pres">
      <dgm:prSet presAssocID="{68819D5B-76DC-4266-9604-7BA7635EDAC7}" presName="space" presStyleCnt="0"/>
      <dgm:spPr/>
    </dgm:pt>
    <dgm:pt modelId="{4D15DE09-92F2-4803-960B-019529753F20}" type="pres">
      <dgm:prSet presAssocID="{A4A0A2A9-BF63-498E-BC73-DA8054B535B0}" presName="composite" presStyleCnt="0"/>
      <dgm:spPr/>
    </dgm:pt>
    <dgm:pt modelId="{F83B07EC-6F97-4640-ACF6-98A769200FF0}" type="pres">
      <dgm:prSet presAssocID="{A4A0A2A9-BF63-498E-BC73-DA8054B535B0}" presName="parTx" presStyleLbl="alignNode1" presStyleIdx="2" presStyleCnt="3">
        <dgm:presLayoutVars>
          <dgm:chMax val="0"/>
          <dgm:chPref val="0"/>
          <dgm:bulletEnabled val="1"/>
        </dgm:presLayoutVars>
      </dgm:prSet>
      <dgm:spPr/>
      <dgm:t>
        <a:bodyPr/>
        <a:lstStyle/>
        <a:p>
          <a:endParaRPr lang="en-US"/>
        </a:p>
      </dgm:t>
    </dgm:pt>
    <dgm:pt modelId="{71B25D69-EC4E-4884-B2AC-E8BA89BC5BCD}" type="pres">
      <dgm:prSet presAssocID="{A4A0A2A9-BF63-498E-BC73-DA8054B535B0}" presName="desTx" presStyleLbl="alignAccFollowNode1" presStyleIdx="2" presStyleCnt="3">
        <dgm:presLayoutVars>
          <dgm:bulletEnabled val="1"/>
        </dgm:presLayoutVars>
      </dgm:prSet>
      <dgm:spPr/>
      <dgm:t>
        <a:bodyPr/>
        <a:lstStyle/>
        <a:p>
          <a:endParaRPr lang="en-US"/>
        </a:p>
      </dgm:t>
    </dgm:pt>
  </dgm:ptLst>
  <dgm:cxnLst>
    <dgm:cxn modelId="{9FB833EB-20F9-4C86-8DE5-1E9D85D867AE}" srcId="{6A3E342F-C085-476C-B226-6775F95AE82D}" destId="{17738FA3-74DC-456D-BDB4-005DBF6E2F99}" srcOrd="1" destOrd="0" parTransId="{3395B2C7-C3B3-48EE-84B1-5285084998E2}" sibTransId="{169017DA-32EE-454F-8542-CBF102EC3439}"/>
    <dgm:cxn modelId="{070C641A-942C-4CEB-B87F-F4941F451E2D}" srcId="{6A3E342F-C085-476C-B226-6775F95AE82D}" destId="{846151C6-2BE8-4D5E-9E6E-C6157E9E9113}" srcOrd="2" destOrd="0" parTransId="{EA0145A7-7676-4A8D-9B5C-0E095FB52B15}" sibTransId="{B977EDEF-7289-444C-818E-92EC9C5EA179}"/>
    <dgm:cxn modelId="{E92ECDF3-5131-4164-B18B-026A234B3AE2}" srcId="{A4A0A2A9-BF63-498E-BC73-DA8054B535B0}" destId="{D079C0F4-1432-49F7-880D-F992E393F991}" srcOrd="0" destOrd="0" parTransId="{1F5921FE-D4F5-4288-BDCC-BDB203E21720}" sibTransId="{3169A88E-177A-4416-8514-BC095C9DB432}"/>
    <dgm:cxn modelId="{B58A6BA1-B37D-4E91-87EC-78D96FC34285}" srcId="{A4A0A2A9-BF63-498E-BC73-DA8054B535B0}" destId="{D30BFCCE-260C-4D85-9E5E-B5807518A3AF}" srcOrd="1" destOrd="0" parTransId="{B230459B-EDD8-403D-BF41-27F8D4ACA549}" sibTransId="{4A059E97-BEAD-4247-BF34-7CC9E9109466}"/>
    <dgm:cxn modelId="{757527EB-5E0A-4945-BDAD-8C95729F4112}" type="presOf" srcId="{846151C6-2BE8-4D5E-9E6E-C6157E9E9113}" destId="{B6BEF4D6-FC28-43DB-8FDF-14D74C266DDA}" srcOrd="0" destOrd="2" presId="urn:microsoft.com/office/officeart/2005/8/layout/hList1"/>
    <dgm:cxn modelId="{7C0ECA14-5325-41D6-A037-96F748BD3302}" type="presOf" srcId="{C96CC8C7-FE9D-47BD-A18E-C789E2CDB35B}" destId="{9D4F0FB5-DC39-47F9-83AD-0D665ECC7703}" srcOrd="0" destOrd="0" presId="urn:microsoft.com/office/officeart/2005/8/layout/hList1"/>
    <dgm:cxn modelId="{2134E14A-F55B-41F2-974A-507AED4061AB}" type="presOf" srcId="{A4A0A2A9-BF63-498E-BC73-DA8054B535B0}" destId="{F83B07EC-6F97-4640-ACF6-98A769200FF0}" srcOrd="0" destOrd="0" presId="urn:microsoft.com/office/officeart/2005/8/layout/hList1"/>
    <dgm:cxn modelId="{3402A792-45DE-40AD-8C36-EEBAA02A32A1}" type="presOf" srcId="{DB9EC32E-71BF-4519-9707-6576D140CB3F}" destId="{E528473D-A814-4E3A-8066-0C81366A8C26}" srcOrd="0" destOrd="0" presId="urn:microsoft.com/office/officeart/2005/8/layout/hList1"/>
    <dgm:cxn modelId="{84D85A08-6815-465A-8A58-A339104DCDC4}" srcId="{C96CC8C7-FE9D-47BD-A18E-C789E2CDB35B}" destId="{0C83D432-7E88-4B29-B148-01B975AE31BB}" srcOrd="1" destOrd="0" parTransId="{A3CDC93B-8C44-4D64-B2A5-93299C821262}" sibTransId="{F6B80DD3-C7E8-49D6-9AF9-75BEB7A68E20}"/>
    <dgm:cxn modelId="{E799AD7A-9EFB-44CE-AED2-63122B5A106D}" type="presOf" srcId="{C09429BD-B65F-4B6B-80C1-419D1167ACF5}" destId="{AFC15613-D3F5-47EF-9C6A-5727F7745A73}" srcOrd="0" destOrd="0" presId="urn:microsoft.com/office/officeart/2005/8/layout/hList1"/>
    <dgm:cxn modelId="{06E3BC96-0285-49DA-AA0B-C64909E82473}" type="presOf" srcId="{6A3E342F-C085-476C-B226-6775F95AE82D}" destId="{ADA889AB-94BF-4A61-8C0B-348051B66348}" srcOrd="0" destOrd="0" presId="urn:microsoft.com/office/officeart/2005/8/layout/hList1"/>
    <dgm:cxn modelId="{28F64319-974D-485D-BD2E-63E0A571275D}" srcId="{C96CC8C7-FE9D-47BD-A18E-C789E2CDB35B}" destId="{C09429BD-B65F-4B6B-80C1-419D1167ACF5}" srcOrd="0" destOrd="0" parTransId="{28EA0EF1-C70B-434A-8FD8-97F030D81BA9}" sibTransId="{8CA1342A-5787-475B-AF40-148763EBF2A8}"/>
    <dgm:cxn modelId="{7538787E-308F-4978-9B72-12797B1FF590}" type="presOf" srcId="{D30BFCCE-260C-4D85-9E5E-B5807518A3AF}" destId="{71B25D69-EC4E-4884-B2AC-E8BA89BC5BCD}" srcOrd="0" destOrd="1" presId="urn:microsoft.com/office/officeart/2005/8/layout/hList1"/>
    <dgm:cxn modelId="{295D7C15-3104-45B7-8FC7-C5E7A711CA85}" srcId="{DB9EC32E-71BF-4519-9707-6576D140CB3F}" destId="{A4A0A2A9-BF63-498E-BC73-DA8054B535B0}" srcOrd="2" destOrd="0" parTransId="{D86E8CA3-1BBA-4E84-ABE7-F039C4BD9C05}" sibTransId="{27E9F787-D68F-4B90-98EF-9EDBC5EB0441}"/>
    <dgm:cxn modelId="{5212834B-E8ED-4BDF-B873-D3857561ACFF}" type="presOf" srcId="{4FEF15FA-DF6B-469F-BF93-36E92D20A2DC}" destId="{AFC15613-D3F5-47EF-9C6A-5727F7745A73}" srcOrd="0" destOrd="2" presId="urn:microsoft.com/office/officeart/2005/8/layout/hList1"/>
    <dgm:cxn modelId="{5B9D763F-1185-4BEE-AE45-42E8DAC01CE2}" srcId="{DB9EC32E-71BF-4519-9707-6576D140CB3F}" destId="{6A3E342F-C085-476C-B226-6775F95AE82D}" srcOrd="0" destOrd="0" parTransId="{5FDF9097-62F6-47A7-8C80-610EFE770CE4}" sibTransId="{147CAD4E-EAE9-4934-83EA-D5810058CD5A}"/>
    <dgm:cxn modelId="{266EC72E-934D-4CA3-AE3E-8585DD93FA62}" srcId="{C96CC8C7-FE9D-47BD-A18E-C789E2CDB35B}" destId="{4FEF15FA-DF6B-469F-BF93-36E92D20A2DC}" srcOrd="2" destOrd="0" parTransId="{5B411821-08E8-4783-8ABF-9306B49CD19C}" sibTransId="{15487E31-1718-4FC7-A0A4-8F852AD3DBA5}"/>
    <dgm:cxn modelId="{E70781FB-5A69-468B-AA72-2B808D2298C6}" type="presOf" srcId="{5DDB3D3D-2BAB-425F-B7D3-E5E900038946}" destId="{B6BEF4D6-FC28-43DB-8FDF-14D74C266DDA}" srcOrd="0" destOrd="0" presId="urn:microsoft.com/office/officeart/2005/8/layout/hList1"/>
    <dgm:cxn modelId="{E303631F-1944-4D8F-AD58-362EF9E6C562}" srcId="{DB9EC32E-71BF-4519-9707-6576D140CB3F}" destId="{C96CC8C7-FE9D-47BD-A18E-C789E2CDB35B}" srcOrd="1" destOrd="0" parTransId="{44EF4238-563E-465B-9D7B-8B363590ECE2}" sibTransId="{68819D5B-76DC-4266-9604-7BA7635EDAC7}"/>
    <dgm:cxn modelId="{FFF8B935-25B2-4170-B9AF-FED947771307}" type="presOf" srcId="{D079C0F4-1432-49F7-880D-F992E393F991}" destId="{71B25D69-EC4E-4884-B2AC-E8BA89BC5BCD}" srcOrd="0" destOrd="0" presId="urn:microsoft.com/office/officeart/2005/8/layout/hList1"/>
    <dgm:cxn modelId="{6E446206-C560-4A2B-BE00-C04DD8FB7C91}" type="presOf" srcId="{0C83D432-7E88-4B29-B148-01B975AE31BB}" destId="{AFC15613-D3F5-47EF-9C6A-5727F7745A73}" srcOrd="0" destOrd="1" presId="urn:microsoft.com/office/officeart/2005/8/layout/hList1"/>
    <dgm:cxn modelId="{CC2C44DC-5716-461D-BD77-A61C51FD85B3}" srcId="{6A3E342F-C085-476C-B226-6775F95AE82D}" destId="{5DDB3D3D-2BAB-425F-B7D3-E5E900038946}" srcOrd="0" destOrd="0" parTransId="{87D5D9E6-C912-4A14-9A03-057A8EB1B61B}" sibTransId="{2C7FCB46-CB43-4EA3-AAE2-971555708839}"/>
    <dgm:cxn modelId="{7AC012BD-BD47-402C-BE66-5492F294ADC2}" type="presOf" srcId="{17738FA3-74DC-456D-BDB4-005DBF6E2F99}" destId="{B6BEF4D6-FC28-43DB-8FDF-14D74C266DDA}" srcOrd="0" destOrd="1" presId="urn:microsoft.com/office/officeart/2005/8/layout/hList1"/>
    <dgm:cxn modelId="{75907BE3-BBFA-4C3B-8330-F14ECCD38BA5}" type="presParOf" srcId="{E528473D-A814-4E3A-8066-0C81366A8C26}" destId="{F2059AAD-2D26-483D-BD48-A464F1B3AB4C}" srcOrd="0" destOrd="0" presId="urn:microsoft.com/office/officeart/2005/8/layout/hList1"/>
    <dgm:cxn modelId="{CF49893D-82C7-4A28-88D1-DFB87DA5247F}" type="presParOf" srcId="{F2059AAD-2D26-483D-BD48-A464F1B3AB4C}" destId="{ADA889AB-94BF-4A61-8C0B-348051B66348}" srcOrd="0" destOrd="0" presId="urn:microsoft.com/office/officeart/2005/8/layout/hList1"/>
    <dgm:cxn modelId="{6D1D790A-0F50-498A-88E9-ECF6F3D9C8FE}" type="presParOf" srcId="{F2059AAD-2D26-483D-BD48-A464F1B3AB4C}" destId="{B6BEF4D6-FC28-43DB-8FDF-14D74C266DDA}" srcOrd="1" destOrd="0" presId="urn:microsoft.com/office/officeart/2005/8/layout/hList1"/>
    <dgm:cxn modelId="{02CBF420-4F74-4D91-B4FC-9EA3820620CF}" type="presParOf" srcId="{E528473D-A814-4E3A-8066-0C81366A8C26}" destId="{64E8197C-21BC-4F90-9200-903C4157F718}" srcOrd="1" destOrd="0" presId="urn:microsoft.com/office/officeart/2005/8/layout/hList1"/>
    <dgm:cxn modelId="{F7F67223-2E75-47FC-B71D-F81D0E8258E8}" type="presParOf" srcId="{E528473D-A814-4E3A-8066-0C81366A8C26}" destId="{CAEA9B8C-A704-475B-9B17-82F6E4531691}" srcOrd="2" destOrd="0" presId="urn:microsoft.com/office/officeart/2005/8/layout/hList1"/>
    <dgm:cxn modelId="{0B5E6D23-BE48-4263-A083-77AB65D9745C}" type="presParOf" srcId="{CAEA9B8C-A704-475B-9B17-82F6E4531691}" destId="{9D4F0FB5-DC39-47F9-83AD-0D665ECC7703}" srcOrd="0" destOrd="0" presId="urn:microsoft.com/office/officeart/2005/8/layout/hList1"/>
    <dgm:cxn modelId="{3DF598DF-342D-4D34-B5FC-12E2D1698A69}" type="presParOf" srcId="{CAEA9B8C-A704-475B-9B17-82F6E4531691}" destId="{AFC15613-D3F5-47EF-9C6A-5727F7745A73}" srcOrd="1" destOrd="0" presId="urn:microsoft.com/office/officeart/2005/8/layout/hList1"/>
    <dgm:cxn modelId="{0ABD780A-4FED-4432-AE62-AC19BE1A8818}" type="presParOf" srcId="{E528473D-A814-4E3A-8066-0C81366A8C26}" destId="{104DC0B4-8606-45D0-95BD-9D109CF72AF4}" srcOrd="3" destOrd="0" presId="urn:microsoft.com/office/officeart/2005/8/layout/hList1"/>
    <dgm:cxn modelId="{577A8F33-3AD4-4CA5-8A50-7C00B0143D29}" type="presParOf" srcId="{E528473D-A814-4E3A-8066-0C81366A8C26}" destId="{4D15DE09-92F2-4803-960B-019529753F20}" srcOrd="4" destOrd="0" presId="urn:microsoft.com/office/officeart/2005/8/layout/hList1"/>
    <dgm:cxn modelId="{6A52CE66-5B3A-4183-8331-2D935A990357}" type="presParOf" srcId="{4D15DE09-92F2-4803-960B-019529753F20}" destId="{F83B07EC-6F97-4640-ACF6-98A769200FF0}" srcOrd="0" destOrd="0" presId="urn:microsoft.com/office/officeart/2005/8/layout/hList1"/>
    <dgm:cxn modelId="{6BC447E9-4400-4EBE-9D2C-C570F28A5DC7}" type="presParOf" srcId="{4D15DE09-92F2-4803-960B-019529753F20}" destId="{71B25D69-EC4E-4884-B2AC-E8BA89BC5BCD}"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9EC32E-71BF-4519-9707-6576D140CB3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A3E342F-C085-476C-B226-6775F95AE82D}">
      <dgm:prSet phldrT="[Text]"/>
      <dgm:spPr/>
      <dgm:t>
        <a:bodyPr/>
        <a:lstStyle/>
        <a:p>
          <a:r>
            <a:rPr lang="en-US" dirty="0" smtClean="0"/>
            <a:t>Phase 4</a:t>
          </a:r>
          <a:endParaRPr lang="en-US" dirty="0"/>
        </a:p>
      </dgm:t>
    </dgm:pt>
    <dgm:pt modelId="{5FDF9097-62F6-47A7-8C80-610EFE770CE4}" type="parTrans" cxnId="{5B9D763F-1185-4BEE-AE45-42E8DAC01CE2}">
      <dgm:prSet/>
      <dgm:spPr/>
      <dgm:t>
        <a:bodyPr/>
        <a:lstStyle/>
        <a:p>
          <a:endParaRPr lang="en-US"/>
        </a:p>
      </dgm:t>
    </dgm:pt>
    <dgm:pt modelId="{147CAD4E-EAE9-4934-83EA-D5810058CD5A}" type="sibTrans" cxnId="{5B9D763F-1185-4BEE-AE45-42E8DAC01CE2}">
      <dgm:prSet/>
      <dgm:spPr/>
      <dgm:t>
        <a:bodyPr/>
        <a:lstStyle/>
        <a:p>
          <a:endParaRPr lang="en-US"/>
        </a:p>
      </dgm:t>
    </dgm:pt>
    <dgm:pt modelId="{5DDB3D3D-2BAB-425F-B7D3-E5E900038946}">
      <dgm:prSet phldrT="[Text]"/>
      <dgm:spPr/>
      <dgm:t>
        <a:bodyPr/>
        <a:lstStyle/>
        <a:p>
          <a:r>
            <a:rPr lang="en-US" dirty="0" smtClean="0"/>
            <a:t>Load and merge raw data</a:t>
          </a:r>
          <a:endParaRPr lang="en-US" dirty="0"/>
        </a:p>
      </dgm:t>
    </dgm:pt>
    <dgm:pt modelId="{87D5D9E6-C912-4A14-9A03-057A8EB1B61B}" type="parTrans" cxnId="{CC2C44DC-5716-461D-BD77-A61C51FD85B3}">
      <dgm:prSet/>
      <dgm:spPr/>
      <dgm:t>
        <a:bodyPr/>
        <a:lstStyle/>
        <a:p>
          <a:endParaRPr lang="en-US"/>
        </a:p>
      </dgm:t>
    </dgm:pt>
    <dgm:pt modelId="{2C7FCB46-CB43-4EA3-AAE2-971555708839}" type="sibTrans" cxnId="{CC2C44DC-5716-461D-BD77-A61C51FD85B3}">
      <dgm:prSet/>
      <dgm:spPr/>
      <dgm:t>
        <a:bodyPr/>
        <a:lstStyle/>
        <a:p>
          <a:endParaRPr lang="en-US"/>
        </a:p>
      </dgm:t>
    </dgm:pt>
    <dgm:pt modelId="{C96CC8C7-FE9D-47BD-A18E-C789E2CDB35B}">
      <dgm:prSet phldrT="[Text]"/>
      <dgm:spPr/>
      <dgm:t>
        <a:bodyPr/>
        <a:lstStyle/>
        <a:p>
          <a:r>
            <a:rPr lang="en-US" dirty="0" smtClean="0"/>
            <a:t>Phase 5</a:t>
          </a:r>
          <a:endParaRPr lang="en-US" dirty="0"/>
        </a:p>
      </dgm:t>
    </dgm:pt>
    <dgm:pt modelId="{44EF4238-563E-465B-9D7B-8B363590ECE2}" type="parTrans" cxnId="{E303631F-1944-4D8F-AD58-362EF9E6C562}">
      <dgm:prSet/>
      <dgm:spPr/>
      <dgm:t>
        <a:bodyPr/>
        <a:lstStyle/>
        <a:p>
          <a:endParaRPr lang="en-US"/>
        </a:p>
      </dgm:t>
    </dgm:pt>
    <dgm:pt modelId="{68819D5B-76DC-4266-9604-7BA7635EDAC7}" type="sibTrans" cxnId="{E303631F-1944-4D8F-AD58-362EF9E6C562}">
      <dgm:prSet/>
      <dgm:spPr/>
      <dgm:t>
        <a:bodyPr/>
        <a:lstStyle/>
        <a:p>
          <a:endParaRPr lang="en-US"/>
        </a:p>
      </dgm:t>
    </dgm:pt>
    <dgm:pt modelId="{C09429BD-B65F-4B6B-80C1-419D1167ACF5}">
      <dgm:prSet phldrT="[Text]"/>
      <dgm:spPr/>
      <dgm:t>
        <a:bodyPr/>
        <a:lstStyle/>
        <a:p>
          <a:r>
            <a:rPr lang="en-US" dirty="0" smtClean="0"/>
            <a:t>Understand variable distributions</a:t>
          </a:r>
          <a:endParaRPr lang="en-US" dirty="0"/>
        </a:p>
      </dgm:t>
    </dgm:pt>
    <dgm:pt modelId="{28EA0EF1-C70B-434A-8FD8-97F030D81BA9}" type="parTrans" cxnId="{28F64319-974D-485D-BD2E-63E0A571275D}">
      <dgm:prSet/>
      <dgm:spPr/>
      <dgm:t>
        <a:bodyPr/>
        <a:lstStyle/>
        <a:p>
          <a:endParaRPr lang="en-US"/>
        </a:p>
      </dgm:t>
    </dgm:pt>
    <dgm:pt modelId="{8CA1342A-5787-475B-AF40-148763EBF2A8}" type="sibTrans" cxnId="{28F64319-974D-485D-BD2E-63E0A571275D}">
      <dgm:prSet/>
      <dgm:spPr/>
      <dgm:t>
        <a:bodyPr/>
        <a:lstStyle/>
        <a:p>
          <a:endParaRPr lang="en-US"/>
        </a:p>
      </dgm:t>
    </dgm:pt>
    <dgm:pt modelId="{846151C6-2BE8-4D5E-9E6E-C6157E9E9113}">
      <dgm:prSet phldrT="[Text]"/>
      <dgm:spPr/>
      <dgm:t>
        <a:bodyPr/>
        <a:lstStyle/>
        <a:p>
          <a:r>
            <a:rPr lang="en-US" dirty="0" smtClean="0"/>
            <a:t>Final master data created</a:t>
          </a:r>
          <a:endParaRPr lang="en-US" dirty="0"/>
        </a:p>
      </dgm:t>
    </dgm:pt>
    <dgm:pt modelId="{EA0145A7-7676-4A8D-9B5C-0E095FB52B15}" type="parTrans" cxnId="{070C641A-942C-4CEB-B87F-F4941F451E2D}">
      <dgm:prSet/>
      <dgm:spPr/>
      <dgm:t>
        <a:bodyPr/>
        <a:lstStyle/>
        <a:p>
          <a:endParaRPr lang="en-US"/>
        </a:p>
      </dgm:t>
    </dgm:pt>
    <dgm:pt modelId="{B977EDEF-7289-444C-818E-92EC9C5EA179}" type="sibTrans" cxnId="{070C641A-942C-4CEB-B87F-F4941F451E2D}">
      <dgm:prSet/>
      <dgm:spPr/>
      <dgm:t>
        <a:bodyPr/>
        <a:lstStyle/>
        <a:p>
          <a:endParaRPr lang="en-US"/>
        </a:p>
      </dgm:t>
    </dgm:pt>
    <dgm:pt modelId="{0C83D432-7E88-4B29-B148-01B975AE31BB}">
      <dgm:prSet/>
      <dgm:spPr/>
      <dgm:t>
        <a:bodyPr/>
        <a:lstStyle/>
        <a:p>
          <a:r>
            <a:rPr lang="en-US" dirty="0" smtClean="0"/>
            <a:t>Identify trends using plots/tables/charts</a:t>
          </a:r>
          <a:endParaRPr lang="en-US" dirty="0"/>
        </a:p>
      </dgm:t>
    </dgm:pt>
    <dgm:pt modelId="{A3CDC93B-8C44-4D64-B2A5-93299C821262}" type="parTrans" cxnId="{84D85A08-6815-465A-8A58-A339104DCDC4}">
      <dgm:prSet/>
      <dgm:spPr/>
      <dgm:t>
        <a:bodyPr/>
        <a:lstStyle/>
        <a:p>
          <a:endParaRPr lang="en-US"/>
        </a:p>
      </dgm:t>
    </dgm:pt>
    <dgm:pt modelId="{F6B80DD3-C7E8-49D6-9AF9-75BEB7A68E20}" type="sibTrans" cxnId="{84D85A08-6815-465A-8A58-A339104DCDC4}">
      <dgm:prSet/>
      <dgm:spPr/>
      <dgm:t>
        <a:bodyPr/>
        <a:lstStyle/>
        <a:p>
          <a:endParaRPr lang="en-US"/>
        </a:p>
      </dgm:t>
    </dgm:pt>
    <dgm:pt modelId="{4FEF15FA-DF6B-469F-BF93-36E92D20A2DC}">
      <dgm:prSet/>
      <dgm:spPr/>
      <dgm:t>
        <a:bodyPr/>
        <a:lstStyle/>
        <a:p>
          <a:r>
            <a:rPr lang="en-US" dirty="0" smtClean="0"/>
            <a:t>Explore relationship between predictors and response</a:t>
          </a:r>
          <a:endParaRPr lang="en-US" dirty="0"/>
        </a:p>
      </dgm:t>
    </dgm:pt>
    <dgm:pt modelId="{5B411821-08E8-4783-8ABF-9306B49CD19C}" type="parTrans" cxnId="{266EC72E-934D-4CA3-AE3E-8585DD93FA62}">
      <dgm:prSet/>
      <dgm:spPr/>
      <dgm:t>
        <a:bodyPr/>
        <a:lstStyle/>
        <a:p>
          <a:endParaRPr lang="en-US"/>
        </a:p>
      </dgm:t>
    </dgm:pt>
    <dgm:pt modelId="{15487E31-1718-4FC7-A0A4-8F852AD3DBA5}" type="sibTrans" cxnId="{266EC72E-934D-4CA3-AE3E-8585DD93FA62}">
      <dgm:prSet/>
      <dgm:spPr/>
      <dgm:t>
        <a:bodyPr/>
        <a:lstStyle/>
        <a:p>
          <a:endParaRPr lang="en-US"/>
        </a:p>
      </dgm:t>
    </dgm:pt>
    <dgm:pt modelId="{E528473D-A814-4E3A-8066-0C81366A8C26}" type="pres">
      <dgm:prSet presAssocID="{DB9EC32E-71BF-4519-9707-6576D140CB3F}" presName="Name0" presStyleCnt="0">
        <dgm:presLayoutVars>
          <dgm:dir/>
          <dgm:animLvl val="lvl"/>
          <dgm:resizeHandles val="exact"/>
        </dgm:presLayoutVars>
      </dgm:prSet>
      <dgm:spPr/>
      <dgm:t>
        <a:bodyPr/>
        <a:lstStyle/>
        <a:p>
          <a:endParaRPr lang="en-US"/>
        </a:p>
      </dgm:t>
    </dgm:pt>
    <dgm:pt modelId="{F2059AAD-2D26-483D-BD48-A464F1B3AB4C}" type="pres">
      <dgm:prSet presAssocID="{6A3E342F-C085-476C-B226-6775F95AE82D}" presName="composite" presStyleCnt="0"/>
      <dgm:spPr/>
    </dgm:pt>
    <dgm:pt modelId="{ADA889AB-94BF-4A61-8C0B-348051B66348}" type="pres">
      <dgm:prSet presAssocID="{6A3E342F-C085-476C-B226-6775F95AE82D}" presName="parTx" presStyleLbl="alignNode1" presStyleIdx="0" presStyleCnt="2">
        <dgm:presLayoutVars>
          <dgm:chMax val="0"/>
          <dgm:chPref val="0"/>
          <dgm:bulletEnabled val="1"/>
        </dgm:presLayoutVars>
      </dgm:prSet>
      <dgm:spPr/>
      <dgm:t>
        <a:bodyPr/>
        <a:lstStyle/>
        <a:p>
          <a:endParaRPr lang="en-US"/>
        </a:p>
      </dgm:t>
    </dgm:pt>
    <dgm:pt modelId="{B6BEF4D6-FC28-43DB-8FDF-14D74C266DDA}" type="pres">
      <dgm:prSet presAssocID="{6A3E342F-C085-476C-B226-6775F95AE82D}" presName="desTx" presStyleLbl="alignAccFollowNode1" presStyleIdx="0" presStyleCnt="2">
        <dgm:presLayoutVars>
          <dgm:bulletEnabled val="1"/>
        </dgm:presLayoutVars>
      </dgm:prSet>
      <dgm:spPr/>
      <dgm:t>
        <a:bodyPr/>
        <a:lstStyle/>
        <a:p>
          <a:endParaRPr lang="en-US"/>
        </a:p>
      </dgm:t>
    </dgm:pt>
    <dgm:pt modelId="{64E8197C-21BC-4F90-9200-903C4157F718}" type="pres">
      <dgm:prSet presAssocID="{147CAD4E-EAE9-4934-83EA-D5810058CD5A}" presName="space" presStyleCnt="0"/>
      <dgm:spPr/>
    </dgm:pt>
    <dgm:pt modelId="{CAEA9B8C-A704-475B-9B17-82F6E4531691}" type="pres">
      <dgm:prSet presAssocID="{C96CC8C7-FE9D-47BD-A18E-C789E2CDB35B}" presName="composite" presStyleCnt="0"/>
      <dgm:spPr/>
    </dgm:pt>
    <dgm:pt modelId="{9D4F0FB5-DC39-47F9-83AD-0D665ECC7703}" type="pres">
      <dgm:prSet presAssocID="{C96CC8C7-FE9D-47BD-A18E-C789E2CDB35B}" presName="parTx" presStyleLbl="alignNode1" presStyleIdx="1" presStyleCnt="2">
        <dgm:presLayoutVars>
          <dgm:chMax val="0"/>
          <dgm:chPref val="0"/>
          <dgm:bulletEnabled val="1"/>
        </dgm:presLayoutVars>
      </dgm:prSet>
      <dgm:spPr/>
      <dgm:t>
        <a:bodyPr/>
        <a:lstStyle/>
        <a:p>
          <a:endParaRPr lang="en-US"/>
        </a:p>
      </dgm:t>
    </dgm:pt>
    <dgm:pt modelId="{AFC15613-D3F5-47EF-9C6A-5727F7745A73}" type="pres">
      <dgm:prSet presAssocID="{C96CC8C7-FE9D-47BD-A18E-C789E2CDB35B}" presName="desTx" presStyleLbl="alignAccFollowNode1" presStyleIdx="1" presStyleCnt="2">
        <dgm:presLayoutVars>
          <dgm:bulletEnabled val="1"/>
        </dgm:presLayoutVars>
      </dgm:prSet>
      <dgm:spPr/>
      <dgm:t>
        <a:bodyPr/>
        <a:lstStyle/>
        <a:p>
          <a:endParaRPr lang="en-US"/>
        </a:p>
      </dgm:t>
    </dgm:pt>
  </dgm:ptLst>
  <dgm:cxnLst>
    <dgm:cxn modelId="{28F64319-974D-485D-BD2E-63E0A571275D}" srcId="{C96CC8C7-FE9D-47BD-A18E-C789E2CDB35B}" destId="{C09429BD-B65F-4B6B-80C1-419D1167ACF5}" srcOrd="0" destOrd="0" parTransId="{28EA0EF1-C70B-434A-8FD8-97F030D81BA9}" sibTransId="{8CA1342A-5787-475B-AF40-148763EBF2A8}"/>
    <dgm:cxn modelId="{070C641A-942C-4CEB-B87F-F4941F451E2D}" srcId="{6A3E342F-C085-476C-B226-6775F95AE82D}" destId="{846151C6-2BE8-4D5E-9E6E-C6157E9E9113}" srcOrd="1" destOrd="0" parTransId="{EA0145A7-7676-4A8D-9B5C-0E095FB52B15}" sibTransId="{B977EDEF-7289-444C-818E-92EC9C5EA179}"/>
    <dgm:cxn modelId="{19171B4A-34AF-4B85-BD64-555CA44231EE}" type="presOf" srcId="{DB9EC32E-71BF-4519-9707-6576D140CB3F}" destId="{E528473D-A814-4E3A-8066-0C81366A8C26}" srcOrd="0" destOrd="0" presId="urn:microsoft.com/office/officeart/2005/8/layout/hList1"/>
    <dgm:cxn modelId="{CC2C44DC-5716-461D-BD77-A61C51FD85B3}" srcId="{6A3E342F-C085-476C-B226-6775F95AE82D}" destId="{5DDB3D3D-2BAB-425F-B7D3-E5E900038946}" srcOrd="0" destOrd="0" parTransId="{87D5D9E6-C912-4A14-9A03-057A8EB1B61B}" sibTransId="{2C7FCB46-CB43-4EA3-AAE2-971555708839}"/>
    <dgm:cxn modelId="{5825BC70-2654-4DC1-9D1C-C79AF2F60A2B}" type="presOf" srcId="{4FEF15FA-DF6B-469F-BF93-36E92D20A2DC}" destId="{AFC15613-D3F5-47EF-9C6A-5727F7745A73}" srcOrd="0" destOrd="2" presId="urn:microsoft.com/office/officeart/2005/8/layout/hList1"/>
    <dgm:cxn modelId="{E0797BE3-3359-4F8B-AE68-C4EF92A3C932}" type="presOf" srcId="{5DDB3D3D-2BAB-425F-B7D3-E5E900038946}" destId="{B6BEF4D6-FC28-43DB-8FDF-14D74C266DDA}" srcOrd="0" destOrd="0" presId="urn:microsoft.com/office/officeart/2005/8/layout/hList1"/>
    <dgm:cxn modelId="{992B190C-02A4-4DB9-88B6-80CB6DAB161C}" type="presOf" srcId="{0C83D432-7E88-4B29-B148-01B975AE31BB}" destId="{AFC15613-D3F5-47EF-9C6A-5727F7745A73}" srcOrd="0" destOrd="1" presId="urn:microsoft.com/office/officeart/2005/8/layout/hList1"/>
    <dgm:cxn modelId="{5D58B757-DDFE-4049-9B41-55937FF8B13B}" type="presOf" srcId="{C96CC8C7-FE9D-47BD-A18E-C789E2CDB35B}" destId="{9D4F0FB5-DC39-47F9-83AD-0D665ECC7703}" srcOrd="0" destOrd="0" presId="urn:microsoft.com/office/officeart/2005/8/layout/hList1"/>
    <dgm:cxn modelId="{5B9D763F-1185-4BEE-AE45-42E8DAC01CE2}" srcId="{DB9EC32E-71BF-4519-9707-6576D140CB3F}" destId="{6A3E342F-C085-476C-B226-6775F95AE82D}" srcOrd="0" destOrd="0" parTransId="{5FDF9097-62F6-47A7-8C80-610EFE770CE4}" sibTransId="{147CAD4E-EAE9-4934-83EA-D5810058CD5A}"/>
    <dgm:cxn modelId="{4BA3EAA4-FB06-404D-81CB-D7ECDFEA0E45}" type="presOf" srcId="{C09429BD-B65F-4B6B-80C1-419D1167ACF5}" destId="{AFC15613-D3F5-47EF-9C6A-5727F7745A73}" srcOrd="0" destOrd="0" presId="urn:microsoft.com/office/officeart/2005/8/layout/hList1"/>
    <dgm:cxn modelId="{84D85A08-6815-465A-8A58-A339104DCDC4}" srcId="{C96CC8C7-FE9D-47BD-A18E-C789E2CDB35B}" destId="{0C83D432-7E88-4B29-B148-01B975AE31BB}" srcOrd="1" destOrd="0" parTransId="{A3CDC93B-8C44-4D64-B2A5-93299C821262}" sibTransId="{F6B80DD3-C7E8-49D6-9AF9-75BEB7A68E20}"/>
    <dgm:cxn modelId="{266EC72E-934D-4CA3-AE3E-8585DD93FA62}" srcId="{C96CC8C7-FE9D-47BD-A18E-C789E2CDB35B}" destId="{4FEF15FA-DF6B-469F-BF93-36E92D20A2DC}" srcOrd="2" destOrd="0" parTransId="{5B411821-08E8-4783-8ABF-9306B49CD19C}" sibTransId="{15487E31-1718-4FC7-A0A4-8F852AD3DBA5}"/>
    <dgm:cxn modelId="{A82FB793-EB31-476B-8C25-1861F4E39E0C}" type="presOf" srcId="{6A3E342F-C085-476C-B226-6775F95AE82D}" destId="{ADA889AB-94BF-4A61-8C0B-348051B66348}" srcOrd="0" destOrd="0" presId="urn:microsoft.com/office/officeart/2005/8/layout/hList1"/>
    <dgm:cxn modelId="{E303631F-1944-4D8F-AD58-362EF9E6C562}" srcId="{DB9EC32E-71BF-4519-9707-6576D140CB3F}" destId="{C96CC8C7-FE9D-47BD-A18E-C789E2CDB35B}" srcOrd="1" destOrd="0" parTransId="{44EF4238-563E-465B-9D7B-8B363590ECE2}" sibTransId="{68819D5B-76DC-4266-9604-7BA7635EDAC7}"/>
    <dgm:cxn modelId="{1A127575-11E5-4B13-8279-4BC80C1BF0BE}" type="presOf" srcId="{846151C6-2BE8-4D5E-9E6E-C6157E9E9113}" destId="{B6BEF4D6-FC28-43DB-8FDF-14D74C266DDA}" srcOrd="0" destOrd="1" presId="urn:microsoft.com/office/officeart/2005/8/layout/hList1"/>
    <dgm:cxn modelId="{CB09FD15-101B-4D1A-9AA4-2AC725104AEA}" type="presParOf" srcId="{E528473D-A814-4E3A-8066-0C81366A8C26}" destId="{F2059AAD-2D26-483D-BD48-A464F1B3AB4C}" srcOrd="0" destOrd="0" presId="urn:microsoft.com/office/officeart/2005/8/layout/hList1"/>
    <dgm:cxn modelId="{37773F8C-4161-4D64-8FA2-6A6816C30688}" type="presParOf" srcId="{F2059AAD-2D26-483D-BD48-A464F1B3AB4C}" destId="{ADA889AB-94BF-4A61-8C0B-348051B66348}" srcOrd="0" destOrd="0" presId="urn:microsoft.com/office/officeart/2005/8/layout/hList1"/>
    <dgm:cxn modelId="{CEB9EB40-F534-4E42-8980-9BF4A984072B}" type="presParOf" srcId="{F2059AAD-2D26-483D-BD48-A464F1B3AB4C}" destId="{B6BEF4D6-FC28-43DB-8FDF-14D74C266DDA}" srcOrd="1" destOrd="0" presId="urn:microsoft.com/office/officeart/2005/8/layout/hList1"/>
    <dgm:cxn modelId="{BA6E1317-C82C-41CC-BA2D-E93293D41B07}" type="presParOf" srcId="{E528473D-A814-4E3A-8066-0C81366A8C26}" destId="{64E8197C-21BC-4F90-9200-903C4157F718}" srcOrd="1" destOrd="0" presId="urn:microsoft.com/office/officeart/2005/8/layout/hList1"/>
    <dgm:cxn modelId="{0D14C9AB-6D50-4ADF-940A-28C1B5CE9F0E}" type="presParOf" srcId="{E528473D-A814-4E3A-8066-0C81366A8C26}" destId="{CAEA9B8C-A704-475B-9B17-82F6E4531691}" srcOrd="2" destOrd="0" presId="urn:microsoft.com/office/officeart/2005/8/layout/hList1"/>
    <dgm:cxn modelId="{C51C6933-DE6A-41C8-978D-8726FE89E39E}" type="presParOf" srcId="{CAEA9B8C-A704-475B-9B17-82F6E4531691}" destId="{9D4F0FB5-DC39-47F9-83AD-0D665ECC7703}" srcOrd="0" destOrd="0" presId="urn:microsoft.com/office/officeart/2005/8/layout/hList1"/>
    <dgm:cxn modelId="{EEC2418C-B2FD-42E2-B73A-7130A6D9A97C}" type="presParOf" srcId="{CAEA9B8C-A704-475B-9B17-82F6E4531691}" destId="{AFC15613-D3F5-47EF-9C6A-5727F7745A73}"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76B8A7-3D62-44CC-B4CF-2C9176DB6034}"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99D082A9-D3FD-47BF-8777-391BF32169E7}">
      <dgm:prSet phldrT="[Text]"/>
      <dgm:spPr/>
      <dgm:t>
        <a:bodyPr/>
        <a:lstStyle/>
        <a:p>
          <a:r>
            <a:rPr lang="en-US" dirty="0" smtClean="0"/>
            <a:t>Phase 1 Data preparation</a:t>
          </a:r>
          <a:endParaRPr lang="en-US" dirty="0"/>
        </a:p>
      </dgm:t>
    </dgm:pt>
    <dgm:pt modelId="{A5F5840A-3BF4-49C7-8A48-4CDC9F7111BA}" type="parTrans" cxnId="{D93158D5-2EC3-46F0-A064-CF67EF2BD63A}">
      <dgm:prSet/>
      <dgm:spPr/>
      <dgm:t>
        <a:bodyPr/>
        <a:lstStyle/>
        <a:p>
          <a:endParaRPr lang="en-US"/>
        </a:p>
      </dgm:t>
    </dgm:pt>
    <dgm:pt modelId="{FE04832E-DCC0-4E1D-A948-BD201390EF36}" type="sibTrans" cxnId="{D93158D5-2EC3-46F0-A064-CF67EF2BD63A}">
      <dgm:prSet/>
      <dgm:spPr/>
      <dgm:t>
        <a:bodyPr/>
        <a:lstStyle/>
        <a:p>
          <a:endParaRPr lang="en-US"/>
        </a:p>
      </dgm:t>
    </dgm:pt>
    <dgm:pt modelId="{6D90A1CF-37A6-4EC0-A942-E499144D7627}">
      <dgm:prSet phldrT="[Text]"/>
      <dgm:spPr/>
      <dgm:t>
        <a:bodyPr/>
        <a:lstStyle/>
        <a:p>
          <a:r>
            <a:rPr lang="en-US" dirty="0" smtClean="0"/>
            <a:t>Load and merge raw data</a:t>
          </a:r>
          <a:endParaRPr lang="en-US" dirty="0"/>
        </a:p>
      </dgm:t>
    </dgm:pt>
    <dgm:pt modelId="{19E3796C-B63C-461A-9F7F-C2DD1573C640}" type="parTrans" cxnId="{1A22569E-C22C-4617-9D99-8866C446ACBC}">
      <dgm:prSet/>
      <dgm:spPr/>
      <dgm:t>
        <a:bodyPr/>
        <a:lstStyle/>
        <a:p>
          <a:endParaRPr lang="en-US"/>
        </a:p>
      </dgm:t>
    </dgm:pt>
    <dgm:pt modelId="{164A2E07-8389-4117-9889-EBA2FD570D6C}" type="sibTrans" cxnId="{1A22569E-C22C-4617-9D99-8866C446ACBC}">
      <dgm:prSet/>
      <dgm:spPr/>
      <dgm:t>
        <a:bodyPr/>
        <a:lstStyle/>
        <a:p>
          <a:endParaRPr lang="en-US"/>
        </a:p>
      </dgm:t>
    </dgm:pt>
    <dgm:pt modelId="{ACF655BD-A1F6-4764-8525-64844F15EF68}">
      <dgm:prSet phldrT="[Text]"/>
      <dgm:spPr/>
      <dgm:t>
        <a:bodyPr/>
        <a:lstStyle/>
        <a:p>
          <a:r>
            <a:rPr lang="en-US" dirty="0" smtClean="0"/>
            <a:t>Final master data created</a:t>
          </a:r>
          <a:endParaRPr lang="en-US" dirty="0"/>
        </a:p>
      </dgm:t>
    </dgm:pt>
    <dgm:pt modelId="{11E2FB90-26A0-4396-859B-966B0C13FDAF}" type="parTrans" cxnId="{755A79A8-7ACF-4CF8-A102-F9B32CDBA0DB}">
      <dgm:prSet/>
      <dgm:spPr/>
      <dgm:t>
        <a:bodyPr/>
        <a:lstStyle/>
        <a:p>
          <a:endParaRPr lang="en-US"/>
        </a:p>
      </dgm:t>
    </dgm:pt>
    <dgm:pt modelId="{5937ADD0-7A37-4E35-8C0D-A15A933379E6}" type="sibTrans" cxnId="{755A79A8-7ACF-4CF8-A102-F9B32CDBA0DB}">
      <dgm:prSet/>
      <dgm:spPr/>
      <dgm:t>
        <a:bodyPr/>
        <a:lstStyle/>
        <a:p>
          <a:endParaRPr lang="en-US"/>
        </a:p>
      </dgm:t>
    </dgm:pt>
    <dgm:pt modelId="{BDA525FB-23E8-4BEB-A392-AF9A742F93DE}">
      <dgm:prSet phldrT="[Text]"/>
      <dgm:spPr/>
      <dgm:t>
        <a:bodyPr/>
        <a:lstStyle/>
        <a:p>
          <a:r>
            <a:rPr lang="en-US" dirty="0" smtClean="0"/>
            <a:t>Phase 2 Exploratory data analysis</a:t>
          </a:r>
          <a:endParaRPr lang="en-US" dirty="0"/>
        </a:p>
      </dgm:t>
    </dgm:pt>
    <dgm:pt modelId="{B7EF1C52-5ECD-46FA-914C-715B0EE57176}" type="parTrans" cxnId="{FAD418C7-BECA-4BC4-9B43-B3EC6A4472F2}">
      <dgm:prSet/>
      <dgm:spPr/>
      <dgm:t>
        <a:bodyPr/>
        <a:lstStyle/>
        <a:p>
          <a:endParaRPr lang="en-US"/>
        </a:p>
      </dgm:t>
    </dgm:pt>
    <dgm:pt modelId="{EDA86373-1CD3-41F7-B7F5-844180DDDF0C}" type="sibTrans" cxnId="{FAD418C7-BECA-4BC4-9B43-B3EC6A4472F2}">
      <dgm:prSet/>
      <dgm:spPr/>
      <dgm:t>
        <a:bodyPr/>
        <a:lstStyle/>
        <a:p>
          <a:endParaRPr lang="en-US"/>
        </a:p>
      </dgm:t>
    </dgm:pt>
    <dgm:pt modelId="{F790FF02-C24B-4D6C-98BF-1B995DD679A7}">
      <dgm:prSet phldrT="[Text]" phldr="1"/>
      <dgm:spPr/>
      <dgm:t>
        <a:bodyPr/>
        <a:lstStyle/>
        <a:p>
          <a:endParaRPr lang="en-US" dirty="0"/>
        </a:p>
      </dgm:t>
    </dgm:pt>
    <dgm:pt modelId="{4BB5F2DD-79A1-455A-AE20-4A137C44F9B7}" type="parTrans" cxnId="{220C9E0C-9D83-423B-8CD9-6B4127371DE1}">
      <dgm:prSet/>
      <dgm:spPr/>
      <dgm:t>
        <a:bodyPr/>
        <a:lstStyle/>
        <a:p>
          <a:endParaRPr lang="en-US"/>
        </a:p>
      </dgm:t>
    </dgm:pt>
    <dgm:pt modelId="{B8C93AF3-0F8D-4C8B-96A6-4F46CAE78CE9}" type="sibTrans" cxnId="{220C9E0C-9D83-423B-8CD9-6B4127371DE1}">
      <dgm:prSet/>
      <dgm:spPr/>
      <dgm:t>
        <a:bodyPr/>
        <a:lstStyle/>
        <a:p>
          <a:endParaRPr lang="en-US"/>
        </a:p>
      </dgm:t>
    </dgm:pt>
    <dgm:pt modelId="{4A8F759A-DFA5-4C20-8B00-4629A3E000FE}">
      <dgm:prSet phldrT="[Text]" phldr="1"/>
      <dgm:spPr/>
      <dgm:t>
        <a:bodyPr/>
        <a:lstStyle/>
        <a:p>
          <a:endParaRPr lang="en-US" dirty="0"/>
        </a:p>
      </dgm:t>
    </dgm:pt>
    <dgm:pt modelId="{9CA5C6EF-1E2A-4AE9-A51C-28C153FE7C59}" type="parTrans" cxnId="{5C035AAF-E1D9-44A8-B1B4-70BC1CAED9E1}">
      <dgm:prSet/>
      <dgm:spPr/>
      <dgm:t>
        <a:bodyPr/>
        <a:lstStyle/>
        <a:p>
          <a:endParaRPr lang="en-US"/>
        </a:p>
      </dgm:t>
    </dgm:pt>
    <dgm:pt modelId="{60DB558B-F7D6-48FF-822E-2AE95BBE2C53}" type="sibTrans" cxnId="{5C035AAF-E1D9-44A8-B1B4-70BC1CAED9E1}">
      <dgm:prSet/>
      <dgm:spPr/>
      <dgm:t>
        <a:bodyPr/>
        <a:lstStyle/>
        <a:p>
          <a:endParaRPr lang="en-US"/>
        </a:p>
      </dgm:t>
    </dgm:pt>
    <dgm:pt modelId="{027BC929-88E2-411F-A883-D93E5FD44862}">
      <dgm:prSet/>
      <dgm:spPr/>
      <dgm:t>
        <a:bodyPr/>
        <a:lstStyle/>
        <a:p>
          <a:endParaRPr lang="en-US" dirty="0"/>
        </a:p>
      </dgm:t>
    </dgm:pt>
    <dgm:pt modelId="{40E81768-D901-4CAB-952D-B23D02158414}" type="parTrans" cxnId="{CDA24DBB-4A57-45BE-B757-BF3DD984766D}">
      <dgm:prSet/>
      <dgm:spPr/>
      <dgm:t>
        <a:bodyPr/>
        <a:lstStyle/>
        <a:p>
          <a:endParaRPr lang="en-US"/>
        </a:p>
      </dgm:t>
    </dgm:pt>
    <dgm:pt modelId="{0C7E27C8-D772-4816-8D4D-9EA803DD7F69}" type="sibTrans" cxnId="{CDA24DBB-4A57-45BE-B757-BF3DD984766D}">
      <dgm:prSet/>
      <dgm:spPr/>
      <dgm:t>
        <a:bodyPr/>
        <a:lstStyle/>
        <a:p>
          <a:endParaRPr lang="en-US"/>
        </a:p>
      </dgm:t>
    </dgm:pt>
    <dgm:pt modelId="{872597ED-141D-4770-9E8E-08741E92761F}">
      <dgm:prSet phldrT="[Text]"/>
      <dgm:spPr/>
      <dgm:t>
        <a:bodyPr/>
        <a:lstStyle/>
        <a:p>
          <a:r>
            <a:rPr lang="en-GB" smtClean="0"/>
            <a:t>derived</a:t>
          </a:r>
          <a:r>
            <a:rPr lang="en-GB" smtClean="0">
              <a:latin typeface="Arial Rounded MT Bold" pitchFamily="34" charset="0"/>
            </a:rPr>
            <a:t> </a:t>
          </a:r>
          <a:r>
            <a:rPr lang="en-GB" smtClean="0"/>
            <a:t>variables</a:t>
          </a:r>
          <a:r>
            <a:rPr lang="en-GB" smtClean="0">
              <a:latin typeface="Arial Rounded MT Bold" pitchFamily="34" charset="0"/>
            </a:rPr>
            <a:t> </a:t>
          </a:r>
          <a:endParaRPr lang="en-US" dirty="0"/>
        </a:p>
      </dgm:t>
    </dgm:pt>
    <dgm:pt modelId="{D2B7B16B-02A8-4653-8B08-1003FB4C014E}" type="parTrans" cxnId="{5DD3BFD6-9563-4BDD-9984-B43EDB38B683}">
      <dgm:prSet/>
      <dgm:spPr/>
    </dgm:pt>
    <dgm:pt modelId="{CEDFB6DE-EA74-49EA-AA2E-CA1D04C1D41E}" type="sibTrans" cxnId="{5DD3BFD6-9563-4BDD-9984-B43EDB38B683}">
      <dgm:prSet/>
      <dgm:spPr/>
    </dgm:pt>
    <dgm:pt modelId="{54E6DC15-D346-4A01-BD7C-E49480E58552}" type="pres">
      <dgm:prSet presAssocID="{5776B8A7-3D62-44CC-B4CF-2C9176DB6034}" presName="list" presStyleCnt="0">
        <dgm:presLayoutVars>
          <dgm:dir/>
          <dgm:animLvl val="lvl"/>
        </dgm:presLayoutVars>
      </dgm:prSet>
      <dgm:spPr/>
      <dgm:t>
        <a:bodyPr/>
        <a:lstStyle/>
        <a:p>
          <a:endParaRPr lang="en-US"/>
        </a:p>
      </dgm:t>
    </dgm:pt>
    <dgm:pt modelId="{38D08C8F-3080-441B-8376-5AE5DDE5E544}" type="pres">
      <dgm:prSet presAssocID="{99D082A9-D3FD-47BF-8777-391BF32169E7}" presName="posSpace" presStyleCnt="0"/>
      <dgm:spPr/>
    </dgm:pt>
    <dgm:pt modelId="{7999C62F-CCB7-4DFD-8BF2-00AFF1E5E551}" type="pres">
      <dgm:prSet presAssocID="{99D082A9-D3FD-47BF-8777-391BF32169E7}" presName="vertFlow" presStyleCnt="0"/>
      <dgm:spPr/>
    </dgm:pt>
    <dgm:pt modelId="{61A29293-4F45-4690-A747-49D66F208C0C}" type="pres">
      <dgm:prSet presAssocID="{99D082A9-D3FD-47BF-8777-391BF32169E7}" presName="topSpace" presStyleCnt="0"/>
      <dgm:spPr/>
    </dgm:pt>
    <dgm:pt modelId="{F76B65DF-8741-4950-AFA4-DD461BE6C1B6}" type="pres">
      <dgm:prSet presAssocID="{99D082A9-D3FD-47BF-8777-391BF32169E7}" presName="firstComp" presStyleCnt="0"/>
      <dgm:spPr/>
    </dgm:pt>
    <dgm:pt modelId="{AE6E9CC0-E62E-4BBA-BBBF-734005E1CA50}" type="pres">
      <dgm:prSet presAssocID="{99D082A9-D3FD-47BF-8777-391BF32169E7}" presName="firstChild" presStyleLbl="bgAccFollowNode1" presStyleIdx="0" presStyleCnt="6"/>
      <dgm:spPr/>
      <dgm:t>
        <a:bodyPr/>
        <a:lstStyle/>
        <a:p>
          <a:endParaRPr lang="en-US"/>
        </a:p>
      </dgm:t>
    </dgm:pt>
    <dgm:pt modelId="{940345B9-D5CC-4380-8DA5-8D709434D07A}" type="pres">
      <dgm:prSet presAssocID="{99D082A9-D3FD-47BF-8777-391BF32169E7}" presName="firstChildTx" presStyleLbl="bgAccFollowNode1" presStyleIdx="0" presStyleCnt="6">
        <dgm:presLayoutVars>
          <dgm:bulletEnabled val="1"/>
        </dgm:presLayoutVars>
      </dgm:prSet>
      <dgm:spPr/>
      <dgm:t>
        <a:bodyPr/>
        <a:lstStyle/>
        <a:p>
          <a:endParaRPr lang="en-US"/>
        </a:p>
      </dgm:t>
    </dgm:pt>
    <dgm:pt modelId="{32E12779-00BD-48CD-9DD7-D4A5072B4A2A}" type="pres">
      <dgm:prSet presAssocID="{872597ED-141D-4770-9E8E-08741E92761F}" presName="comp" presStyleCnt="0"/>
      <dgm:spPr/>
    </dgm:pt>
    <dgm:pt modelId="{536294A2-A501-4734-A6CC-8FD83C095E92}" type="pres">
      <dgm:prSet presAssocID="{872597ED-141D-4770-9E8E-08741E92761F}" presName="child" presStyleLbl="bgAccFollowNode1" presStyleIdx="1" presStyleCnt="6"/>
      <dgm:spPr/>
      <dgm:t>
        <a:bodyPr/>
        <a:lstStyle/>
        <a:p>
          <a:endParaRPr lang="en-US"/>
        </a:p>
      </dgm:t>
    </dgm:pt>
    <dgm:pt modelId="{A8F00450-42B3-487B-A436-1765DEE6550C}" type="pres">
      <dgm:prSet presAssocID="{872597ED-141D-4770-9E8E-08741E92761F}" presName="childTx" presStyleLbl="bgAccFollowNode1" presStyleIdx="1" presStyleCnt="6">
        <dgm:presLayoutVars>
          <dgm:bulletEnabled val="1"/>
        </dgm:presLayoutVars>
      </dgm:prSet>
      <dgm:spPr/>
      <dgm:t>
        <a:bodyPr/>
        <a:lstStyle/>
        <a:p>
          <a:endParaRPr lang="en-US"/>
        </a:p>
      </dgm:t>
    </dgm:pt>
    <dgm:pt modelId="{9EF73E6F-8BCD-4962-B8BA-D4B62C015A17}" type="pres">
      <dgm:prSet presAssocID="{ACF655BD-A1F6-4764-8525-64844F15EF68}" presName="comp" presStyleCnt="0"/>
      <dgm:spPr/>
    </dgm:pt>
    <dgm:pt modelId="{5015E0DE-714B-4533-9B11-7A440F30B089}" type="pres">
      <dgm:prSet presAssocID="{ACF655BD-A1F6-4764-8525-64844F15EF68}" presName="child" presStyleLbl="bgAccFollowNode1" presStyleIdx="2" presStyleCnt="6"/>
      <dgm:spPr/>
      <dgm:t>
        <a:bodyPr/>
        <a:lstStyle/>
        <a:p>
          <a:endParaRPr lang="en-US"/>
        </a:p>
      </dgm:t>
    </dgm:pt>
    <dgm:pt modelId="{2081AEBA-0077-413F-905A-8393C0972741}" type="pres">
      <dgm:prSet presAssocID="{ACF655BD-A1F6-4764-8525-64844F15EF68}" presName="childTx" presStyleLbl="bgAccFollowNode1" presStyleIdx="2" presStyleCnt="6">
        <dgm:presLayoutVars>
          <dgm:bulletEnabled val="1"/>
        </dgm:presLayoutVars>
      </dgm:prSet>
      <dgm:spPr/>
      <dgm:t>
        <a:bodyPr/>
        <a:lstStyle/>
        <a:p>
          <a:endParaRPr lang="en-US"/>
        </a:p>
      </dgm:t>
    </dgm:pt>
    <dgm:pt modelId="{2331A655-8BED-464F-86EE-C2513FC18351}" type="pres">
      <dgm:prSet presAssocID="{99D082A9-D3FD-47BF-8777-391BF32169E7}" presName="negSpace" presStyleCnt="0"/>
      <dgm:spPr/>
    </dgm:pt>
    <dgm:pt modelId="{741018E7-243B-4519-9EF3-759E9897D27D}" type="pres">
      <dgm:prSet presAssocID="{99D082A9-D3FD-47BF-8777-391BF32169E7}" presName="circle" presStyleLbl="node1" presStyleIdx="0" presStyleCnt="3"/>
      <dgm:spPr/>
      <dgm:t>
        <a:bodyPr/>
        <a:lstStyle/>
        <a:p>
          <a:endParaRPr lang="en-US"/>
        </a:p>
      </dgm:t>
    </dgm:pt>
    <dgm:pt modelId="{7B4E602B-5655-4458-BA5B-A8A05D524D1A}" type="pres">
      <dgm:prSet presAssocID="{FE04832E-DCC0-4E1D-A948-BD201390EF36}" presName="transSpace" presStyleCnt="0"/>
      <dgm:spPr/>
    </dgm:pt>
    <dgm:pt modelId="{CA3B7C62-B143-483C-B0C1-F47757E48C9B}" type="pres">
      <dgm:prSet presAssocID="{BDA525FB-23E8-4BEB-A392-AF9A742F93DE}" presName="posSpace" presStyleCnt="0"/>
      <dgm:spPr/>
    </dgm:pt>
    <dgm:pt modelId="{658797EF-E2AC-495D-936E-E8E73C286779}" type="pres">
      <dgm:prSet presAssocID="{BDA525FB-23E8-4BEB-A392-AF9A742F93DE}" presName="vertFlow" presStyleCnt="0"/>
      <dgm:spPr/>
    </dgm:pt>
    <dgm:pt modelId="{76E906E4-766D-468C-B39D-514F1385410A}" type="pres">
      <dgm:prSet presAssocID="{BDA525FB-23E8-4BEB-A392-AF9A742F93DE}" presName="topSpace" presStyleCnt="0"/>
      <dgm:spPr/>
    </dgm:pt>
    <dgm:pt modelId="{7C278409-4225-432E-A232-CB1E7D2377DB}" type="pres">
      <dgm:prSet presAssocID="{BDA525FB-23E8-4BEB-A392-AF9A742F93DE}" presName="firstComp" presStyleCnt="0"/>
      <dgm:spPr/>
    </dgm:pt>
    <dgm:pt modelId="{18C028D3-A0D0-4C96-9939-51FE3414C7D5}" type="pres">
      <dgm:prSet presAssocID="{BDA525FB-23E8-4BEB-A392-AF9A742F93DE}" presName="firstChild" presStyleLbl="bgAccFollowNode1" presStyleIdx="3" presStyleCnt="6"/>
      <dgm:spPr/>
    </dgm:pt>
    <dgm:pt modelId="{42066874-C727-46E9-8AAA-24AF2F18BCAC}" type="pres">
      <dgm:prSet presAssocID="{BDA525FB-23E8-4BEB-A392-AF9A742F93DE}" presName="firstChildTx" presStyleLbl="bgAccFollowNode1" presStyleIdx="3" presStyleCnt="6">
        <dgm:presLayoutVars>
          <dgm:bulletEnabled val="1"/>
        </dgm:presLayoutVars>
      </dgm:prSet>
      <dgm:spPr/>
    </dgm:pt>
    <dgm:pt modelId="{EBEAF671-F5E3-43D4-8466-981D8D267172}" type="pres">
      <dgm:prSet presAssocID="{BDA525FB-23E8-4BEB-A392-AF9A742F93DE}" presName="negSpace" presStyleCnt="0"/>
      <dgm:spPr/>
    </dgm:pt>
    <dgm:pt modelId="{43267290-1F16-4A11-9DFB-60CA3FD9B3C6}" type="pres">
      <dgm:prSet presAssocID="{BDA525FB-23E8-4BEB-A392-AF9A742F93DE}" presName="circle" presStyleLbl="node1" presStyleIdx="1" presStyleCnt="3"/>
      <dgm:spPr/>
      <dgm:t>
        <a:bodyPr/>
        <a:lstStyle/>
        <a:p>
          <a:endParaRPr lang="en-US"/>
        </a:p>
      </dgm:t>
    </dgm:pt>
    <dgm:pt modelId="{84951613-B6F8-4D93-87F5-7825C0429943}" type="pres">
      <dgm:prSet presAssocID="{EDA86373-1CD3-41F7-B7F5-844180DDDF0C}" presName="transSpace" presStyleCnt="0"/>
      <dgm:spPr/>
    </dgm:pt>
    <dgm:pt modelId="{62E71E65-431F-4B91-A657-BCB997DE0706}" type="pres">
      <dgm:prSet presAssocID="{027BC929-88E2-411F-A883-D93E5FD44862}" presName="posSpace" presStyleCnt="0"/>
      <dgm:spPr/>
    </dgm:pt>
    <dgm:pt modelId="{57386DD9-7729-4876-9898-DB0462A0D841}" type="pres">
      <dgm:prSet presAssocID="{027BC929-88E2-411F-A883-D93E5FD44862}" presName="vertFlow" presStyleCnt="0"/>
      <dgm:spPr/>
    </dgm:pt>
    <dgm:pt modelId="{FDE373E6-E407-4E87-9EE8-4679F4E0E051}" type="pres">
      <dgm:prSet presAssocID="{027BC929-88E2-411F-A883-D93E5FD44862}" presName="topSpace" presStyleCnt="0"/>
      <dgm:spPr/>
    </dgm:pt>
    <dgm:pt modelId="{EE384790-BBCA-4085-ABDC-155EE8ABD99C}" type="pres">
      <dgm:prSet presAssocID="{027BC929-88E2-411F-A883-D93E5FD44862}" presName="firstComp" presStyleCnt="0"/>
      <dgm:spPr/>
    </dgm:pt>
    <dgm:pt modelId="{6411929E-5685-4AB0-A353-CC9C83C5B608}" type="pres">
      <dgm:prSet presAssocID="{027BC929-88E2-411F-A883-D93E5FD44862}" presName="firstChild" presStyleLbl="bgAccFollowNode1" presStyleIdx="4" presStyleCnt="6"/>
      <dgm:spPr/>
      <dgm:t>
        <a:bodyPr/>
        <a:lstStyle/>
        <a:p>
          <a:endParaRPr lang="en-US"/>
        </a:p>
      </dgm:t>
    </dgm:pt>
    <dgm:pt modelId="{A95F6BC1-3605-4263-94F3-5D9A1DC19792}" type="pres">
      <dgm:prSet presAssocID="{027BC929-88E2-411F-A883-D93E5FD44862}" presName="firstChildTx" presStyleLbl="bgAccFollowNode1" presStyleIdx="4" presStyleCnt="6">
        <dgm:presLayoutVars>
          <dgm:bulletEnabled val="1"/>
        </dgm:presLayoutVars>
      </dgm:prSet>
      <dgm:spPr/>
      <dgm:t>
        <a:bodyPr/>
        <a:lstStyle/>
        <a:p>
          <a:endParaRPr lang="en-US"/>
        </a:p>
      </dgm:t>
    </dgm:pt>
    <dgm:pt modelId="{E598C3F4-8DC6-4E64-804F-0B9554A554A5}" type="pres">
      <dgm:prSet presAssocID="{4A8F759A-DFA5-4C20-8B00-4629A3E000FE}" presName="comp" presStyleCnt="0"/>
      <dgm:spPr/>
    </dgm:pt>
    <dgm:pt modelId="{DA2F6D6A-2548-4B4D-9EAB-490A24349A91}" type="pres">
      <dgm:prSet presAssocID="{4A8F759A-DFA5-4C20-8B00-4629A3E000FE}" presName="child" presStyleLbl="bgAccFollowNode1" presStyleIdx="5" presStyleCnt="6"/>
      <dgm:spPr/>
      <dgm:t>
        <a:bodyPr/>
        <a:lstStyle/>
        <a:p>
          <a:endParaRPr lang="en-US"/>
        </a:p>
      </dgm:t>
    </dgm:pt>
    <dgm:pt modelId="{E6528C48-CDCA-40CE-A288-FC47653E2CF4}" type="pres">
      <dgm:prSet presAssocID="{4A8F759A-DFA5-4C20-8B00-4629A3E000FE}" presName="childTx" presStyleLbl="bgAccFollowNode1" presStyleIdx="5" presStyleCnt="6">
        <dgm:presLayoutVars>
          <dgm:bulletEnabled val="1"/>
        </dgm:presLayoutVars>
      </dgm:prSet>
      <dgm:spPr/>
      <dgm:t>
        <a:bodyPr/>
        <a:lstStyle/>
        <a:p>
          <a:endParaRPr lang="en-US"/>
        </a:p>
      </dgm:t>
    </dgm:pt>
    <dgm:pt modelId="{294944FF-4883-4309-80AF-4B58E0C7493B}" type="pres">
      <dgm:prSet presAssocID="{027BC929-88E2-411F-A883-D93E5FD44862}" presName="negSpace" presStyleCnt="0"/>
      <dgm:spPr/>
    </dgm:pt>
    <dgm:pt modelId="{78EBDD97-1C80-439C-8121-83400224D679}" type="pres">
      <dgm:prSet presAssocID="{027BC929-88E2-411F-A883-D93E5FD44862}" presName="circle" presStyleLbl="node1" presStyleIdx="2" presStyleCnt="3"/>
      <dgm:spPr/>
      <dgm:t>
        <a:bodyPr/>
        <a:lstStyle/>
        <a:p>
          <a:endParaRPr lang="en-US"/>
        </a:p>
      </dgm:t>
    </dgm:pt>
  </dgm:ptLst>
  <dgm:cxnLst>
    <dgm:cxn modelId="{5DD3BFD6-9563-4BDD-9984-B43EDB38B683}" srcId="{99D082A9-D3FD-47BF-8777-391BF32169E7}" destId="{872597ED-141D-4770-9E8E-08741E92761F}" srcOrd="1" destOrd="0" parTransId="{D2B7B16B-02A8-4653-8B08-1003FB4C014E}" sibTransId="{CEDFB6DE-EA74-49EA-AA2E-CA1D04C1D41E}"/>
    <dgm:cxn modelId="{FAD418C7-BECA-4BC4-9B43-B3EC6A4472F2}" srcId="{5776B8A7-3D62-44CC-B4CF-2C9176DB6034}" destId="{BDA525FB-23E8-4BEB-A392-AF9A742F93DE}" srcOrd="1" destOrd="0" parTransId="{B7EF1C52-5ECD-46FA-914C-715B0EE57176}" sibTransId="{EDA86373-1CD3-41F7-B7F5-844180DDDF0C}"/>
    <dgm:cxn modelId="{CDA24DBB-4A57-45BE-B757-BF3DD984766D}" srcId="{5776B8A7-3D62-44CC-B4CF-2C9176DB6034}" destId="{027BC929-88E2-411F-A883-D93E5FD44862}" srcOrd="2" destOrd="0" parTransId="{40E81768-D901-4CAB-952D-B23D02158414}" sibTransId="{0C7E27C8-D772-4816-8D4D-9EA803DD7F69}"/>
    <dgm:cxn modelId="{8EEA487F-6124-4920-8BC6-170BE842DFC2}" type="presOf" srcId="{872597ED-141D-4770-9E8E-08741E92761F}" destId="{A8F00450-42B3-487B-A436-1765DEE6550C}" srcOrd="1" destOrd="0" presId="urn:microsoft.com/office/officeart/2005/8/layout/hList9"/>
    <dgm:cxn modelId="{220C9E0C-9D83-423B-8CD9-6B4127371DE1}" srcId="{027BC929-88E2-411F-A883-D93E5FD44862}" destId="{F790FF02-C24B-4D6C-98BF-1B995DD679A7}" srcOrd="0" destOrd="0" parTransId="{4BB5F2DD-79A1-455A-AE20-4A137C44F9B7}" sibTransId="{B8C93AF3-0F8D-4C8B-96A6-4F46CAE78CE9}"/>
    <dgm:cxn modelId="{CB3341B6-9C76-4DDF-99C1-C6F05DBEF195}" type="presOf" srcId="{BDA525FB-23E8-4BEB-A392-AF9A742F93DE}" destId="{43267290-1F16-4A11-9DFB-60CA3FD9B3C6}" srcOrd="0" destOrd="0" presId="urn:microsoft.com/office/officeart/2005/8/layout/hList9"/>
    <dgm:cxn modelId="{BAE5A946-BC0E-4BC8-B669-E73D4994C865}" type="presOf" srcId="{027BC929-88E2-411F-A883-D93E5FD44862}" destId="{78EBDD97-1C80-439C-8121-83400224D679}" srcOrd="0" destOrd="0" presId="urn:microsoft.com/office/officeart/2005/8/layout/hList9"/>
    <dgm:cxn modelId="{D93158D5-2EC3-46F0-A064-CF67EF2BD63A}" srcId="{5776B8A7-3D62-44CC-B4CF-2C9176DB6034}" destId="{99D082A9-D3FD-47BF-8777-391BF32169E7}" srcOrd="0" destOrd="0" parTransId="{A5F5840A-3BF4-49C7-8A48-4CDC9F7111BA}" sibTransId="{FE04832E-DCC0-4E1D-A948-BD201390EF36}"/>
    <dgm:cxn modelId="{5C035AAF-E1D9-44A8-B1B4-70BC1CAED9E1}" srcId="{027BC929-88E2-411F-A883-D93E5FD44862}" destId="{4A8F759A-DFA5-4C20-8B00-4629A3E000FE}" srcOrd="1" destOrd="0" parTransId="{9CA5C6EF-1E2A-4AE9-A51C-28C153FE7C59}" sibTransId="{60DB558B-F7D6-48FF-822E-2AE95BBE2C53}"/>
    <dgm:cxn modelId="{C4B7031A-5B3A-4FB1-837F-DB5806119343}" type="presOf" srcId="{5776B8A7-3D62-44CC-B4CF-2C9176DB6034}" destId="{54E6DC15-D346-4A01-BD7C-E49480E58552}" srcOrd="0" destOrd="0" presId="urn:microsoft.com/office/officeart/2005/8/layout/hList9"/>
    <dgm:cxn modelId="{755A79A8-7ACF-4CF8-A102-F9B32CDBA0DB}" srcId="{99D082A9-D3FD-47BF-8777-391BF32169E7}" destId="{ACF655BD-A1F6-4764-8525-64844F15EF68}" srcOrd="2" destOrd="0" parTransId="{11E2FB90-26A0-4396-859B-966B0C13FDAF}" sibTransId="{5937ADD0-7A37-4E35-8C0D-A15A933379E6}"/>
    <dgm:cxn modelId="{02984293-73C0-4FC3-AFAD-25B1D1AAD8D0}" type="presOf" srcId="{ACF655BD-A1F6-4764-8525-64844F15EF68}" destId="{5015E0DE-714B-4533-9B11-7A440F30B089}" srcOrd="0" destOrd="0" presId="urn:microsoft.com/office/officeart/2005/8/layout/hList9"/>
    <dgm:cxn modelId="{B87B3FF5-2C7C-4DA0-BFEE-7BFCAF458B1A}" type="presOf" srcId="{6D90A1CF-37A6-4EC0-A942-E499144D7627}" destId="{940345B9-D5CC-4380-8DA5-8D709434D07A}" srcOrd="1" destOrd="0" presId="urn:microsoft.com/office/officeart/2005/8/layout/hList9"/>
    <dgm:cxn modelId="{5ABC1944-76C2-4AA2-B27D-93837E06DAA4}" type="presOf" srcId="{F790FF02-C24B-4D6C-98BF-1B995DD679A7}" destId="{A95F6BC1-3605-4263-94F3-5D9A1DC19792}" srcOrd="1" destOrd="0" presId="urn:microsoft.com/office/officeart/2005/8/layout/hList9"/>
    <dgm:cxn modelId="{76CEA031-FB08-4F7C-8D40-E4157E748FD6}" type="presOf" srcId="{4A8F759A-DFA5-4C20-8B00-4629A3E000FE}" destId="{E6528C48-CDCA-40CE-A288-FC47653E2CF4}" srcOrd="1" destOrd="0" presId="urn:microsoft.com/office/officeart/2005/8/layout/hList9"/>
    <dgm:cxn modelId="{C9532E7F-1EB6-467A-B202-02DCD4B41416}" type="presOf" srcId="{872597ED-141D-4770-9E8E-08741E92761F}" destId="{536294A2-A501-4734-A6CC-8FD83C095E92}" srcOrd="0" destOrd="0" presId="urn:microsoft.com/office/officeart/2005/8/layout/hList9"/>
    <dgm:cxn modelId="{9DBBDF0C-8122-4B35-81F9-A49BDB69FF82}" type="presOf" srcId="{ACF655BD-A1F6-4764-8525-64844F15EF68}" destId="{2081AEBA-0077-413F-905A-8393C0972741}" srcOrd="1" destOrd="0" presId="urn:microsoft.com/office/officeart/2005/8/layout/hList9"/>
    <dgm:cxn modelId="{A8F159ED-1CFB-4E66-A943-5D70C20E941C}" type="presOf" srcId="{99D082A9-D3FD-47BF-8777-391BF32169E7}" destId="{741018E7-243B-4519-9EF3-759E9897D27D}" srcOrd="0" destOrd="0" presId="urn:microsoft.com/office/officeart/2005/8/layout/hList9"/>
    <dgm:cxn modelId="{1A22569E-C22C-4617-9D99-8866C446ACBC}" srcId="{99D082A9-D3FD-47BF-8777-391BF32169E7}" destId="{6D90A1CF-37A6-4EC0-A942-E499144D7627}" srcOrd="0" destOrd="0" parTransId="{19E3796C-B63C-461A-9F7F-C2DD1573C640}" sibTransId="{164A2E07-8389-4117-9889-EBA2FD570D6C}"/>
    <dgm:cxn modelId="{11AF30B0-0062-4841-9668-D35F7ED5CCE2}" type="presOf" srcId="{6D90A1CF-37A6-4EC0-A942-E499144D7627}" destId="{AE6E9CC0-E62E-4BBA-BBBF-734005E1CA50}" srcOrd="0" destOrd="0" presId="urn:microsoft.com/office/officeart/2005/8/layout/hList9"/>
    <dgm:cxn modelId="{60C172E0-F709-400D-9B0C-C6BE4D382E74}" type="presOf" srcId="{F790FF02-C24B-4D6C-98BF-1B995DD679A7}" destId="{6411929E-5685-4AB0-A353-CC9C83C5B608}" srcOrd="0" destOrd="0" presId="urn:microsoft.com/office/officeart/2005/8/layout/hList9"/>
    <dgm:cxn modelId="{C6405655-1221-4734-BDA0-DD8C94EBF6FE}" type="presOf" srcId="{4A8F759A-DFA5-4C20-8B00-4629A3E000FE}" destId="{DA2F6D6A-2548-4B4D-9EAB-490A24349A91}" srcOrd="0" destOrd="0" presId="urn:microsoft.com/office/officeart/2005/8/layout/hList9"/>
    <dgm:cxn modelId="{4B3B85F6-D8CE-43AD-B0AB-39170E720735}" type="presParOf" srcId="{54E6DC15-D346-4A01-BD7C-E49480E58552}" destId="{38D08C8F-3080-441B-8376-5AE5DDE5E544}" srcOrd="0" destOrd="0" presId="urn:microsoft.com/office/officeart/2005/8/layout/hList9"/>
    <dgm:cxn modelId="{2FE33D29-E7D3-4406-AD9C-3A61E814249B}" type="presParOf" srcId="{54E6DC15-D346-4A01-BD7C-E49480E58552}" destId="{7999C62F-CCB7-4DFD-8BF2-00AFF1E5E551}" srcOrd="1" destOrd="0" presId="urn:microsoft.com/office/officeart/2005/8/layout/hList9"/>
    <dgm:cxn modelId="{04273E45-4107-4277-A972-208F71D43C5D}" type="presParOf" srcId="{7999C62F-CCB7-4DFD-8BF2-00AFF1E5E551}" destId="{61A29293-4F45-4690-A747-49D66F208C0C}" srcOrd="0" destOrd="0" presId="urn:microsoft.com/office/officeart/2005/8/layout/hList9"/>
    <dgm:cxn modelId="{5D4A4FC9-97A1-4276-B6F4-4D66342B8739}" type="presParOf" srcId="{7999C62F-CCB7-4DFD-8BF2-00AFF1E5E551}" destId="{F76B65DF-8741-4950-AFA4-DD461BE6C1B6}" srcOrd="1" destOrd="0" presId="urn:microsoft.com/office/officeart/2005/8/layout/hList9"/>
    <dgm:cxn modelId="{5E4C4159-56D3-4226-B511-F032E847620C}" type="presParOf" srcId="{F76B65DF-8741-4950-AFA4-DD461BE6C1B6}" destId="{AE6E9CC0-E62E-4BBA-BBBF-734005E1CA50}" srcOrd="0" destOrd="0" presId="urn:microsoft.com/office/officeart/2005/8/layout/hList9"/>
    <dgm:cxn modelId="{AFCDAC49-4F77-4F6D-BC3D-B051182DA727}" type="presParOf" srcId="{F76B65DF-8741-4950-AFA4-DD461BE6C1B6}" destId="{940345B9-D5CC-4380-8DA5-8D709434D07A}" srcOrd="1" destOrd="0" presId="urn:microsoft.com/office/officeart/2005/8/layout/hList9"/>
    <dgm:cxn modelId="{A09B35BD-99CA-4C76-8E05-0A70A9DDDC68}" type="presParOf" srcId="{7999C62F-CCB7-4DFD-8BF2-00AFF1E5E551}" destId="{32E12779-00BD-48CD-9DD7-D4A5072B4A2A}" srcOrd="2" destOrd="0" presId="urn:microsoft.com/office/officeart/2005/8/layout/hList9"/>
    <dgm:cxn modelId="{BB7DFCDB-2A5B-43D1-8131-EC20D995121C}" type="presParOf" srcId="{32E12779-00BD-48CD-9DD7-D4A5072B4A2A}" destId="{536294A2-A501-4734-A6CC-8FD83C095E92}" srcOrd="0" destOrd="0" presId="urn:microsoft.com/office/officeart/2005/8/layout/hList9"/>
    <dgm:cxn modelId="{7A530F63-43FF-4138-B9D9-4F1737FE39D4}" type="presParOf" srcId="{32E12779-00BD-48CD-9DD7-D4A5072B4A2A}" destId="{A8F00450-42B3-487B-A436-1765DEE6550C}" srcOrd="1" destOrd="0" presId="urn:microsoft.com/office/officeart/2005/8/layout/hList9"/>
    <dgm:cxn modelId="{6F37971D-EBE4-4BEE-B10E-74D053B30834}" type="presParOf" srcId="{7999C62F-CCB7-4DFD-8BF2-00AFF1E5E551}" destId="{9EF73E6F-8BCD-4962-B8BA-D4B62C015A17}" srcOrd="3" destOrd="0" presId="urn:microsoft.com/office/officeart/2005/8/layout/hList9"/>
    <dgm:cxn modelId="{F59111EF-9661-4695-BF53-143D1826F5EE}" type="presParOf" srcId="{9EF73E6F-8BCD-4962-B8BA-D4B62C015A17}" destId="{5015E0DE-714B-4533-9B11-7A440F30B089}" srcOrd="0" destOrd="0" presId="urn:microsoft.com/office/officeart/2005/8/layout/hList9"/>
    <dgm:cxn modelId="{09E03889-762F-4A1E-BDCC-5D9C7FC5E1C8}" type="presParOf" srcId="{9EF73E6F-8BCD-4962-B8BA-D4B62C015A17}" destId="{2081AEBA-0077-413F-905A-8393C0972741}" srcOrd="1" destOrd="0" presId="urn:microsoft.com/office/officeart/2005/8/layout/hList9"/>
    <dgm:cxn modelId="{BA77EC83-8865-4E43-B919-600B8A679C1E}" type="presParOf" srcId="{54E6DC15-D346-4A01-BD7C-E49480E58552}" destId="{2331A655-8BED-464F-86EE-C2513FC18351}" srcOrd="2" destOrd="0" presId="urn:microsoft.com/office/officeart/2005/8/layout/hList9"/>
    <dgm:cxn modelId="{6B709C63-6B29-4B06-A1DE-1F2F3D59D854}" type="presParOf" srcId="{54E6DC15-D346-4A01-BD7C-E49480E58552}" destId="{741018E7-243B-4519-9EF3-759E9897D27D}" srcOrd="3" destOrd="0" presId="urn:microsoft.com/office/officeart/2005/8/layout/hList9"/>
    <dgm:cxn modelId="{847063A1-AA80-4D49-9533-EA417DE7ABA1}" type="presParOf" srcId="{54E6DC15-D346-4A01-BD7C-E49480E58552}" destId="{7B4E602B-5655-4458-BA5B-A8A05D524D1A}" srcOrd="4" destOrd="0" presId="urn:microsoft.com/office/officeart/2005/8/layout/hList9"/>
    <dgm:cxn modelId="{6A60F062-193F-46D4-97D6-934B366692AF}" type="presParOf" srcId="{54E6DC15-D346-4A01-BD7C-E49480E58552}" destId="{CA3B7C62-B143-483C-B0C1-F47757E48C9B}" srcOrd="5" destOrd="0" presId="urn:microsoft.com/office/officeart/2005/8/layout/hList9"/>
    <dgm:cxn modelId="{3C266FAD-AADE-46B3-9462-F7BEEBAA57CA}" type="presParOf" srcId="{54E6DC15-D346-4A01-BD7C-E49480E58552}" destId="{658797EF-E2AC-495D-936E-E8E73C286779}" srcOrd="6" destOrd="0" presId="urn:microsoft.com/office/officeart/2005/8/layout/hList9"/>
    <dgm:cxn modelId="{4C2A7290-66E6-4BA7-B704-907CEF76EF73}" type="presParOf" srcId="{658797EF-E2AC-495D-936E-E8E73C286779}" destId="{76E906E4-766D-468C-B39D-514F1385410A}" srcOrd="0" destOrd="0" presId="urn:microsoft.com/office/officeart/2005/8/layout/hList9"/>
    <dgm:cxn modelId="{B361DFA1-9235-4F6D-94E2-D3689797A375}" type="presParOf" srcId="{658797EF-E2AC-495D-936E-E8E73C286779}" destId="{7C278409-4225-432E-A232-CB1E7D2377DB}" srcOrd="1" destOrd="0" presId="urn:microsoft.com/office/officeart/2005/8/layout/hList9"/>
    <dgm:cxn modelId="{D08FF4D2-0196-4CA0-AA23-B0CD1A2A1658}" type="presParOf" srcId="{7C278409-4225-432E-A232-CB1E7D2377DB}" destId="{18C028D3-A0D0-4C96-9939-51FE3414C7D5}" srcOrd="0" destOrd="0" presId="urn:microsoft.com/office/officeart/2005/8/layout/hList9"/>
    <dgm:cxn modelId="{1F0E20BE-44BB-4057-8F37-642F77FECF92}" type="presParOf" srcId="{7C278409-4225-432E-A232-CB1E7D2377DB}" destId="{42066874-C727-46E9-8AAA-24AF2F18BCAC}" srcOrd="1" destOrd="0" presId="urn:microsoft.com/office/officeart/2005/8/layout/hList9"/>
    <dgm:cxn modelId="{93CFAD0D-2B7F-4B80-A5B7-299A9596CDDE}" type="presParOf" srcId="{54E6DC15-D346-4A01-BD7C-E49480E58552}" destId="{EBEAF671-F5E3-43D4-8466-981D8D267172}" srcOrd="7" destOrd="0" presId="urn:microsoft.com/office/officeart/2005/8/layout/hList9"/>
    <dgm:cxn modelId="{F3BA8650-1E16-4F52-9317-BB591D872B10}" type="presParOf" srcId="{54E6DC15-D346-4A01-BD7C-E49480E58552}" destId="{43267290-1F16-4A11-9DFB-60CA3FD9B3C6}" srcOrd="8" destOrd="0" presId="urn:microsoft.com/office/officeart/2005/8/layout/hList9"/>
    <dgm:cxn modelId="{E23ECA2C-7290-40AC-B0F1-A3430757AA8D}" type="presParOf" srcId="{54E6DC15-D346-4A01-BD7C-E49480E58552}" destId="{84951613-B6F8-4D93-87F5-7825C0429943}" srcOrd="9" destOrd="0" presId="urn:microsoft.com/office/officeart/2005/8/layout/hList9"/>
    <dgm:cxn modelId="{32B29689-7C96-4E27-B2A4-5A29C5571577}" type="presParOf" srcId="{54E6DC15-D346-4A01-BD7C-E49480E58552}" destId="{62E71E65-431F-4B91-A657-BCB997DE0706}" srcOrd="10" destOrd="0" presId="urn:microsoft.com/office/officeart/2005/8/layout/hList9"/>
    <dgm:cxn modelId="{DF61024B-F8D2-44B3-9F35-3EA485B7AF65}" type="presParOf" srcId="{54E6DC15-D346-4A01-BD7C-E49480E58552}" destId="{57386DD9-7729-4876-9898-DB0462A0D841}" srcOrd="11" destOrd="0" presId="urn:microsoft.com/office/officeart/2005/8/layout/hList9"/>
    <dgm:cxn modelId="{C830E166-03E1-4226-B94B-7F85CC8CADE3}" type="presParOf" srcId="{57386DD9-7729-4876-9898-DB0462A0D841}" destId="{FDE373E6-E407-4E87-9EE8-4679F4E0E051}" srcOrd="0" destOrd="0" presId="urn:microsoft.com/office/officeart/2005/8/layout/hList9"/>
    <dgm:cxn modelId="{03FA1356-6987-406B-A826-818AAA97120D}" type="presParOf" srcId="{57386DD9-7729-4876-9898-DB0462A0D841}" destId="{EE384790-BBCA-4085-ABDC-155EE8ABD99C}" srcOrd="1" destOrd="0" presId="urn:microsoft.com/office/officeart/2005/8/layout/hList9"/>
    <dgm:cxn modelId="{EB5A7259-0B10-4EC0-AE30-167B38CEBB36}" type="presParOf" srcId="{EE384790-BBCA-4085-ABDC-155EE8ABD99C}" destId="{6411929E-5685-4AB0-A353-CC9C83C5B608}" srcOrd="0" destOrd="0" presId="urn:microsoft.com/office/officeart/2005/8/layout/hList9"/>
    <dgm:cxn modelId="{0DB969AB-310C-49FD-92F3-26C87AFF348F}" type="presParOf" srcId="{EE384790-BBCA-4085-ABDC-155EE8ABD99C}" destId="{A95F6BC1-3605-4263-94F3-5D9A1DC19792}" srcOrd="1" destOrd="0" presId="urn:microsoft.com/office/officeart/2005/8/layout/hList9"/>
    <dgm:cxn modelId="{F30BE7F0-2025-49D0-9FD7-9A8AB9A4FBFE}" type="presParOf" srcId="{57386DD9-7729-4876-9898-DB0462A0D841}" destId="{E598C3F4-8DC6-4E64-804F-0B9554A554A5}" srcOrd="2" destOrd="0" presId="urn:microsoft.com/office/officeart/2005/8/layout/hList9"/>
    <dgm:cxn modelId="{F04E12E9-CBA3-4315-8183-ADF725401FE1}" type="presParOf" srcId="{E598C3F4-8DC6-4E64-804F-0B9554A554A5}" destId="{DA2F6D6A-2548-4B4D-9EAB-490A24349A91}" srcOrd="0" destOrd="0" presId="urn:microsoft.com/office/officeart/2005/8/layout/hList9"/>
    <dgm:cxn modelId="{8B454A63-6FDB-4EE9-833D-1ABA07169A05}" type="presParOf" srcId="{E598C3F4-8DC6-4E64-804F-0B9554A554A5}" destId="{E6528C48-CDCA-40CE-A288-FC47653E2CF4}" srcOrd="1" destOrd="0" presId="urn:microsoft.com/office/officeart/2005/8/layout/hList9"/>
    <dgm:cxn modelId="{3CD8A612-F004-4112-937D-43087A3D16D3}" type="presParOf" srcId="{54E6DC15-D346-4A01-BD7C-E49480E58552}" destId="{294944FF-4883-4309-80AF-4B58E0C7493B}" srcOrd="12" destOrd="0" presId="urn:microsoft.com/office/officeart/2005/8/layout/hList9"/>
    <dgm:cxn modelId="{D6358EBF-82BC-4C54-B7B1-A9AA3B710216}" type="presParOf" srcId="{54E6DC15-D346-4A01-BD7C-E49480E58552}" destId="{78EBDD97-1C80-439C-8121-83400224D679}" srcOrd="13" destOrd="0" presId="urn:microsoft.com/office/officeart/2005/8/layout/hList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E028A1-BE67-4F6B-ACD0-4387D8E483A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2B5F728-F78E-4715-A25E-D3FF0CDE8C7E}">
      <dgm:prSet phldrT="[Text]"/>
      <dgm:spPr/>
      <dgm:t>
        <a:bodyPr/>
        <a:lstStyle/>
        <a:p>
          <a:r>
            <a:rPr lang="en-IN" dirty="0" smtClean="0"/>
            <a:t>TotalSales2021</a:t>
          </a:r>
          <a:endParaRPr lang="en-US" dirty="0"/>
        </a:p>
      </dgm:t>
    </dgm:pt>
    <dgm:pt modelId="{800BD459-44F8-4A16-9EED-C438907DA1B5}" type="parTrans" cxnId="{D3920CD3-7C4F-4917-AC10-28F9A2A43C06}">
      <dgm:prSet/>
      <dgm:spPr/>
      <dgm:t>
        <a:bodyPr/>
        <a:lstStyle/>
        <a:p>
          <a:endParaRPr lang="en-US"/>
        </a:p>
      </dgm:t>
    </dgm:pt>
    <dgm:pt modelId="{65F76D19-840C-40A4-807F-937134ACDCB0}" type="sibTrans" cxnId="{D3920CD3-7C4F-4917-AC10-28F9A2A43C06}">
      <dgm:prSet/>
      <dgm:spPr/>
      <dgm:t>
        <a:bodyPr/>
        <a:lstStyle/>
        <a:p>
          <a:endParaRPr lang="en-US"/>
        </a:p>
      </dgm:t>
    </dgm:pt>
    <dgm:pt modelId="{CC248A01-B18A-43E8-A478-EAC05E608935}">
      <dgm:prSet phldrT="[Text]"/>
      <dgm:spPr/>
      <dgm:t>
        <a:bodyPr/>
        <a:lstStyle/>
        <a:p>
          <a:r>
            <a:rPr lang="en-IN" dirty="0" smtClean="0"/>
            <a:t>Total sales in 2021 for each Channel Partner </a:t>
          </a:r>
          <a:endParaRPr lang="en-US" dirty="0"/>
        </a:p>
      </dgm:t>
    </dgm:pt>
    <dgm:pt modelId="{32C54098-6996-45C1-A377-9CEDBC96AE22}" type="parTrans" cxnId="{AC5F1F13-CDAA-479D-8B69-C29FA7F45AA0}">
      <dgm:prSet/>
      <dgm:spPr/>
      <dgm:t>
        <a:bodyPr/>
        <a:lstStyle/>
        <a:p>
          <a:endParaRPr lang="en-US"/>
        </a:p>
      </dgm:t>
    </dgm:pt>
    <dgm:pt modelId="{684D0303-E740-4EDF-95D4-96990AE9CC84}" type="sibTrans" cxnId="{AC5F1F13-CDAA-479D-8B69-C29FA7F45AA0}">
      <dgm:prSet/>
      <dgm:spPr/>
      <dgm:t>
        <a:bodyPr/>
        <a:lstStyle/>
        <a:p>
          <a:endParaRPr lang="en-US"/>
        </a:p>
      </dgm:t>
    </dgm:pt>
    <dgm:pt modelId="{95C3982A-0F2E-4EB9-A0F7-9BF41F2717C6}">
      <dgm:prSet phldrT="[Text]"/>
      <dgm:spPr/>
      <dgm:t>
        <a:bodyPr/>
        <a:lstStyle/>
        <a:p>
          <a:r>
            <a:rPr lang="en-IN" dirty="0" smtClean="0"/>
            <a:t>TotalSales2022</a:t>
          </a:r>
          <a:endParaRPr lang="en-US" dirty="0"/>
        </a:p>
      </dgm:t>
    </dgm:pt>
    <dgm:pt modelId="{3D19E738-1ACD-4C4B-AEFA-78B5E4268B3A}" type="parTrans" cxnId="{A18FC970-C7C9-4948-8FD2-89F3B210CC03}">
      <dgm:prSet/>
      <dgm:spPr/>
      <dgm:t>
        <a:bodyPr/>
        <a:lstStyle/>
        <a:p>
          <a:endParaRPr lang="en-US"/>
        </a:p>
      </dgm:t>
    </dgm:pt>
    <dgm:pt modelId="{BCE2EDBD-912A-4AB1-A912-4A86E096BCF5}" type="sibTrans" cxnId="{A18FC970-C7C9-4948-8FD2-89F3B210CC03}">
      <dgm:prSet/>
      <dgm:spPr/>
      <dgm:t>
        <a:bodyPr/>
        <a:lstStyle/>
        <a:p>
          <a:endParaRPr lang="en-US"/>
        </a:p>
      </dgm:t>
    </dgm:pt>
    <dgm:pt modelId="{E2CB9712-6C13-453A-B21E-0904E379BF10}">
      <dgm:prSet phldrT="[Text]"/>
      <dgm:spPr/>
      <dgm:t>
        <a:bodyPr/>
        <a:lstStyle/>
        <a:p>
          <a:pPr algn="l"/>
          <a:r>
            <a:rPr lang="en-IN" dirty="0" smtClean="0"/>
            <a:t>Total sales in 2022 for each Channel Partner </a:t>
          </a:r>
          <a:endParaRPr lang="en-US" dirty="0"/>
        </a:p>
      </dgm:t>
    </dgm:pt>
    <dgm:pt modelId="{684D2309-D8E9-4ECE-B5DC-D689943E58C5}" type="parTrans" cxnId="{9D7AFDAB-6770-47DB-B155-6BF86372F88C}">
      <dgm:prSet/>
      <dgm:spPr/>
      <dgm:t>
        <a:bodyPr/>
        <a:lstStyle/>
        <a:p>
          <a:endParaRPr lang="en-US"/>
        </a:p>
      </dgm:t>
    </dgm:pt>
    <dgm:pt modelId="{25AB2785-C84C-4EC1-B613-297E0E58F34A}" type="sibTrans" cxnId="{9D7AFDAB-6770-47DB-B155-6BF86372F88C}">
      <dgm:prSet/>
      <dgm:spPr/>
      <dgm:t>
        <a:bodyPr/>
        <a:lstStyle/>
        <a:p>
          <a:endParaRPr lang="en-US"/>
        </a:p>
      </dgm:t>
    </dgm:pt>
    <dgm:pt modelId="{7E081D45-25AB-423E-A367-FA7C5BB486DA}">
      <dgm:prSet phldrT="[Text]"/>
      <dgm:spPr/>
      <dgm:t>
        <a:bodyPr/>
        <a:lstStyle/>
        <a:p>
          <a:r>
            <a:rPr lang="en-IN" dirty="0" smtClean="0"/>
            <a:t>B1_sales2022</a:t>
          </a:r>
          <a:endParaRPr lang="en-US" dirty="0"/>
        </a:p>
      </dgm:t>
    </dgm:pt>
    <dgm:pt modelId="{CD5FEAE2-024E-4F16-9EC8-58D1200505D7}" type="parTrans" cxnId="{23DA7AD6-4B15-4F41-BB6D-05707982B4C0}">
      <dgm:prSet/>
      <dgm:spPr/>
      <dgm:t>
        <a:bodyPr/>
        <a:lstStyle/>
        <a:p>
          <a:endParaRPr lang="en-US"/>
        </a:p>
      </dgm:t>
    </dgm:pt>
    <dgm:pt modelId="{4DF21907-A574-4408-858C-4DC830287154}" type="sibTrans" cxnId="{23DA7AD6-4B15-4F41-BB6D-05707982B4C0}">
      <dgm:prSet/>
      <dgm:spPr/>
      <dgm:t>
        <a:bodyPr/>
        <a:lstStyle/>
        <a:p>
          <a:endParaRPr lang="en-US"/>
        </a:p>
      </dgm:t>
    </dgm:pt>
    <dgm:pt modelId="{835A3DF2-1AF7-451D-9A17-38D3CAFAD3D2}">
      <dgm:prSet phldrT="[Text]"/>
      <dgm:spPr/>
      <dgm:t>
        <a:bodyPr/>
        <a:lstStyle/>
        <a:p>
          <a:r>
            <a:rPr lang="en-IN" dirty="0" smtClean="0"/>
            <a:t>Brand B1 sales in 2022 for each Channel Partner </a:t>
          </a:r>
          <a:endParaRPr lang="en-US" dirty="0"/>
        </a:p>
      </dgm:t>
    </dgm:pt>
    <dgm:pt modelId="{1907BEEE-B8B3-46A3-907A-964B5A41E25C}" type="parTrans" cxnId="{6E2161E3-85E7-4B10-ACDF-D1B71589C7CA}">
      <dgm:prSet/>
      <dgm:spPr/>
      <dgm:t>
        <a:bodyPr/>
        <a:lstStyle/>
        <a:p>
          <a:endParaRPr lang="en-US"/>
        </a:p>
      </dgm:t>
    </dgm:pt>
    <dgm:pt modelId="{37520588-2F06-4E97-9AAA-3D8B22CE55C4}" type="sibTrans" cxnId="{6E2161E3-85E7-4B10-ACDF-D1B71589C7CA}">
      <dgm:prSet/>
      <dgm:spPr/>
      <dgm:t>
        <a:bodyPr/>
        <a:lstStyle/>
        <a:p>
          <a:endParaRPr lang="en-US"/>
        </a:p>
      </dgm:t>
    </dgm:pt>
    <dgm:pt modelId="{8569F06F-3FA5-4B4A-8E73-80A3103F8BE6}" type="pres">
      <dgm:prSet presAssocID="{49E028A1-BE67-4F6B-ACD0-4387D8E483A6}" presName="Name0" presStyleCnt="0">
        <dgm:presLayoutVars>
          <dgm:dir/>
          <dgm:animLvl val="lvl"/>
          <dgm:resizeHandles val="exact"/>
        </dgm:presLayoutVars>
      </dgm:prSet>
      <dgm:spPr/>
      <dgm:t>
        <a:bodyPr/>
        <a:lstStyle/>
        <a:p>
          <a:endParaRPr lang="en-US"/>
        </a:p>
      </dgm:t>
    </dgm:pt>
    <dgm:pt modelId="{8E1EB5F9-8400-45EB-A049-D70474770694}" type="pres">
      <dgm:prSet presAssocID="{62B5F728-F78E-4715-A25E-D3FF0CDE8C7E}" presName="linNode" presStyleCnt="0"/>
      <dgm:spPr/>
    </dgm:pt>
    <dgm:pt modelId="{292AE283-1476-415F-813C-1AE063F08577}" type="pres">
      <dgm:prSet presAssocID="{62B5F728-F78E-4715-A25E-D3FF0CDE8C7E}" presName="parentText" presStyleLbl="node1" presStyleIdx="0" presStyleCnt="3">
        <dgm:presLayoutVars>
          <dgm:chMax val="1"/>
          <dgm:bulletEnabled val="1"/>
        </dgm:presLayoutVars>
      </dgm:prSet>
      <dgm:spPr/>
      <dgm:t>
        <a:bodyPr/>
        <a:lstStyle/>
        <a:p>
          <a:endParaRPr lang="en-US"/>
        </a:p>
      </dgm:t>
    </dgm:pt>
    <dgm:pt modelId="{ED4E78A3-8274-45E0-B646-D46EFF3DF464}" type="pres">
      <dgm:prSet presAssocID="{62B5F728-F78E-4715-A25E-D3FF0CDE8C7E}" presName="descendantText" presStyleLbl="alignAccFollowNode1" presStyleIdx="0" presStyleCnt="3">
        <dgm:presLayoutVars>
          <dgm:bulletEnabled val="1"/>
        </dgm:presLayoutVars>
      </dgm:prSet>
      <dgm:spPr/>
      <dgm:t>
        <a:bodyPr/>
        <a:lstStyle/>
        <a:p>
          <a:endParaRPr lang="en-US"/>
        </a:p>
      </dgm:t>
    </dgm:pt>
    <dgm:pt modelId="{4674F923-DAE8-4BAF-A1CE-C87D23E9E2F4}" type="pres">
      <dgm:prSet presAssocID="{65F76D19-840C-40A4-807F-937134ACDCB0}" presName="sp" presStyleCnt="0"/>
      <dgm:spPr/>
    </dgm:pt>
    <dgm:pt modelId="{4C0931CC-0441-4AD9-A667-508168B11091}" type="pres">
      <dgm:prSet presAssocID="{95C3982A-0F2E-4EB9-A0F7-9BF41F2717C6}" presName="linNode" presStyleCnt="0"/>
      <dgm:spPr/>
    </dgm:pt>
    <dgm:pt modelId="{D1866A3F-B169-429F-9149-89F5C32F1943}" type="pres">
      <dgm:prSet presAssocID="{95C3982A-0F2E-4EB9-A0F7-9BF41F2717C6}" presName="parentText" presStyleLbl="node1" presStyleIdx="1" presStyleCnt="3">
        <dgm:presLayoutVars>
          <dgm:chMax val="1"/>
          <dgm:bulletEnabled val="1"/>
        </dgm:presLayoutVars>
      </dgm:prSet>
      <dgm:spPr/>
      <dgm:t>
        <a:bodyPr/>
        <a:lstStyle/>
        <a:p>
          <a:endParaRPr lang="en-US"/>
        </a:p>
      </dgm:t>
    </dgm:pt>
    <dgm:pt modelId="{8B2B0A92-B347-473E-9EF2-2D8E3A8B91D7}" type="pres">
      <dgm:prSet presAssocID="{95C3982A-0F2E-4EB9-A0F7-9BF41F2717C6}" presName="descendantText" presStyleLbl="alignAccFollowNode1" presStyleIdx="1" presStyleCnt="3">
        <dgm:presLayoutVars>
          <dgm:bulletEnabled val="1"/>
        </dgm:presLayoutVars>
      </dgm:prSet>
      <dgm:spPr/>
      <dgm:t>
        <a:bodyPr/>
        <a:lstStyle/>
        <a:p>
          <a:endParaRPr lang="en-US"/>
        </a:p>
      </dgm:t>
    </dgm:pt>
    <dgm:pt modelId="{F76AA7D7-9CEE-44BA-81BF-7616B46BA6C4}" type="pres">
      <dgm:prSet presAssocID="{BCE2EDBD-912A-4AB1-A912-4A86E096BCF5}" presName="sp" presStyleCnt="0"/>
      <dgm:spPr/>
    </dgm:pt>
    <dgm:pt modelId="{C07C04F1-E133-4A2A-A3FB-6EEF352DF9AC}" type="pres">
      <dgm:prSet presAssocID="{7E081D45-25AB-423E-A367-FA7C5BB486DA}" presName="linNode" presStyleCnt="0"/>
      <dgm:spPr/>
    </dgm:pt>
    <dgm:pt modelId="{E2670F10-C825-462B-B6A0-E3184C64FA5B}" type="pres">
      <dgm:prSet presAssocID="{7E081D45-25AB-423E-A367-FA7C5BB486DA}" presName="parentText" presStyleLbl="node1" presStyleIdx="2" presStyleCnt="3">
        <dgm:presLayoutVars>
          <dgm:chMax val="1"/>
          <dgm:bulletEnabled val="1"/>
        </dgm:presLayoutVars>
      </dgm:prSet>
      <dgm:spPr/>
      <dgm:t>
        <a:bodyPr/>
        <a:lstStyle/>
        <a:p>
          <a:endParaRPr lang="en-US"/>
        </a:p>
      </dgm:t>
    </dgm:pt>
    <dgm:pt modelId="{D7E885D9-0982-4D5A-BB30-CCB46C5F843A}" type="pres">
      <dgm:prSet presAssocID="{7E081D45-25AB-423E-A367-FA7C5BB486DA}" presName="descendantText" presStyleLbl="alignAccFollowNode1" presStyleIdx="2" presStyleCnt="3">
        <dgm:presLayoutVars>
          <dgm:bulletEnabled val="1"/>
        </dgm:presLayoutVars>
      </dgm:prSet>
      <dgm:spPr/>
      <dgm:t>
        <a:bodyPr/>
        <a:lstStyle/>
        <a:p>
          <a:endParaRPr lang="en-US"/>
        </a:p>
      </dgm:t>
    </dgm:pt>
  </dgm:ptLst>
  <dgm:cxnLst>
    <dgm:cxn modelId="{4CB8E692-376E-4C79-A91F-9E954054CBF9}" type="presOf" srcId="{49E028A1-BE67-4F6B-ACD0-4387D8E483A6}" destId="{8569F06F-3FA5-4B4A-8E73-80A3103F8BE6}" srcOrd="0" destOrd="0" presId="urn:microsoft.com/office/officeart/2005/8/layout/vList5"/>
    <dgm:cxn modelId="{D0F64626-E5F5-4B82-9C1B-D0F700BAD999}" type="presOf" srcId="{7E081D45-25AB-423E-A367-FA7C5BB486DA}" destId="{E2670F10-C825-462B-B6A0-E3184C64FA5B}" srcOrd="0" destOrd="0" presId="urn:microsoft.com/office/officeart/2005/8/layout/vList5"/>
    <dgm:cxn modelId="{831D150A-DB58-4C45-9508-69F6B6A471FD}" type="presOf" srcId="{62B5F728-F78E-4715-A25E-D3FF0CDE8C7E}" destId="{292AE283-1476-415F-813C-1AE063F08577}" srcOrd="0" destOrd="0" presId="urn:microsoft.com/office/officeart/2005/8/layout/vList5"/>
    <dgm:cxn modelId="{23DA7AD6-4B15-4F41-BB6D-05707982B4C0}" srcId="{49E028A1-BE67-4F6B-ACD0-4387D8E483A6}" destId="{7E081D45-25AB-423E-A367-FA7C5BB486DA}" srcOrd="2" destOrd="0" parTransId="{CD5FEAE2-024E-4F16-9EC8-58D1200505D7}" sibTransId="{4DF21907-A574-4408-858C-4DC830287154}"/>
    <dgm:cxn modelId="{A18FC970-C7C9-4948-8FD2-89F3B210CC03}" srcId="{49E028A1-BE67-4F6B-ACD0-4387D8E483A6}" destId="{95C3982A-0F2E-4EB9-A0F7-9BF41F2717C6}" srcOrd="1" destOrd="0" parTransId="{3D19E738-1ACD-4C4B-AEFA-78B5E4268B3A}" sibTransId="{BCE2EDBD-912A-4AB1-A912-4A86E096BCF5}"/>
    <dgm:cxn modelId="{D3920CD3-7C4F-4917-AC10-28F9A2A43C06}" srcId="{49E028A1-BE67-4F6B-ACD0-4387D8E483A6}" destId="{62B5F728-F78E-4715-A25E-D3FF0CDE8C7E}" srcOrd="0" destOrd="0" parTransId="{800BD459-44F8-4A16-9EED-C438907DA1B5}" sibTransId="{65F76D19-840C-40A4-807F-937134ACDCB0}"/>
    <dgm:cxn modelId="{544A64F3-5980-46E6-B7E2-08CA07878B4B}" type="presOf" srcId="{CC248A01-B18A-43E8-A478-EAC05E608935}" destId="{ED4E78A3-8274-45E0-B646-D46EFF3DF464}" srcOrd="0" destOrd="0" presId="urn:microsoft.com/office/officeart/2005/8/layout/vList5"/>
    <dgm:cxn modelId="{6E2161E3-85E7-4B10-ACDF-D1B71589C7CA}" srcId="{7E081D45-25AB-423E-A367-FA7C5BB486DA}" destId="{835A3DF2-1AF7-451D-9A17-38D3CAFAD3D2}" srcOrd="0" destOrd="0" parTransId="{1907BEEE-B8B3-46A3-907A-964B5A41E25C}" sibTransId="{37520588-2F06-4E97-9AAA-3D8B22CE55C4}"/>
    <dgm:cxn modelId="{21358C38-C94A-4F71-BEAC-62D6702F67FA}" type="presOf" srcId="{95C3982A-0F2E-4EB9-A0F7-9BF41F2717C6}" destId="{D1866A3F-B169-429F-9149-89F5C32F1943}" srcOrd="0" destOrd="0" presId="urn:microsoft.com/office/officeart/2005/8/layout/vList5"/>
    <dgm:cxn modelId="{9D7AFDAB-6770-47DB-B155-6BF86372F88C}" srcId="{95C3982A-0F2E-4EB9-A0F7-9BF41F2717C6}" destId="{E2CB9712-6C13-453A-B21E-0904E379BF10}" srcOrd="0" destOrd="0" parTransId="{684D2309-D8E9-4ECE-B5DC-D689943E58C5}" sibTransId="{25AB2785-C84C-4EC1-B613-297E0E58F34A}"/>
    <dgm:cxn modelId="{78C45A24-BB5C-4CE6-A1E5-8802ABDF73A6}" type="presOf" srcId="{835A3DF2-1AF7-451D-9A17-38D3CAFAD3D2}" destId="{D7E885D9-0982-4D5A-BB30-CCB46C5F843A}" srcOrd="0" destOrd="0" presId="urn:microsoft.com/office/officeart/2005/8/layout/vList5"/>
    <dgm:cxn modelId="{6D1EFE2E-3F93-4791-A01F-4DFE74819659}" type="presOf" srcId="{E2CB9712-6C13-453A-B21E-0904E379BF10}" destId="{8B2B0A92-B347-473E-9EF2-2D8E3A8B91D7}" srcOrd="0" destOrd="0" presId="urn:microsoft.com/office/officeart/2005/8/layout/vList5"/>
    <dgm:cxn modelId="{AC5F1F13-CDAA-479D-8B69-C29FA7F45AA0}" srcId="{62B5F728-F78E-4715-A25E-D3FF0CDE8C7E}" destId="{CC248A01-B18A-43E8-A478-EAC05E608935}" srcOrd="0" destOrd="0" parTransId="{32C54098-6996-45C1-A377-9CEDBC96AE22}" sibTransId="{684D0303-E740-4EDF-95D4-96990AE9CC84}"/>
    <dgm:cxn modelId="{4CC21C6F-58B3-4F57-B5D2-88E17DAD689D}" type="presParOf" srcId="{8569F06F-3FA5-4B4A-8E73-80A3103F8BE6}" destId="{8E1EB5F9-8400-45EB-A049-D70474770694}" srcOrd="0" destOrd="0" presId="urn:microsoft.com/office/officeart/2005/8/layout/vList5"/>
    <dgm:cxn modelId="{68F80237-50CC-490D-93E8-AC42CE5E8659}" type="presParOf" srcId="{8E1EB5F9-8400-45EB-A049-D70474770694}" destId="{292AE283-1476-415F-813C-1AE063F08577}" srcOrd="0" destOrd="0" presId="urn:microsoft.com/office/officeart/2005/8/layout/vList5"/>
    <dgm:cxn modelId="{7E79DAE4-2F75-45FB-B44B-574ED9642A0E}" type="presParOf" srcId="{8E1EB5F9-8400-45EB-A049-D70474770694}" destId="{ED4E78A3-8274-45E0-B646-D46EFF3DF464}" srcOrd="1" destOrd="0" presId="urn:microsoft.com/office/officeart/2005/8/layout/vList5"/>
    <dgm:cxn modelId="{64123DD5-3EC8-45D0-B802-9ED00BC79253}" type="presParOf" srcId="{8569F06F-3FA5-4B4A-8E73-80A3103F8BE6}" destId="{4674F923-DAE8-4BAF-A1CE-C87D23E9E2F4}" srcOrd="1" destOrd="0" presId="urn:microsoft.com/office/officeart/2005/8/layout/vList5"/>
    <dgm:cxn modelId="{5462DDA1-A5D5-4384-8B47-861A9A0430A4}" type="presParOf" srcId="{8569F06F-3FA5-4B4A-8E73-80A3103F8BE6}" destId="{4C0931CC-0441-4AD9-A667-508168B11091}" srcOrd="2" destOrd="0" presId="urn:microsoft.com/office/officeart/2005/8/layout/vList5"/>
    <dgm:cxn modelId="{20632145-7474-47D5-B2D8-E34B0BA51551}" type="presParOf" srcId="{4C0931CC-0441-4AD9-A667-508168B11091}" destId="{D1866A3F-B169-429F-9149-89F5C32F1943}" srcOrd="0" destOrd="0" presId="urn:microsoft.com/office/officeart/2005/8/layout/vList5"/>
    <dgm:cxn modelId="{03BE1C62-62CC-4567-BD63-CEDCEF897F88}" type="presParOf" srcId="{4C0931CC-0441-4AD9-A667-508168B11091}" destId="{8B2B0A92-B347-473E-9EF2-2D8E3A8B91D7}" srcOrd="1" destOrd="0" presId="urn:microsoft.com/office/officeart/2005/8/layout/vList5"/>
    <dgm:cxn modelId="{A53A6103-A439-49B5-A52F-AB26D1BA147D}" type="presParOf" srcId="{8569F06F-3FA5-4B4A-8E73-80A3103F8BE6}" destId="{F76AA7D7-9CEE-44BA-81BF-7616B46BA6C4}" srcOrd="3" destOrd="0" presId="urn:microsoft.com/office/officeart/2005/8/layout/vList5"/>
    <dgm:cxn modelId="{505D626C-5B82-45DF-80AB-2224D5C04C8E}" type="presParOf" srcId="{8569F06F-3FA5-4B4A-8E73-80A3103F8BE6}" destId="{C07C04F1-E133-4A2A-A3FB-6EEF352DF9AC}" srcOrd="4" destOrd="0" presId="urn:microsoft.com/office/officeart/2005/8/layout/vList5"/>
    <dgm:cxn modelId="{728BE652-1A66-4FE7-8268-788C444944EE}" type="presParOf" srcId="{C07C04F1-E133-4A2A-A3FB-6EEF352DF9AC}" destId="{E2670F10-C825-462B-B6A0-E3184C64FA5B}" srcOrd="0" destOrd="0" presId="urn:microsoft.com/office/officeart/2005/8/layout/vList5"/>
    <dgm:cxn modelId="{9F7199E2-B132-4B97-9BF4-4BECD8BF8092}" type="presParOf" srcId="{C07C04F1-E133-4A2A-A3FB-6EEF352DF9AC}" destId="{D7E885D9-0982-4D5A-BB30-CCB46C5F843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E028A1-BE67-4F6B-ACD0-4387D8E483A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2B5F728-F78E-4715-A25E-D3FF0CDE8C7E}">
      <dgm:prSet phldrT="[Text]" custT="1"/>
      <dgm:spPr/>
      <dgm:t>
        <a:bodyPr/>
        <a:lstStyle/>
        <a:p>
          <a:r>
            <a:rPr lang="en-IN" sz="2000" dirty="0" smtClean="0"/>
            <a:t>B1_contribution2022</a:t>
          </a:r>
          <a:endParaRPr lang="en-US" sz="2000" dirty="0"/>
        </a:p>
      </dgm:t>
    </dgm:pt>
    <dgm:pt modelId="{800BD459-44F8-4A16-9EED-C438907DA1B5}" type="parTrans" cxnId="{D3920CD3-7C4F-4917-AC10-28F9A2A43C06}">
      <dgm:prSet/>
      <dgm:spPr/>
      <dgm:t>
        <a:bodyPr/>
        <a:lstStyle/>
        <a:p>
          <a:endParaRPr lang="en-US"/>
        </a:p>
      </dgm:t>
    </dgm:pt>
    <dgm:pt modelId="{65F76D19-840C-40A4-807F-937134ACDCB0}" type="sibTrans" cxnId="{D3920CD3-7C4F-4917-AC10-28F9A2A43C06}">
      <dgm:prSet/>
      <dgm:spPr/>
      <dgm:t>
        <a:bodyPr/>
        <a:lstStyle/>
        <a:p>
          <a:endParaRPr lang="en-US"/>
        </a:p>
      </dgm:t>
    </dgm:pt>
    <dgm:pt modelId="{CC248A01-B18A-43E8-A478-EAC05E608935}">
      <dgm:prSet phldrT="[Text]"/>
      <dgm:spPr/>
      <dgm:t>
        <a:bodyPr/>
        <a:lstStyle/>
        <a:p>
          <a:r>
            <a:rPr lang="en-IN" dirty="0" smtClean="0"/>
            <a:t>Brand B1 contribution to total sales in 2022 </a:t>
          </a:r>
          <a:endParaRPr lang="en-US" dirty="0"/>
        </a:p>
      </dgm:t>
    </dgm:pt>
    <dgm:pt modelId="{32C54098-6996-45C1-A377-9CEDBC96AE22}" type="parTrans" cxnId="{AC5F1F13-CDAA-479D-8B69-C29FA7F45AA0}">
      <dgm:prSet/>
      <dgm:spPr/>
      <dgm:t>
        <a:bodyPr/>
        <a:lstStyle/>
        <a:p>
          <a:endParaRPr lang="en-US"/>
        </a:p>
      </dgm:t>
    </dgm:pt>
    <dgm:pt modelId="{684D0303-E740-4EDF-95D4-96990AE9CC84}" type="sibTrans" cxnId="{AC5F1F13-CDAA-479D-8B69-C29FA7F45AA0}">
      <dgm:prSet/>
      <dgm:spPr/>
      <dgm:t>
        <a:bodyPr/>
        <a:lstStyle/>
        <a:p>
          <a:endParaRPr lang="en-US"/>
        </a:p>
      </dgm:t>
    </dgm:pt>
    <dgm:pt modelId="{95C3982A-0F2E-4EB9-A0F7-9BF41F2717C6}">
      <dgm:prSet phldrT="[Text]" custT="1"/>
      <dgm:spPr/>
      <dgm:t>
        <a:bodyPr/>
        <a:lstStyle/>
        <a:p>
          <a:r>
            <a:rPr lang="en-IN" sz="1800" dirty="0" smtClean="0"/>
            <a:t>Buying_Frequency_2022</a:t>
          </a:r>
          <a:endParaRPr lang="en-US" sz="1800" dirty="0"/>
        </a:p>
      </dgm:t>
    </dgm:pt>
    <dgm:pt modelId="{3D19E738-1ACD-4C4B-AEFA-78B5E4268B3A}" type="parTrans" cxnId="{A18FC970-C7C9-4948-8FD2-89F3B210CC03}">
      <dgm:prSet/>
      <dgm:spPr/>
      <dgm:t>
        <a:bodyPr/>
        <a:lstStyle/>
        <a:p>
          <a:endParaRPr lang="en-US"/>
        </a:p>
      </dgm:t>
    </dgm:pt>
    <dgm:pt modelId="{BCE2EDBD-912A-4AB1-A912-4A86E096BCF5}" type="sibTrans" cxnId="{A18FC970-C7C9-4948-8FD2-89F3B210CC03}">
      <dgm:prSet/>
      <dgm:spPr/>
      <dgm:t>
        <a:bodyPr/>
        <a:lstStyle/>
        <a:p>
          <a:endParaRPr lang="en-US"/>
        </a:p>
      </dgm:t>
    </dgm:pt>
    <dgm:pt modelId="{E2CB9712-6C13-453A-B21E-0904E379BF10}">
      <dgm:prSet phldrT="[Text]"/>
      <dgm:spPr/>
      <dgm:t>
        <a:bodyPr/>
        <a:lstStyle/>
        <a:p>
          <a:r>
            <a:rPr lang="en-IN" dirty="0" smtClean="0"/>
            <a:t>Number of unique months of purchase in 2022</a:t>
          </a:r>
          <a:endParaRPr lang="en-US" dirty="0"/>
        </a:p>
      </dgm:t>
    </dgm:pt>
    <dgm:pt modelId="{684D2309-D8E9-4ECE-B5DC-D689943E58C5}" type="parTrans" cxnId="{9D7AFDAB-6770-47DB-B155-6BF86372F88C}">
      <dgm:prSet/>
      <dgm:spPr/>
      <dgm:t>
        <a:bodyPr/>
        <a:lstStyle/>
        <a:p>
          <a:endParaRPr lang="en-US"/>
        </a:p>
      </dgm:t>
    </dgm:pt>
    <dgm:pt modelId="{25AB2785-C84C-4EC1-B613-297E0E58F34A}" type="sibTrans" cxnId="{9D7AFDAB-6770-47DB-B155-6BF86372F88C}">
      <dgm:prSet/>
      <dgm:spPr/>
      <dgm:t>
        <a:bodyPr/>
        <a:lstStyle/>
        <a:p>
          <a:endParaRPr lang="en-US"/>
        </a:p>
      </dgm:t>
    </dgm:pt>
    <dgm:pt modelId="{7E081D45-25AB-423E-A367-FA7C5BB486DA}">
      <dgm:prSet phldrT="[Text]"/>
      <dgm:spPr/>
      <dgm:t>
        <a:bodyPr/>
        <a:lstStyle/>
        <a:p>
          <a:r>
            <a:rPr lang="en-IN" dirty="0" smtClean="0"/>
            <a:t>Brand_Engagement_2022</a:t>
          </a:r>
          <a:endParaRPr lang="en-US" dirty="0"/>
        </a:p>
      </dgm:t>
    </dgm:pt>
    <dgm:pt modelId="{CD5FEAE2-024E-4F16-9EC8-58D1200505D7}" type="parTrans" cxnId="{23DA7AD6-4B15-4F41-BB6D-05707982B4C0}">
      <dgm:prSet/>
      <dgm:spPr/>
      <dgm:t>
        <a:bodyPr/>
        <a:lstStyle/>
        <a:p>
          <a:endParaRPr lang="en-US"/>
        </a:p>
      </dgm:t>
    </dgm:pt>
    <dgm:pt modelId="{4DF21907-A574-4408-858C-4DC830287154}" type="sibTrans" cxnId="{23DA7AD6-4B15-4F41-BB6D-05707982B4C0}">
      <dgm:prSet/>
      <dgm:spPr/>
      <dgm:t>
        <a:bodyPr/>
        <a:lstStyle/>
        <a:p>
          <a:endParaRPr lang="en-US"/>
        </a:p>
      </dgm:t>
    </dgm:pt>
    <dgm:pt modelId="{835A3DF2-1AF7-451D-9A17-38D3CAFAD3D2}">
      <dgm:prSet phldrT="[Text]"/>
      <dgm:spPr/>
      <dgm:t>
        <a:bodyPr/>
        <a:lstStyle/>
        <a:p>
          <a:r>
            <a:rPr lang="en-IN" dirty="0" smtClean="0"/>
            <a:t>Number of unique brands purchase in 2022</a:t>
          </a:r>
          <a:endParaRPr lang="en-US" dirty="0"/>
        </a:p>
      </dgm:t>
    </dgm:pt>
    <dgm:pt modelId="{1907BEEE-B8B3-46A3-907A-964B5A41E25C}" type="parTrans" cxnId="{6E2161E3-85E7-4B10-ACDF-D1B71589C7CA}">
      <dgm:prSet/>
      <dgm:spPr/>
      <dgm:t>
        <a:bodyPr/>
        <a:lstStyle/>
        <a:p>
          <a:endParaRPr lang="en-US"/>
        </a:p>
      </dgm:t>
    </dgm:pt>
    <dgm:pt modelId="{37520588-2F06-4E97-9AAA-3D8B22CE55C4}" type="sibTrans" cxnId="{6E2161E3-85E7-4B10-ACDF-D1B71589C7CA}">
      <dgm:prSet/>
      <dgm:spPr/>
      <dgm:t>
        <a:bodyPr/>
        <a:lstStyle/>
        <a:p>
          <a:endParaRPr lang="en-US"/>
        </a:p>
      </dgm:t>
    </dgm:pt>
    <dgm:pt modelId="{8569F06F-3FA5-4B4A-8E73-80A3103F8BE6}" type="pres">
      <dgm:prSet presAssocID="{49E028A1-BE67-4F6B-ACD0-4387D8E483A6}" presName="Name0" presStyleCnt="0">
        <dgm:presLayoutVars>
          <dgm:dir/>
          <dgm:animLvl val="lvl"/>
          <dgm:resizeHandles val="exact"/>
        </dgm:presLayoutVars>
      </dgm:prSet>
      <dgm:spPr/>
      <dgm:t>
        <a:bodyPr/>
        <a:lstStyle/>
        <a:p>
          <a:endParaRPr lang="en-US"/>
        </a:p>
      </dgm:t>
    </dgm:pt>
    <dgm:pt modelId="{8E1EB5F9-8400-45EB-A049-D70474770694}" type="pres">
      <dgm:prSet presAssocID="{62B5F728-F78E-4715-A25E-D3FF0CDE8C7E}" presName="linNode" presStyleCnt="0"/>
      <dgm:spPr/>
    </dgm:pt>
    <dgm:pt modelId="{292AE283-1476-415F-813C-1AE063F08577}" type="pres">
      <dgm:prSet presAssocID="{62B5F728-F78E-4715-A25E-D3FF0CDE8C7E}" presName="parentText" presStyleLbl="node1" presStyleIdx="0" presStyleCnt="3">
        <dgm:presLayoutVars>
          <dgm:chMax val="1"/>
          <dgm:bulletEnabled val="1"/>
        </dgm:presLayoutVars>
      </dgm:prSet>
      <dgm:spPr/>
      <dgm:t>
        <a:bodyPr/>
        <a:lstStyle/>
        <a:p>
          <a:endParaRPr lang="en-US"/>
        </a:p>
      </dgm:t>
    </dgm:pt>
    <dgm:pt modelId="{ED4E78A3-8274-45E0-B646-D46EFF3DF464}" type="pres">
      <dgm:prSet presAssocID="{62B5F728-F78E-4715-A25E-D3FF0CDE8C7E}" presName="descendantText" presStyleLbl="alignAccFollowNode1" presStyleIdx="0" presStyleCnt="3">
        <dgm:presLayoutVars>
          <dgm:bulletEnabled val="1"/>
        </dgm:presLayoutVars>
      </dgm:prSet>
      <dgm:spPr/>
      <dgm:t>
        <a:bodyPr/>
        <a:lstStyle/>
        <a:p>
          <a:endParaRPr lang="en-US"/>
        </a:p>
      </dgm:t>
    </dgm:pt>
    <dgm:pt modelId="{4674F923-DAE8-4BAF-A1CE-C87D23E9E2F4}" type="pres">
      <dgm:prSet presAssocID="{65F76D19-840C-40A4-807F-937134ACDCB0}" presName="sp" presStyleCnt="0"/>
      <dgm:spPr/>
    </dgm:pt>
    <dgm:pt modelId="{4C0931CC-0441-4AD9-A667-508168B11091}" type="pres">
      <dgm:prSet presAssocID="{95C3982A-0F2E-4EB9-A0F7-9BF41F2717C6}" presName="linNode" presStyleCnt="0"/>
      <dgm:spPr/>
    </dgm:pt>
    <dgm:pt modelId="{D1866A3F-B169-429F-9149-89F5C32F1943}" type="pres">
      <dgm:prSet presAssocID="{95C3982A-0F2E-4EB9-A0F7-9BF41F2717C6}" presName="parentText" presStyleLbl="node1" presStyleIdx="1" presStyleCnt="3">
        <dgm:presLayoutVars>
          <dgm:chMax val="1"/>
          <dgm:bulletEnabled val="1"/>
        </dgm:presLayoutVars>
      </dgm:prSet>
      <dgm:spPr/>
      <dgm:t>
        <a:bodyPr/>
        <a:lstStyle/>
        <a:p>
          <a:endParaRPr lang="en-US"/>
        </a:p>
      </dgm:t>
    </dgm:pt>
    <dgm:pt modelId="{8B2B0A92-B347-473E-9EF2-2D8E3A8B91D7}" type="pres">
      <dgm:prSet presAssocID="{95C3982A-0F2E-4EB9-A0F7-9BF41F2717C6}" presName="descendantText" presStyleLbl="alignAccFollowNode1" presStyleIdx="1" presStyleCnt="3">
        <dgm:presLayoutVars>
          <dgm:bulletEnabled val="1"/>
        </dgm:presLayoutVars>
      </dgm:prSet>
      <dgm:spPr/>
      <dgm:t>
        <a:bodyPr/>
        <a:lstStyle/>
        <a:p>
          <a:endParaRPr lang="en-US"/>
        </a:p>
      </dgm:t>
    </dgm:pt>
    <dgm:pt modelId="{F76AA7D7-9CEE-44BA-81BF-7616B46BA6C4}" type="pres">
      <dgm:prSet presAssocID="{BCE2EDBD-912A-4AB1-A912-4A86E096BCF5}" presName="sp" presStyleCnt="0"/>
      <dgm:spPr/>
    </dgm:pt>
    <dgm:pt modelId="{C07C04F1-E133-4A2A-A3FB-6EEF352DF9AC}" type="pres">
      <dgm:prSet presAssocID="{7E081D45-25AB-423E-A367-FA7C5BB486DA}" presName="linNode" presStyleCnt="0"/>
      <dgm:spPr/>
    </dgm:pt>
    <dgm:pt modelId="{E2670F10-C825-462B-B6A0-E3184C64FA5B}" type="pres">
      <dgm:prSet presAssocID="{7E081D45-25AB-423E-A367-FA7C5BB486DA}" presName="parentText" presStyleLbl="node1" presStyleIdx="2" presStyleCnt="3">
        <dgm:presLayoutVars>
          <dgm:chMax val="1"/>
          <dgm:bulletEnabled val="1"/>
        </dgm:presLayoutVars>
      </dgm:prSet>
      <dgm:spPr/>
      <dgm:t>
        <a:bodyPr/>
        <a:lstStyle/>
        <a:p>
          <a:endParaRPr lang="en-US"/>
        </a:p>
      </dgm:t>
    </dgm:pt>
    <dgm:pt modelId="{D7E885D9-0982-4D5A-BB30-CCB46C5F843A}" type="pres">
      <dgm:prSet presAssocID="{7E081D45-25AB-423E-A367-FA7C5BB486DA}" presName="descendantText" presStyleLbl="alignAccFollowNode1" presStyleIdx="2" presStyleCnt="3">
        <dgm:presLayoutVars>
          <dgm:bulletEnabled val="1"/>
        </dgm:presLayoutVars>
      </dgm:prSet>
      <dgm:spPr/>
      <dgm:t>
        <a:bodyPr/>
        <a:lstStyle/>
        <a:p>
          <a:endParaRPr lang="en-US"/>
        </a:p>
      </dgm:t>
    </dgm:pt>
  </dgm:ptLst>
  <dgm:cxnLst>
    <dgm:cxn modelId="{A18FC970-C7C9-4948-8FD2-89F3B210CC03}" srcId="{49E028A1-BE67-4F6B-ACD0-4387D8E483A6}" destId="{95C3982A-0F2E-4EB9-A0F7-9BF41F2717C6}" srcOrd="1" destOrd="0" parTransId="{3D19E738-1ACD-4C4B-AEFA-78B5E4268B3A}" sibTransId="{BCE2EDBD-912A-4AB1-A912-4A86E096BCF5}"/>
    <dgm:cxn modelId="{40146742-8103-4FBA-AE62-1A8B1334112C}" type="presOf" srcId="{CC248A01-B18A-43E8-A478-EAC05E608935}" destId="{ED4E78A3-8274-45E0-B646-D46EFF3DF464}" srcOrd="0" destOrd="0" presId="urn:microsoft.com/office/officeart/2005/8/layout/vList5"/>
    <dgm:cxn modelId="{23BA716D-172C-4C9D-A436-E8D2F027BA67}" type="presOf" srcId="{E2CB9712-6C13-453A-B21E-0904E379BF10}" destId="{8B2B0A92-B347-473E-9EF2-2D8E3A8B91D7}" srcOrd="0" destOrd="0" presId="urn:microsoft.com/office/officeart/2005/8/layout/vList5"/>
    <dgm:cxn modelId="{14A53003-8416-40B5-A40B-992D17BB71A4}" type="presOf" srcId="{95C3982A-0F2E-4EB9-A0F7-9BF41F2717C6}" destId="{D1866A3F-B169-429F-9149-89F5C32F1943}" srcOrd="0" destOrd="0" presId="urn:microsoft.com/office/officeart/2005/8/layout/vList5"/>
    <dgm:cxn modelId="{9D7AFDAB-6770-47DB-B155-6BF86372F88C}" srcId="{95C3982A-0F2E-4EB9-A0F7-9BF41F2717C6}" destId="{E2CB9712-6C13-453A-B21E-0904E379BF10}" srcOrd="0" destOrd="0" parTransId="{684D2309-D8E9-4ECE-B5DC-D689943E58C5}" sibTransId="{25AB2785-C84C-4EC1-B613-297E0E58F34A}"/>
    <dgm:cxn modelId="{6E2161E3-85E7-4B10-ACDF-D1B71589C7CA}" srcId="{7E081D45-25AB-423E-A367-FA7C5BB486DA}" destId="{835A3DF2-1AF7-451D-9A17-38D3CAFAD3D2}" srcOrd="0" destOrd="0" parTransId="{1907BEEE-B8B3-46A3-907A-964B5A41E25C}" sibTransId="{37520588-2F06-4E97-9AAA-3D8B22CE55C4}"/>
    <dgm:cxn modelId="{D3920CD3-7C4F-4917-AC10-28F9A2A43C06}" srcId="{49E028A1-BE67-4F6B-ACD0-4387D8E483A6}" destId="{62B5F728-F78E-4715-A25E-D3FF0CDE8C7E}" srcOrd="0" destOrd="0" parTransId="{800BD459-44F8-4A16-9EED-C438907DA1B5}" sibTransId="{65F76D19-840C-40A4-807F-937134ACDCB0}"/>
    <dgm:cxn modelId="{5032A597-6B73-4FC6-9C73-4B825B741A26}" type="presOf" srcId="{7E081D45-25AB-423E-A367-FA7C5BB486DA}" destId="{E2670F10-C825-462B-B6A0-E3184C64FA5B}" srcOrd="0" destOrd="0" presId="urn:microsoft.com/office/officeart/2005/8/layout/vList5"/>
    <dgm:cxn modelId="{23DA7AD6-4B15-4F41-BB6D-05707982B4C0}" srcId="{49E028A1-BE67-4F6B-ACD0-4387D8E483A6}" destId="{7E081D45-25AB-423E-A367-FA7C5BB486DA}" srcOrd="2" destOrd="0" parTransId="{CD5FEAE2-024E-4F16-9EC8-58D1200505D7}" sibTransId="{4DF21907-A574-4408-858C-4DC830287154}"/>
    <dgm:cxn modelId="{C928BE79-E447-42A5-A3D8-9358125C0253}" type="presOf" srcId="{62B5F728-F78E-4715-A25E-D3FF0CDE8C7E}" destId="{292AE283-1476-415F-813C-1AE063F08577}" srcOrd="0" destOrd="0" presId="urn:microsoft.com/office/officeart/2005/8/layout/vList5"/>
    <dgm:cxn modelId="{7F872099-7D30-46F4-927A-83A3986F7A19}" type="presOf" srcId="{49E028A1-BE67-4F6B-ACD0-4387D8E483A6}" destId="{8569F06F-3FA5-4B4A-8E73-80A3103F8BE6}" srcOrd="0" destOrd="0" presId="urn:microsoft.com/office/officeart/2005/8/layout/vList5"/>
    <dgm:cxn modelId="{4DFCC395-91BD-4746-8BC3-B4D606EAF8EC}" type="presOf" srcId="{835A3DF2-1AF7-451D-9A17-38D3CAFAD3D2}" destId="{D7E885D9-0982-4D5A-BB30-CCB46C5F843A}" srcOrd="0" destOrd="0" presId="urn:microsoft.com/office/officeart/2005/8/layout/vList5"/>
    <dgm:cxn modelId="{AC5F1F13-CDAA-479D-8B69-C29FA7F45AA0}" srcId="{62B5F728-F78E-4715-A25E-D3FF0CDE8C7E}" destId="{CC248A01-B18A-43E8-A478-EAC05E608935}" srcOrd="0" destOrd="0" parTransId="{32C54098-6996-45C1-A377-9CEDBC96AE22}" sibTransId="{684D0303-E740-4EDF-95D4-96990AE9CC84}"/>
    <dgm:cxn modelId="{757A63EB-7C2B-40D3-B1C8-01C6F3E85A37}" type="presParOf" srcId="{8569F06F-3FA5-4B4A-8E73-80A3103F8BE6}" destId="{8E1EB5F9-8400-45EB-A049-D70474770694}" srcOrd="0" destOrd="0" presId="urn:microsoft.com/office/officeart/2005/8/layout/vList5"/>
    <dgm:cxn modelId="{AD235C7D-F5B8-4BEC-972E-182291163DCA}" type="presParOf" srcId="{8E1EB5F9-8400-45EB-A049-D70474770694}" destId="{292AE283-1476-415F-813C-1AE063F08577}" srcOrd="0" destOrd="0" presId="urn:microsoft.com/office/officeart/2005/8/layout/vList5"/>
    <dgm:cxn modelId="{A3A4CBC2-F97D-4D07-B182-371946ECFB59}" type="presParOf" srcId="{8E1EB5F9-8400-45EB-A049-D70474770694}" destId="{ED4E78A3-8274-45E0-B646-D46EFF3DF464}" srcOrd="1" destOrd="0" presId="urn:microsoft.com/office/officeart/2005/8/layout/vList5"/>
    <dgm:cxn modelId="{F857B9C8-4E53-48DF-B4F1-9531C91C7735}" type="presParOf" srcId="{8569F06F-3FA5-4B4A-8E73-80A3103F8BE6}" destId="{4674F923-DAE8-4BAF-A1CE-C87D23E9E2F4}" srcOrd="1" destOrd="0" presId="urn:microsoft.com/office/officeart/2005/8/layout/vList5"/>
    <dgm:cxn modelId="{14A08DAD-1821-4B83-934C-3C46A3901CE0}" type="presParOf" srcId="{8569F06F-3FA5-4B4A-8E73-80A3103F8BE6}" destId="{4C0931CC-0441-4AD9-A667-508168B11091}" srcOrd="2" destOrd="0" presId="urn:microsoft.com/office/officeart/2005/8/layout/vList5"/>
    <dgm:cxn modelId="{AC7F8579-BABD-4DE9-98B2-CEE93FC8D6C6}" type="presParOf" srcId="{4C0931CC-0441-4AD9-A667-508168B11091}" destId="{D1866A3F-B169-429F-9149-89F5C32F1943}" srcOrd="0" destOrd="0" presId="urn:microsoft.com/office/officeart/2005/8/layout/vList5"/>
    <dgm:cxn modelId="{F8DA629B-E729-4A32-88A9-11C4B19CB827}" type="presParOf" srcId="{4C0931CC-0441-4AD9-A667-508168B11091}" destId="{8B2B0A92-B347-473E-9EF2-2D8E3A8B91D7}" srcOrd="1" destOrd="0" presId="urn:microsoft.com/office/officeart/2005/8/layout/vList5"/>
    <dgm:cxn modelId="{75EC5A04-0CE9-4C1D-82C6-1F022389654F}" type="presParOf" srcId="{8569F06F-3FA5-4B4A-8E73-80A3103F8BE6}" destId="{F76AA7D7-9CEE-44BA-81BF-7616B46BA6C4}" srcOrd="3" destOrd="0" presId="urn:microsoft.com/office/officeart/2005/8/layout/vList5"/>
    <dgm:cxn modelId="{D1A83AA2-AFF5-4F21-A019-37AE221260A8}" type="presParOf" srcId="{8569F06F-3FA5-4B4A-8E73-80A3103F8BE6}" destId="{C07C04F1-E133-4A2A-A3FB-6EEF352DF9AC}" srcOrd="4" destOrd="0" presId="urn:microsoft.com/office/officeart/2005/8/layout/vList5"/>
    <dgm:cxn modelId="{ECC18C20-2C59-4137-B2C9-0E09A6F017A2}" type="presParOf" srcId="{C07C04F1-E133-4A2A-A3FB-6EEF352DF9AC}" destId="{E2670F10-C825-462B-B6A0-E3184C64FA5B}" srcOrd="0" destOrd="0" presId="urn:microsoft.com/office/officeart/2005/8/layout/vList5"/>
    <dgm:cxn modelId="{962A6A4F-E122-4CD5-B666-E83B6A530667}" type="presParOf" srcId="{C07C04F1-E133-4A2A-A3FB-6EEF352DF9AC}" destId="{D7E885D9-0982-4D5A-BB30-CCB46C5F843A}" srcOrd="1"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E028A1-BE67-4F6B-ACD0-4387D8E483A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2B5F728-F78E-4715-A25E-D3FF0CDE8C7E}">
      <dgm:prSet phldrT="[Text]" custT="1"/>
      <dgm:spPr/>
      <dgm:t>
        <a:bodyPr/>
        <a:lstStyle/>
        <a:p>
          <a:r>
            <a:rPr lang="en-IN" sz="1600" dirty="0" smtClean="0"/>
            <a:t>Buying_Frequency_B1_2022</a:t>
          </a:r>
          <a:endParaRPr lang="en-US" sz="1600" dirty="0"/>
        </a:p>
      </dgm:t>
    </dgm:pt>
    <dgm:pt modelId="{800BD459-44F8-4A16-9EED-C438907DA1B5}" type="parTrans" cxnId="{D3920CD3-7C4F-4917-AC10-28F9A2A43C06}">
      <dgm:prSet/>
      <dgm:spPr/>
      <dgm:t>
        <a:bodyPr/>
        <a:lstStyle/>
        <a:p>
          <a:endParaRPr lang="en-US"/>
        </a:p>
      </dgm:t>
    </dgm:pt>
    <dgm:pt modelId="{65F76D19-840C-40A4-807F-937134ACDCB0}" type="sibTrans" cxnId="{D3920CD3-7C4F-4917-AC10-28F9A2A43C06}">
      <dgm:prSet/>
      <dgm:spPr/>
      <dgm:t>
        <a:bodyPr/>
        <a:lstStyle/>
        <a:p>
          <a:endParaRPr lang="en-US"/>
        </a:p>
      </dgm:t>
    </dgm:pt>
    <dgm:pt modelId="{CC248A01-B18A-43E8-A478-EAC05E608935}">
      <dgm:prSet phldrT="[Text]" custT="1"/>
      <dgm:spPr/>
      <dgm:t>
        <a:bodyPr/>
        <a:lstStyle/>
        <a:p>
          <a:r>
            <a:rPr lang="en-IN" sz="1600" dirty="0" smtClean="0"/>
            <a:t>Buying Frequency for brand B1 in 2022 by each Channel Partner</a:t>
          </a:r>
          <a:endParaRPr lang="en-US" sz="1600" dirty="0"/>
        </a:p>
      </dgm:t>
    </dgm:pt>
    <dgm:pt modelId="{32C54098-6996-45C1-A377-9CEDBC96AE22}" type="parTrans" cxnId="{AC5F1F13-CDAA-479D-8B69-C29FA7F45AA0}">
      <dgm:prSet/>
      <dgm:spPr/>
      <dgm:t>
        <a:bodyPr/>
        <a:lstStyle/>
        <a:p>
          <a:endParaRPr lang="en-US"/>
        </a:p>
      </dgm:t>
    </dgm:pt>
    <dgm:pt modelId="{684D0303-E740-4EDF-95D4-96990AE9CC84}" type="sibTrans" cxnId="{AC5F1F13-CDAA-479D-8B69-C29FA7F45AA0}">
      <dgm:prSet/>
      <dgm:spPr/>
      <dgm:t>
        <a:bodyPr/>
        <a:lstStyle/>
        <a:p>
          <a:endParaRPr lang="en-US"/>
        </a:p>
      </dgm:t>
    </dgm:pt>
    <dgm:pt modelId="{95C3982A-0F2E-4EB9-A0F7-9BF41F2717C6}">
      <dgm:prSet phldrT="[Text]" custT="1"/>
      <dgm:spPr/>
      <dgm:t>
        <a:bodyPr/>
        <a:lstStyle/>
        <a:p>
          <a:r>
            <a:rPr lang="en-IN" sz="2200" dirty="0" err="1" smtClean="0"/>
            <a:t>Active_Last_Q</a:t>
          </a:r>
          <a:endParaRPr lang="en-US" sz="2200" dirty="0"/>
        </a:p>
      </dgm:t>
    </dgm:pt>
    <dgm:pt modelId="{3D19E738-1ACD-4C4B-AEFA-78B5E4268B3A}" type="parTrans" cxnId="{A18FC970-C7C9-4948-8FD2-89F3B210CC03}">
      <dgm:prSet/>
      <dgm:spPr/>
      <dgm:t>
        <a:bodyPr/>
        <a:lstStyle/>
        <a:p>
          <a:endParaRPr lang="en-US"/>
        </a:p>
      </dgm:t>
    </dgm:pt>
    <dgm:pt modelId="{BCE2EDBD-912A-4AB1-A912-4A86E096BCF5}" type="sibTrans" cxnId="{A18FC970-C7C9-4948-8FD2-89F3B210CC03}">
      <dgm:prSet/>
      <dgm:spPr/>
      <dgm:t>
        <a:bodyPr/>
        <a:lstStyle/>
        <a:p>
          <a:endParaRPr lang="en-US"/>
        </a:p>
      </dgm:t>
    </dgm:pt>
    <dgm:pt modelId="{E2CB9712-6C13-453A-B21E-0904E379BF10}">
      <dgm:prSet phldrT="[Text]" custT="1"/>
      <dgm:spPr/>
      <dgm:t>
        <a:bodyPr/>
        <a:lstStyle/>
        <a:p>
          <a:pPr>
            <a:spcAft>
              <a:spcPts val="0"/>
            </a:spcAft>
          </a:pPr>
          <a:r>
            <a:rPr lang="en-IN" sz="1600" dirty="0" smtClean="0"/>
            <a:t>Active in the last quarter (Yes/No) by each Channel Partner </a:t>
          </a:r>
          <a:endParaRPr lang="en-US" sz="1600" dirty="0" smtClean="0"/>
        </a:p>
      </dgm:t>
    </dgm:pt>
    <dgm:pt modelId="{684D2309-D8E9-4ECE-B5DC-D689943E58C5}" type="parTrans" cxnId="{9D7AFDAB-6770-47DB-B155-6BF86372F88C}">
      <dgm:prSet/>
      <dgm:spPr/>
      <dgm:t>
        <a:bodyPr/>
        <a:lstStyle/>
        <a:p>
          <a:endParaRPr lang="en-US"/>
        </a:p>
      </dgm:t>
    </dgm:pt>
    <dgm:pt modelId="{25AB2785-C84C-4EC1-B613-297E0E58F34A}" type="sibTrans" cxnId="{9D7AFDAB-6770-47DB-B155-6BF86372F88C}">
      <dgm:prSet/>
      <dgm:spPr/>
      <dgm:t>
        <a:bodyPr/>
        <a:lstStyle/>
        <a:p>
          <a:endParaRPr lang="en-US"/>
        </a:p>
      </dgm:t>
    </dgm:pt>
    <dgm:pt modelId="{7E081D45-25AB-423E-A367-FA7C5BB486DA}">
      <dgm:prSet phldrT="[Text]" custT="1"/>
      <dgm:spPr/>
      <dgm:t>
        <a:bodyPr/>
        <a:lstStyle/>
        <a:p>
          <a:r>
            <a:rPr lang="en-IN" sz="2200" dirty="0" smtClean="0"/>
            <a:t>Active_Last_Q_B1</a:t>
          </a:r>
          <a:endParaRPr lang="en-US" sz="2200" dirty="0"/>
        </a:p>
      </dgm:t>
    </dgm:pt>
    <dgm:pt modelId="{CD5FEAE2-024E-4F16-9EC8-58D1200505D7}" type="parTrans" cxnId="{23DA7AD6-4B15-4F41-BB6D-05707982B4C0}">
      <dgm:prSet/>
      <dgm:spPr/>
      <dgm:t>
        <a:bodyPr/>
        <a:lstStyle/>
        <a:p>
          <a:endParaRPr lang="en-US"/>
        </a:p>
      </dgm:t>
    </dgm:pt>
    <dgm:pt modelId="{4DF21907-A574-4408-858C-4DC830287154}" type="sibTrans" cxnId="{23DA7AD6-4B15-4F41-BB6D-05707982B4C0}">
      <dgm:prSet/>
      <dgm:spPr/>
      <dgm:t>
        <a:bodyPr/>
        <a:lstStyle/>
        <a:p>
          <a:endParaRPr lang="en-US"/>
        </a:p>
      </dgm:t>
    </dgm:pt>
    <dgm:pt modelId="{835A3DF2-1AF7-451D-9A17-38D3CAFAD3D2}">
      <dgm:prSet phldrT="[Text]" custT="1"/>
      <dgm:spPr/>
      <dgm:t>
        <a:bodyPr/>
        <a:lstStyle/>
        <a:p>
          <a:pPr>
            <a:spcAft>
              <a:spcPts val="0"/>
            </a:spcAft>
          </a:pPr>
          <a:r>
            <a:rPr lang="en-IN" sz="1600" dirty="0" smtClean="0"/>
            <a:t>Active in last quarter (Yes/No) for brand B1 by each Channel Partner</a:t>
          </a:r>
          <a:endParaRPr lang="en-US" sz="1600" dirty="0"/>
        </a:p>
      </dgm:t>
    </dgm:pt>
    <dgm:pt modelId="{1907BEEE-B8B3-46A3-907A-964B5A41E25C}" type="parTrans" cxnId="{6E2161E3-85E7-4B10-ACDF-D1B71589C7CA}">
      <dgm:prSet/>
      <dgm:spPr/>
      <dgm:t>
        <a:bodyPr/>
        <a:lstStyle/>
        <a:p>
          <a:endParaRPr lang="en-US"/>
        </a:p>
      </dgm:t>
    </dgm:pt>
    <dgm:pt modelId="{37520588-2F06-4E97-9AAA-3D8B22CE55C4}" type="sibTrans" cxnId="{6E2161E3-85E7-4B10-ACDF-D1B71589C7CA}">
      <dgm:prSet/>
      <dgm:spPr/>
      <dgm:t>
        <a:bodyPr/>
        <a:lstStyle/>
        <a:p>
          <a:endParaRPr lang="en-US"/>
        </a:p>
      </dgm:t>
    </dgm:pt>
    <dgm:pt modelId="{8569F06F-3FA5-4B4A-8E73-80A3103F8BE6}" type="pres">
      <dgm:prSet presAssocID="{49E028A1-BE67-4F6B-ACD0-4387D8E483A6}" presName="Name0" presStyleCnt="0">
        <dgm:presLayoutVars>
          <dgm:dir/>
          <dgm:animLvl val="lvl"/>
          <dgm:resizeHandles val="exact"/>
        </dgm:presLayoutVars>
      </dgm:prSet>
      <dgm:spPr/>
      <dgm:t>
        <a:bodyPr/>
        <a:lstStyle/>
        <a:p>
          <a:endParaRPr lang="en-US"/>
        </a:p>
      </dgm:t>
    </dgm:pt>
    <dgm:pt modelId="{8E1EB5F9-8400-45EB-A049-D70474770694}" type="pres">
      <dgm:prSet presAssocID="{62B5F728-F78E-4715-A25E-D3FF0CDE8C7E}" presName="linNode" presStyleCnt="0"/>
      <dgm:spPr/>
    </dgm:pt>
    <dgm:pt modelId="{292AE283-1476-415F-813C-1AE063F08577}" type="pres">
      <dgm:prSet presAssocID="{62B5F728-F78E-4715-A25E-D3FF0CDE8C7E}" presName="parentText" presStyleLbl="node1" presStyleIdx="0" presStyleCnt="3">
        <dgm:presLayoutVars>
          <dgm:chMax val="1"/>
          <dgm:bulletEnabled val="1"/>
        </dgm:presLayoutVars>
      </dgm:prSet>
      <dgm:spPr/>
      <dgm:t>
        <a:bodyPr/>
        <a:lstStyle/>
        <a:p>
          <a:endParaRPr lang="en-US"/>
        </a:p>
      </dgm:t>
    </dgm:pt>
    <dgm:pt modelId="{ED4E78A3-8274-45E0-B646-D46EFF3DF464}" type="pres">
      <dgm:prSet presAssocID="{62B5F728-F78E-4715-A25E-D3FF0CDE8C7E}" presName="descendantText" presStyleLbl="alignAccFollowNode1" presStyleIdx="0" presStyleCnt="3">
        <dgm:presLayoutVars>
          <dgm:bulletEnabled val="1"/>
        </dgm:presLayoutVars>
      </dgm:prSet>
      <dgm:spPr/>
      <dgm:t>
        <a:bodyPr/>
        <a:lstStyle/>
        <a:p>
          <a:endParaRPr lang="en-US"/>
        </a:p>
      </dgm:t>
    </dgm:pt>
    <dgm:pt modelId="{4674F923-DAE8-4BAF-A1CE-C87D23E9E2F4}" type="pres">
      <dgm:prSet presAssocID="{65F76D19-840C-40A4-807F-937134ACDCB0}" presName="sp" presStyleCnt="0"/>
      <dgm:spPr/>
    </dgm:pt>
    <dgm:pt modelId="{4C0931CC-0441-4AD9-A667-508168B11091}" type="pres">
      <dgm:prSet presAssocID="{95C3982A-0F2E-4EB9-A0F7-9BF41F2717C6}" presName="linNode" presStyleCnt="0"/>
      <dgm:spPr/>
    </dgm:pt>
    <dgm:pt modelId="{D1866A3F-B169-429F-9149-89F5C32F1943}" type="pres">
      <dgm:prSet presAssocID="{95C3982A-0F2E-4EB9-A0F7-9BF41F2717C6}" presName="parentText" presStyleLbl="node1" presStyleIdx="1" presStyleCnt="3">
        <dgm:presLayoutVars>
          <dgm:chMax val="1"/>
          <dgm:bulletEnabled val="1"/>
        </dgm:presLayoutVars>
      </dgm:prSet>
      <dgm:spPr/>
      <dgm:t>
        <a:bodyPr/>
        <a:lstStyle/>
        <a:p>
          <a:endParaRPr lang="en-US"/>
        </a:p>
      </dgm:t>
    </dgm:pt>
    <dgm:pt modelId="{8B2B0A92-B347-473E-9EF2-2D8E3A8B91D7}" type="pres">
      <dgm:prSet presAssocID="{95C3982A-0F2E-4EB9-A0F7-9BF41F2717C6}" presName="descendantText" presStyleLbl="alignAccFollowNode1" presStyleIdx="1" presStyleCnt="3">
        <dgm:presLayoutVars>
          <dgm:bulletEnabled val="1"/>
        </dgm:presLayoutVars>
      </dgm:prSet>
      <dgm:spPr/>
      <dgm:t>
        <a:bodyPr/>
        <a:lstStyle/>
        <a:p>
          <a:endParaRPr lang="en-US"/>
        </a:p>
      </dgm:t>
    </dgm:pt>
    <dgm:pt modelId="{F76AA7D7-9CEE-44BA-81BF-7616B46BA6C4}" type="pres">
      <dgm:prSet presAssocID="{BCE2EDBD-912A-4AB1-A912-4A86E096BCF5}" presName="sp" presStyleCnt="0"/>
      <dgm:spPr/>
    </dgm:pt>
    <dgm:pt modelId="{C07C04F1-E133-4A2A-A3FB-6EEF352DF9AC}" type="pres">
      <dgm:prSet presAssocID="{7E081D45-25AB-423E-A367-FA7C5BB486DA}" presName="linNode" presStyleCnt="0"/>
      <dgm:spPr/>
    </dgm:pt>
    <dgm:pt modelId="{E2670F10-C825-462B-B6A0-E3184C64FA5B}" type="pres">
      <dgm:prSet presAssocID="{7E081D45-25AB-423E-A367-FA7C5BB486DA}" presName="parentText" presStyleLbl="node1" presStyleIdx="2" presStyleCnt="3">
        <dgm:presLayoutVars>
          <dgm:chMax val="1"/>
          <dgm:bulletEnabled val="1"/>
        </dgm:presLayoutVars>
      </dgm:prSet>
      <dgm:spPr/>
      <dgm:t>
        <a:bodyPr/>
        <a:lstStyle/>
        <a:p>
          <a:endParaRPr lang="en-US"/>
        </a:p>
      </dgm:t>
    </dgm:pt>
    <dgm:pt modelId="{D7E885D9-0982-4D5A-BB30-CCB46C5F843A}" type="pres">
      <dgm:prSet presAssocID="{7E081D45-25AB-423E-A367-FA7C5BB486DA}" presName="descendantText" presStyleLbl="alignAccFollowNode1" presStyleIdx="2" presStyleCnt="3">
        <dgm:presLayoutVars>
          <dgm:bulletEnabled val="1"/>
        </dgm:presLayoutVars>
      </dgm:prSet>
      <dgm:spPr/>
      <dgm:t>
        <a:bodyPr/>
        <a:lstStyle/>
        <a:p>
          <a:endParaRPr lang="en-US"/>
        </a:p>
      </dgm:t>
    </dgm:pt>
  </dgm:ptLst>
  <dgm:cxnLst>
    <dgm:cxn modelId="{A18FC970-C7C9-4948-8FD2-89F3B210CC03}" srcId="{49E028A1-BE67-4F6B-ACD0-4387D8E483A6}" destId="{95C3982A-0F2E-4EB9-A0F7-9BF41F2717C6}" srcOrd="1" destOrd="0" parTransId="{3D19E738-1ACD-4C4B-AEFA-78B5E4268B3A}" sibTransId="{BCE2EDBD-912A-4AB1-A912-4A86E096BCF5}"/>
    <dgm:cxn modelId="{F003DCF2-357F-4782-A110-2234C16FB7B5}" type="presOf" srcId="{95C3982A-0F2E-4EB9-A0F7-9BF41F2717C6}" destId="{D1866A3F-B169-429F-9149-89F5C32F1943}" srcOrd="0" destOrd="0" presId="urn:microsoft.com/office/officeart/2005/8/layout/vList5"/>
    <dgm:cxn modelId="{8DA42737-92D8-4857-BFDA-809046D47BC1}" type="presOf" srcId="{49E028A1-BE67-4F6B-ACD0-4387D8E483A6}" destId="{8569F06F-3FA5-4B4A-8E73-80A3103F8BE6}" srcOrd="0" destOrd="0" presId="urn:microsoft.com/office/officeart/2005/8/layout/vList5"/>
    <dgm:cxn modelId="{3115D28C-BDC6-49EC-AEAA-BDCDAAF987F0}" type="presOf" srcId="{E2CB9712-6C13-453A-B21E-0904E379BF10}" destId="{8B2B0A92-B347-473E-9EF2-2D8E3A8B91D7}" srcOrd="0" destOrd="0" presId="urn:microsoft.com/office/officeart/2005/8/layout/vList5"/>
    <dgm:cxn modelId="{705C5D99-BE50-4428-9C0D-5EBA1E2A194B}" type="presOf" srcId="{CC248A01-B18A-43E8-A478-EAC05E608935}" destId="{ED4E78A3-8274-45E0-B646-D46EFF3DF464}" srcOrd="0" destOrd="0" presId="urn:microsoft.com/office/officeart/2005/8/layout/vList5"/>
    <dgm:cxn modelId="{37948033-4CD5-4FB4-B0D8-E93997C96A7F}" type="presOf" srcId="{835A3DF2-1AF7-451D-9A17-38D3CAFAD3D2}" destId="{D7E885D9-0982-4D5A-BB30-CCB46C5F843A}" srcOrd="0" destOrd="0" presId="urn:microsoft.com/office/officeart/2005/8/layout/vList5"/>
    <dgm:cxn modelId="{9D7AFDAB-6770-47DB-B155-6BF86372F88C}" srcId="{95C3982A-0F2E-4EB9-A0F7-9BF41F2717C6}" destId="{E2CB9712-6C13-453A-B21E-0904E379BF10}" srcOrd="0" destOrd="0" parTransId="{684D2309-D8E9-4ECE-B5DC-D689943E58C5}" sibTransId="{25AB2785-C84C-4EC1-B613-297E0E58F34A}"/>
    <dgm:cxn modelId="{6E2161E3-85E7-4B10-ACDF-D1B71589C7CA}" srcId="{7E081D45-25AB-423E-A367-FA7C5BB486DA}" destId="{835A3DF2-1AF7-451D-9A17-38D3CAFAD3D2}" srcOrd="0" destOrd="0" parTransId="{1907BEEE-B8B3-46A3-907A-964B5A41E25C}" sibTransId="{37520588-2F06-4E97-9AAA-3D8B22CE55C4}"/>
    <dgm:cxn modelId="{D3920CD3-7C4F-4917-AC10-28F9A2A43C06}" srcId="{49E028A1-BE67-4F6B-ACD0-4387D8E483A6}" destId="{62B5F728-F78E-4715-A25E-D3FF0CDE8C7E}" srcOrd="0" destOrd="0" parTransId="{800BD459-44F8-4A16-9EED-C438907DA1B5}" sibTransId="{65F76D19-840C-40A4-807F-937134ACDCB0}"/>
    <dgm:cxn modelId="{0A56AB9E-7BB3-4D4F-AF9B-0B55AEFB8D47}" type="presOf" srcId="{7E081D45-25AB-423E-A367-FA7C5BB486DA}" destId="{E2670F10-C825-462B-B6A0-E3184C64FA5B}" srcOrd="0" destOrd="0" presId="urn:microsoft.com/office/officeart/2005/8/layout/vList5"/>
    <dgm:cxn modelId="{23DA7AD6-4B15-4F41-BB6D-05707982B4C0}" srcId="{49E028A1-BE67-4F6B-ACD0-4387D8E483A6}" destId="{7E081D45-25AB-423E-A367-FA7C5BB486DA}" srcOrd="2" destOrd="0" parTransId="{CD5FEAE2-024E-4F16-9EC8-58D1200505D7}" sibTransId="{4DF21907-A574-4408-858C-4DC830287154}"/>
    <dgm:cxn modelId="{097CF38C-AFC0-48ED-A060-B16FC361AA9B}" type="presOf" srcId="{62B5F728-F78E-4715-A25E-D3FF0CDE8C7E}" destId="{292AE283-1476-415F-813C-1AE063F08577}" srcOrd="0" destOrd="0" presId="urn:microsoft.com/office/officeart/2005/8/layout/vList5"/>
    <dgm:cxn modelId="{AC5F1F13-CDAA-479D-8B69-C29FA7F45AA0}" srcId="{62B5F728-F78E-4715-A25E-D3FF0CDE8C7E}" destId="{CC248A01-B18A-43E8-A478-EAC05E608935}" srcOrd="0" destOrd="0" parTransId="{32C54098-6996-45C1-A377-9CEDBC96AE22}" sibTransId="{684D0303-E740-4EDF-95D4-96990AE9CC84}"/>
    <dgm:cxn modelId="{68121B71-A200-47F1-83E1-A0D2EA82CE5D}" type="presParOf" srcId="{8569F06F-3FA5-4B4A-8E73-80A3103F8BE6}" destId="{8E1EB5F9-8400-45EB-A049-D70474770694}" srcOrd="0" destOrd="0" presId="urn:microsoft.com/office/officeart/2005/8/layout/vList5"/>
    <dgm:cxn modelId="{B204EBC6-7AEF-48D3-9EAB-2AB072366883}" type="presParOf" srcId="{8E1EB5F9-8400-45EB-A049-D70474770694}" destId="{292AE283-1476-415F-813C-1AE063F08577}" srcOrd="0" destOrd="0" presId="urn:microsoft.com/office/officeart/2005/8/layout/vList5"/>
    <dgm:cxn modelId="{5B9E8A2F-36AA-43B2-BAF8-860C8333D40A}" type="presParOf" srcId="{8E1EB5F9-8400-45EB-A049-D70474770694}" destId="{ED4E78A3-8274-45E0-B646-D46EFF3DF464}" srcOrd="1" destOrd="0" presId="urn:microsoft.com/office/officeart/2005/8/layout/vList5"/>
    <dgm:cxn modelId="{3AFA2945-23D1-4FB7-AC5A-EA20FB948001}" type="presParOf" srcId="{8569F06F-3FA5-4B4A-8E73-80A3103F8BE6}" destId="{4674F923-DAE8-4BAF-A1CE-C87D23E9E2F4}" srcOrd="1" destOrd="0" presId="urn:microsoft.com/office/officeart/2005/8/layout/vList5"/>
    <dgm:cxn modelId="{6F197E69-7027-460C-95C6-5BBD5FEBD793}" type="presParOf" srcId="{8569F06F-3FA5-4B4A-8E73-80A3103F8BE6}" destId="{4C0931CC-0441-4AD9-A667-508168B11091}" srcOrd="2" destOrd="0" presId="urn:microsoft.com/office/officeart/2005/8/layout/vList5"/>
    <dgm:cxn modelId="{6766BC4D-0880-4E5B-8668-B7C3772A3D13}" type="presParOf" srcId="{4C0931CC-0441-4AD9-A667-508168B11091}" destId="{D1866A3F-B169-429F-9149-89F5C32F1943}" srcOrd="0" destOrd="0" presId="urn:microsoft.com/office/officeart/2005/8/layout/vList5"/>
    <dgm:cxn modelId="{6FB0D4F2-A2ED-4B18-BEB1-F50CE4FE4101}" type="presParOf" srcId="{4C0931CC-0441-4AD9-A667-508168B11091}" destId="{8B2B0A92-B347-473E-9EF2-2D8E3A8B91D7}" srcOrd="1" destOrd="0" presId="urn:microsoft.com/office/officeart/2005/8/layout/vList5"/>
    <dgm:cxn modelId="{B5597BF9-B9A5-4935-87C1-737640DA761D}" type="presParOf" srcId="{8569F06F-3FA5-4B4A-8E73-80A3103F8BE6}" destId="{F76AA7D7-9CEE-44BA-81BF-7616B46BA6C4}" srcOrd="3" destOrd="0" presId="urn:microsoft.com/office/officeart/2005/8/layout/vList5"/>
    <dgm:cxn modelId="{EA4F32AF-E11F-4FE5-8E41-1B787BAA9C6A}" type="presParOf" srcId="{8569F06F-3FA5-4B4A-8E73-80A3103F8BE6}" destId="{C07C04F1-E133-4A2A-A3FB-6EEF352DF9AC}" srcOrd="4" destOrd="0" presId="urn:microsoft.com/office/officeart/2005/8/layout/vList5"/>
    <dgm:cxn modelId="{F69DF341-9CE6-40CF-BB43-9E9D3C3558C4}" type="presParOf" srcId="{C07C04F1-E133-4A2A-A3FB-6EEF352DF9AC}" destId="{E2670F10-C825-462B-B6A0-E3184C64FA5B}" srcOrd="0" destOrd="0" presId="urn:microsoft.com/office/officeart/2005/8/layout/vList5"/>
    <dgm:cxn modelId="{28F3972C-3DCF-4D8D-B9D5-A2BB21782854}" type="presParOf" srcId="{C07C04F1-E133-4A2A-A3FB-6EEF352DF9AC}" destId="{D7E885D9-0982-4D5A-BB30-CCB46C5F843A}" srcOrd="1" destOrd="0" presId="urn:microsoft.com/office/officeart/2005/8/layout/vList5"/>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22048A-EFB6-42A6-9170-2D779DE8013F}"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286AF8E1-6BB6-411B-B3E0-84D4FDD8B70F}">
      <dgm:prSet custT="1"/>
      <dgm:spPr/>
      <dgm:t>
        <a:bodyPr/>
        <a:lstStyle/>
        <a:p>
          <a:pPr rtl="0"/>
          <a:r>
            <a:rPr lang="en-US" sz="1400" dirty="0" smtClean="0"/>
            <a:t>Response </a:t>
          </a:r>
          <a:r>
            <a:rPr lang="en-US" sz="1400" dirty="0" smtClean="0">
              <a:solidFill>
                <a:srgbClr val="C00000"/>
              </a:solidFill>
            </a:rPr>
            <a:t>(dependent variable)</a:t>
          </a:r>
          <a:endParaRPr lang="en-US" sz="1400" dirty="0">
            <a:solidFill>
              <a:srgbClr val="C00000"/>
            </a:solidFill>
          </a:endParaRPr>
        </a:p>
      </dgm:t>
    </dgm:pt>
    <dgm:pt modelId="{0C4E0E09-9C73-4BBE-8E86-07EC0175CFED}" type="parTrans" cxnId="{418285AA-9C51-4AD7-A560-03704E77955A}">
      <dgm:prSet/>
      <dgm:spPr/>
      <dgm:t>
        <a:bodyPr/>
        <a:lstStyle/>
        <a:p>
          <a:endParaRPr lang="en-US" sz="1300"/>
        </a:p>
      </dgm:t>
    </dgm:pt>
    <dgm:pt modelId="{EA230171-66CB-4B74-8F96-D9B0635F59F8}" type="sibTrans" cxnId="{418285AA-9C51-4AD7-A560-03704E77955A}">
      <dgm:prSet/>
      <dgm:spPr/>
      <dgm:t>
        <a:bodyPr/>
        <a:lstStyle/>
        <a:p>
          <a:endParaRPr lang="en-US" sz="1300"/>
        </a:p>
      </dgm:t>
    </dgm:pt>
    <dgm:pt modelId="{C097BECA-321F-4089-A469-AF126DE86E1C}">
      <dgm:prSet custT="1"/>
      <dgm:spPr/>
      <dgm:t>
        <a:bodyPr/>
        <a:lstStyle/>
        <a:p>
          <a:pPr rtl="0"/>
          <a:r>
            <a:rPr lang="en-US" sz="1400" dirty="0" err="1" smtClean="0"/>
            <a:t>n_comp</a:t>
          </a:r>
          <a:endParaRPr lang="en-US" sz="1400" dirty="0"/>
        </a:p>
      </dgm:t>
    </dgm:pt>
    <dgm:pt modelId="{2817AA7E-6759-4452-AD8D-C0D701CC86AB}" type="parTrans" cxnId="{91B6321A-9B2A-4DC9-BC7A-D0B932B928FE}">
      <dgm:prSet/>
      <dgm:spPr/>
      <dgm:t>
        <a:bodyPr/>
        <a:lstStyle/>
        <a:p>
          <a:endParaRPr lang="en-US" sz="1300"/>
        </a:p>
      </dgm:t>
    </dgm:pt>
    <dgm:pt modelId="{8ED8AC6D-BBD7-4993-AD1F-EF781C34461A}" type="sibTrans" cxnId="{91B6321A-9B2A-4DC9-BC7A-D0B932B928FE}">
      <dgm:prSet/>
      <dgm:spPr/>
      <dgm:t>
        <a:bodyPr/>
        <a:lstStyle/>
        <a:p>
          <a:endParaRPr lang="en-US" sz="1300"/>
        </a:p>
      </dgm:t>
    </dgm:pt>
    <dgm:pt modelId="{EA2D5509-892D-4679-BCD0-C15EE2FC8CCB}">
      <dgm:prSet custT="1"/>
      <dgm:spPr/>
      <dgm:t>
        <a:bodyPr/>
        <a:lstStyle/>
        <a:p>
          <a:pPr rtl="0"/>
          <a:r>
            <a:rPr lang="en-US" sz="1400" dirty="0" smtClean="0"/>
            <a:t>Loyalty</a:t>
          </a:r>
          <a:endParaRPr lang="en-US" sz="1400" dirty="0"/>
        </a:p>
      </dgm:t>
    </dgm:pt>
    <dgm:pt modelId="{D25A83C1-221E-402D-8817-40C72BF20B24}" type="parTrans" cxnId="{F5A05263-59C8-48E0-882B-D14D89ED105C}">
      <dgm:prSet/>
      <dgm:spPr/>
      <dgm:t>
        <a:bodyPr/>
        <a:lstStyle/>
        <a:p>
          <a:endParaRPr lang="en-US" sz="1300"/>
        </a:p>
      </dgm:t>
    </dgm:pt>
    <dgm:pt modelId="{4CC91338-8B9D-4D1B-BBE0-4734A3632413}" type="sibTrans" cxnId="{F5A05263-59C8-48E0-882B-D14D89ED105C}">
      <dgm:prSet/>
      <dgm:spPr/>
      <dgm:t>
        <a:bodyPr/>
        <a:lstStyle/>
        <a:p>
          <a:endParaRPr lang="en-US" sz="1300"/>
        </a:p>
      </dgm:t>
    </dgm:pt>
    <dgm:pt modelId="{75F937CA-50DA-4651-884A-977F9784D72E}">
      <dgm:prSet custT="1"/>
      <dgm:spPr/>
      <dgm:t>
        <a:bodyPr/>
        <a:lstStyle/>
        <a:p>
          <a:pPr rtl="0"/>
          <a:r>
            <a:rPr lang="en-US" sz="1400" dirty="0" smtClean="0"/>
            <a:t>Portal</a:t>
          </a:r>
          <a:endParaRPr lang="en-US" sz="1400" dirty="0"/>
        </a:p>
      </dgm:t>
    </dgm:pt>
    <dgm:pt modelId="{4323A9E4-20AA-47C7-85E4-383E633B5278}" type="parTrans" cxnId="{26C8D847-0C34-4FCA-9557-F0D04B96FED3}">
      <dgm:prSet/>
      <dgm:spPr/>
      <dgm:t>
        <a:bodyPr/>
        <a:lstStyle/>
        <a:p>
          <a:endParaRPr lang="en-US" sz="1300"/>
        </a:p>
      </dgm:t>
    </dgm:pt>
    <dgm:pt modelId="{161EA610-D1FE-47B2-99AB-D15802B61455}" type="sibTrans" cxnId="{26C8D847-0C34-4FCA-9557-F0D04B96FED3}">
      <dgm:prSet/>
      <dgm:spPr/>
      <dgm:t>
        <a:bodyPr/>
        <a:lstStyle/>
        <a:p>
          <a:endParaRPr lang="en-US" sz="1300"/>
        </a:p>
      </dgm:t>
    </dgm:pt>
    <dgm:pt modelId="{826E95E0-F0ED-4C25-A7FD-7CFE7896AADD}">
      <dgm:prSet custT="1"/>
      <dgm:spPr/>
      <dgm:t>
        <a:bodyPr/>
        <a:lstStyle/>
        <a:p>
          <a:pPr rtl="0"/>
          <a:r>
            <a:rPr lang="en-US" sz="1400" dirty="0" smtClean="0"/>
            <a:t>Rewards</a:t>
          </a:r>
          <a:endParaRPr lang="en-US" sz="1400" dirty="0"/>
        </a:p>
      </dgm:t>
    </dgm:pt>
    <dgm:pt modelId="{3DBFA5CF-9E8E-4688-9AB3-3F8DCC1116DA}" type="parTrans" cxnId="{20DC89CD-E0D8-4F43-AF44-C5AE8560AF54}">
      <dgm:prSet/>
      <dgm:spPr/>
      <dgm:t>
        <a:bodyPr/>
        <a:lstStyle/>
        <a:p>
          <a:endParaRPr lang="en-US" sz="1300"/>
        </a:p>
      </dgm:t>
    </dgm:pt>
    <dgm:pt modelId="{5413E531-4104-41C8-B236-F1E08BC336BE}" type="sibTrans" cxnId="{20DC89CD-E0D8-4F43-AF44-C5AE8560AF54}">
      <dgm:prSet/>
      <dgm:spPr/>
      <dgm:t>
        <a:bodyPr/>
        <a:lstStyle/>
        <a:p>
          <a:endParaRPr lang="en-US" sz="1300"/>
        </a:p>
      </dgm:t>
    </dgm:pt>
    <dgm:pt modelId="{5E0436FF-E7A5-464B-9EF7-B5C236D9F5DD}">
      <dgm:prSet custT="1"/>
      <dgm:spPr/>
      <dgm:t>
        <a:bodyPr/>
        <a:lstStyle/>
        <a:p>
          <a:pPr rtl="0"/>
          <a:r>
            <a:rPr lang="en-US" sz="1400" dirty="0" err="1" smtClean="0"/>
            <a:t>Nps</a:t>
          </a:r>
          <a:endParaRPr lang="en-US" sz="1400" dirty="0"/>
        </a:p>
      </dgm:t>
    </dgm:pt>
    <dgm:pt modelId="{BCD5E37A-226A-4E4F-ADE8-94B6903B56C1}" type="parTrans" cxnId="{432000D9-5CF0-409B-BD7F-6F2CEEBA81C8}">
      <dgm:prSet/>
      <dgm:spPr/>
      <dgm:t>
        <a:bodyPr/>
        <a:lstStyle/>
        <a:p>
          <a:endParaRPr lang="en-US" sz="1300"/>
        </a:p>
      </dgm:t>
    </dgm:pt>
    <dgm:pt modelId="{56968EA7-ECEA-4433-AB0E-52DEA698F394}" type="sibTrans" cxnId="{432000D9-5CF0-409B-BD7F-6F2CEEBA81C8}">
      <dgm:prSet/>
      <dgm:spPr/>
      <dgm:t>
        <a:bodyPr/>
        <a:lstStyle/>
        <a:p>
          <a:endParaRPr lang="en-US" sz="1300"/>
        </a:p>
      </dgm:t>
    </dgm:pt>
    <dgm:pt modelId="{241E3073-C73F-45B8-8DA7-7E4B4AA41F51}">
      <dgm:prSet custT="1"/>
      <dgm:spPr/>
      <dgm:t>
        <a:bodyPr/>
        <a:lstStyle/>
        <a:p>
          <a:pPr rtl="0"/>
          <a:r>
            <a:rPr lang="en-US" sz="1400" dirty="0" err="1" smtClean="0"/>
            <a:t>n_yrs</a:t>
          </a:r>
          <a:endParaRPr lang="en-US" sz="1400" dirty="0"/>
        </a:p>
      </dgm:t>
    </dgm:pt>
    <dgm:pt modelId="{8A9CE735-3267-4E09-84FB-B85B5ACB43D8}" type="parTrans" cxnId="{8B7919DE-491C-4D78-AD21-41098F966795}">
      <dgm:prSet/>
      <dgm:spPr/>
      <dgm:t>
        <a:bodyPr/>
        <a:lstStyle/>
        <a:p>
          <a:endParaRPr lang="en-US" sz="1300"/>
        </a:p>
      </dgm:t>
    </dgm:pt>
    <dgm:pt modelId="{2A83A394-EB13-42A0-939D-A6C4D7634F38}" type="sibTrans" cxnId="{8B7919DE-491C-4D78-AD21-41098F966795}">
      <dgm:prSet/>
      <dgm:spPr/>
      <dgm:t>
        <a:bodyPr/>
        <a:lstStyle/>
        <a:p>
          <a:endParaRPr lang="en-US" sz="1300"/>
        </a:p>
      </dgm:t>
    </dgm:pt>
    <dgm:pt modelId="{4693E3B0-9BD9-42DA-A6C8-986EFA3F6B8C}">
      <dgm:prSet custT="1"/>
      <dgm:spPr/>
      <dgm:t>
        <a:bodyPr/>
        <a:lstStyle/>
        <a:p>
          <a:pPr rtl="0"/>
          <a:r>
            <a:rPr lang="en-US" sz="1400" dirty="0" smtClean="0"/>
            <a:t>Region</a:t>
          </a:r>
          <a:endParaRPr lang="en-US" sz="1400" dirty="0"/>
        </a:p>
      </dgm:t>
    </dgm:pt>
    <dgm:pt modelId="{A6501EBD-39B3-44FD-B0E6-24EFB4951E8D}" type="parTrans" cxnId="{618A5F25-71C1-4CD8-9B41-707300724567}">
      <dgm:prSet/>
      <dgm:spPr/>
      <dgm:t>
        <a:bodyPr/>
        <a:lstStyle/>
        <a:p>
          <a:endParaRPr lang="en-US" sz="1300"/>
        </a:p>
      </dgm:t>
    </dgm:pt>
    <dgm:pt modelId="{C5D406E3-9149-4F70-B189-CA2A4E38D354}" type="sibTrans" cxnId="{618A5F25-71C1-4CD8-9B41-707300724567}">
      <dgm:prSet/>
      <dgm:spPr/>
      <dgm:t>
        <a:bodyPr/>
        <a:lstStyle/>
        <a:p>
          <a:endParaRPr lang="en-US" sz="1300"/>
        </a:p>
      </dgm:t>
    </dgm:pt>
    <dgm:pt modelId="{55074F42-4C3B-49E8-8061-40CD9BCC4E41}">
      <dgm:prSet custT="1"/>
      <dgm:spPr/>
      <dgm:t>
        <a:bodyPr/>
        <a:lstStyle/>
        <a:p>
          <a:pPr rtl="0"/>
          <a:r>
            <a:rPr lang="en-US" sz="1400" dirty="0" smtClean="0"/>
            <a:t>TotalSales2021</a:t>
          </a:r>
          <a:endParaRPr lang="en-US" sz="1400" dirty="0"/>
        </a:p>
      </dgm:t>
    </dgm:pt>
    <dgm:pt modelId="{D3487858-B161-4E83-A90E-70294E9FDF70}" type="parTrans" cxnId="{95617B4E-A49F-4AD1-85EE-75B5DDD3AEC9}">
      <dgm:prSet/>
      <dgm:spPr/>
      <dgm:t>
        <a:bodyPr/>
        <a:lstStyle/>
        <a:p>
          <a:endParaRPr lang="en-US" sz="1300"/>
        </a:p>
      </dgm:t>
    </dgm:pt>
    <dgm:pt modelId="{4B187F2C-4282-4169-92FB-075F4E6B14D4}" type="sibTrans" cxnId="{95617B4E-A49F-4AD1-85EE-75B5DDD3AEC9}">
      <dgm:prSet/>
      <dgm:spPr/>
      <dgm:t>
        <a:bodyPr/>
        <a:lstStyle/>
        <a:p>
          <a:endParaRPr lang="en-US" sz="1300"/>
        </a:p>
      </dgm:t>
    </dgm:pt>
    <dgm:pt modelId="{5521F995-C7B5-4740-B256-D3F59E2628AB}">
      <dgm:prSet custT="1"/>
      <dgm:spPr/>
      <dgm:t>
        <a:bodyPr/>
        <a:lstStyle/>
        <a:p>
          <a:pPr rtl="0"/>
          <a:r>
            <a:rPr lang="en-US" sz="1400" dirty="0" smtClean="0"/>
            <a:t>TotalSales2022</a:t>
          </a:r>
          <a:endParaRPr lang="en-US" sz="1400" dirty="0"/>
        </a:p>
      </dgm:t>
    </dgm:pt>
    <dgm:pt modelId="{E1C4CD41-2B2C-44C0-A92C-30C00786F2E3}" type="parTrans" cxnId="{C444A5AE-95D8-434F-BE60-491CA3E236CA}">
      <dgm:prSet/>
      <dgm:spPr/>
      <dgm:t>
        <a:bodyPr/>
        <a:lstStyle/>
        <a:p>
          <a:endParaRPr lang="en-US" sz="1300"/>
        </a:p>
      </dgm:t>
    </dgm:pt>
    <dgm:pt modelId="{DEF71144-8088-4DF5-B84A-963A0B2C7071}" type="sibTrans" cxnId="{C444A5AE-95D8-434F-BE60-491CA3E236CA}">
      <dgm:prSet/>
      <dgm:spPr/>
      <dgm:t>
        <a:bodyPr/>
        <a:lstStyle/>
        <a:p>
          <a:endParaRPr lang="en-US" sz="1300"/>
        </a:p>
      </dgm:t>
    </dgm:pt>
    <dgm:pt modelId="{0B72A338-C404-458B-A604-2E15BDFB269C}">
      <dgm:prSet custT="1"/>
      <dgm:spPr/>
      <dgm:t>
        <a:bodyPr/>
        <a:lstStyle/>
        <a:p>
          <a:pPr rtl="0"/>
          <a:r>
            <a:rPr lang="en-US" sz="1400" dirty="0" smtClean="0"/>
            <a:t>B1_sales2022</a:t>
          </a:r>
          <a:endParaRPr lang="en-US" sz="1400" dirty="0"/>
        </a:p>
      </dgm:t>
    </dgm:pt>
    <dgm:pt modelId="{725C4E9C-D36D-4388-9D92-45139EB6C5DB}" type="parTrans" cxnId="{37A5BD66-1437-422C-9BE8-87662F529C66}">
      <dgm:prSet/>
      <dgm:spPr/>
      <dgm:t>
        <a:bodyPr/>
        <a:lstStyle/>
        <a:p>
          <a:endParaRPr lang="en-US" sz="1300"/>
        </a:p>
      </dgm:t>
    </dgm:pt>
    <dgm:pt modelId="{9E95AE70-48A2-4710-A8DC-F0B871AECA16}" type="sibTrans" cxnId="{37A5BD66-1437-422C-9BE8-87662F529C66}">
      <dgm:prSet/>
      <dgm:spPr/>
      <dgm:t>
        <a:bodyPr/>
        <a:lstStyle/>
        <a:p>
          <a:endParaRPr lang="en-US" sz="1300"/>
        </a:p>
      </dgm:t>
    </dgm:pt>
    <dgm:pt modelId="{E73966E6-2ECA-4362-9029-02C4DC47EBB0}">
      <dgm:prSet custT="1"/>
      <dgm:spPr/>
      <dgm:t>
        <a:bodyPr/>
        <a:lstStyle/>
        <a:p>
          <a:pPr rtl="0"/>
          <a:r>
            <a:rPr lang="en-US" sz="1400" dirty="0" smtClean="0"/>
            <a:t>B1_contribution2022</a:t>
          </a:r>
          <a:endParaRPr lang="en-US" sz="1400" dirty="0"/>
        </a:p>
      </dgm:t>
    </dgm:pt>
    <dgm:pt modelId="{64BA718F-27C2-40AF-B190-6315A45E7CED}" type="parTrans" cxnId="{3FCFFC06-DA01-4863-B6F2-AD82E4AFE084}">
      <dgm:prSet/>
      <dgm:spPr/>
      <dgm:t>
        <a:bodyPr/>
        <a:lstStyle/>
        <a:p>
          <a:endParaRPr lang="en-US" sz="1300"/>
        </a:p>
      </dgm:t>
    </dgm:pt>
    <dgm:pt modelId="{233CE14C-F4F0-4541-82F6-CC6A4C56C17D}" type="sibTrans" cxnId="{3FCFFC06-DA01-4863-B6F2-AD82E4AFE084}">
      <dgm:prSet/>
      <dgm:spPr/>
      <dgm:t>
        <a:bodyPr/>
        <a:lstStyle/>
        <a:p>
          <a:endParaRPr lang="en-US" sz="1300"/>
        </a:p>
      </dgm:t>
    </dgm:pt>
    <dgm:pt modelId="{213543AC-5634-42F3-9A3A-BC02F9D88C72}">
      <dgm:prSet custT="1"/>
      <dgm:spPr/>
      <dgm:t>
        <a:bodyPr/>
        <a:lstStyle/>
        <a:p>
          <a:pPr rtl="0"/>
          <a:r>
            <a:rPr lang="en-US" sz="1400" dirty="0" smtClean="0"/>
            <a:t>Buying_Frequency_2022</a:t>
          </a:r>
          <a:endParaRPr lang="en-US" sz="1400" dirty="0"/>
        </a:p>
      </dgm:t>
    </dgm:pt>
    <dgm:pt modelId="{B5E6FBFA-3695-4328-890E-92CF156E0826}" type="parTrans" cxnId="{FD32D554-A587-4CF3-BEF3-914FFC4727CD}">
      <dgm:prSet/>
      <dgm:spPr/>
      <dgm:t>
        <a:bodyPr/>
        <a:lstStyle/>
        <a:p>
          <a:endParaRPr lang="en-US" sz="1300"/>
        </a:p>
      </dgm:t>
    </dgm:pt>
    <dgm:pt modelId="{0962597C-E018-4851-981E-D2E09DE60771}" type="sibTrans" cxnId="{FD32D554-A587-4CF3-BEF3-914FFC4727CD}">
      <dgm:prSet/>
      <dgm:spPr/>
      <dgm:t>
        <a:bodyPr/>
        <a:lstStyle/>
        <a:p>
          <a:endParaRPr lang="en-US" sz="1300"/>
        </a:p>
      </dgm:t>
    </dgm:pt>
    <dgm:pt modelId="{97821C98-8A54-4725-A332-E6855B13DC1A}">
      <dgm:prSet custT="1"/>
      <dgm:spPr/>
      <dgm:t>
        <a:bodyPr/>
        <a:lstStyle/>
        <a:p>
          <a:pPr rtl="0"/>
          <a:r>
            <a:rPr lang="en-US" sz="1200" dirty="0" smtClean="0"/>
            <a:t>Brand_Engagement_2022</a:t>
          </a:r>
          <a:endParaRPr lang="en-US" sz="1200" dirty="0"/>
        </a:p>
      </dgm:t>
    </dgm:pt>
    <dgm:pt modelId="{D9B0F619-8F2D-4839-A5EA-C2C8D29C4806}" type="parTrans" cxnId="{2B669C88-BEDF-472E-97C9-9D1D0F462EE2}">
      <dgm:prSet/>
      <dgm:spPr/>
      <dgm:t>
        <a:bodyPr/>
        <a:lstStyle/>
        <a:p>
          <a:endParaRPr lang="en-US" sz="1300"/>
        </a:p>
      </dgm:t>
    </dgm:pt>
    <dgm:pt modelId="{F1AD5DF0-C7C6-4E0B-939B-AF216B937955}" type="sibTrans" cxnId="{2B669C88-BEDF-472E-97C9-9D1D0F462EE2}">
      <dgm:prSet/>
      <dgm:spPr/>
      <dgm:t>
        <a:bodyPr/>
        <a:lstStyle/>
        <a:p>
          <a:endParaRPr lang="en-US" sz="1300"/>
        </a:p>
      </dgm:t>
    </dgm:pt>
    <dgm:pt modelId="{4F22CF97-F5EF-4CAC-A732-F76EE0602266}">
      <dgm:prSet custT="1"/>
      <dgm:spPr/>
      <dgm:t>
        <a:bodyPr/>
        <a:lstStyle/>
        <a:p>
          <a:pPr rtl="0"/>
          <a:r>
            <a:rPr lang="en-US" sz="1200" dirty="0" smtClean="0"/>
            <a:t>Buying_Frequency_B1_2022</a:t>
          </a:r>
          <a:endParaRPr lang="en-US" sz="1200" dirty="0"/>
        </a:p>
      </dgm:t>
    </dgm:pt>
    <dgm:pt modelId="{F3C9E5E0-C44A-45C2-A2E6-3B89D4A2A6EF}" type="parTrans" cxnId="{761AA75B-0E4C-4493-BAC9-FEA91D4C5092}">
      <dgm:prSet/>
      <dgm:spPr/>
      <dgm:t>
        <a:bodyPr/>
        <a:lstStyle/>
        <a:p>
          <a:endParaRPr lang="en-US" sz="1300"/>
        </a:p>
      </dgm:t>
    </dgm:pt>
    <dgm:pt modelId="{527B2085-3B9F-40B6-AC3F-B10E5570A82C}" type="sibTrans" cxnId="{761AA75B-0E4C-4493-BAC9-FEA91D4C5092}">
      <dgm:prSet/>
      <dgm:spPr/>
      <dgm:t>
        <a:bodyPr/>
        <a:lstStyle/>
        <a:p>
          <a:endParaRPr lang="en-US" sz="1300"/>
        </a:p>
      </dgm:t>
    </dgm:pt>
    <dgm:pt modelId="{40B97A90-3798-426F-A0A6-659ABD56C858}">
      <dgm:prSet custT="1"/>
      <dgm:spPr/>
      <dgm:t>
        <a:bodyPr/>
        <a:lstStyle/>
        <a:p>
          <a:pPr rtl="0"/>
          <a:r>
            <a:rPr lang="en-US" sz="1400" dirty="0" err="1" smtClean="0"/>
            <a:t>Active_Last_Q</a:t>
          </a:r>
          <a:endParaRPr lang="en-US" sz="1400" dirty="0"/>
        </a:p>
      </dgm:t>
    </dgm:pt>
    <dgm:pt modelId="{F338C8FA-37BC-4A9B-A329-132E40BD3BE6}" type="parTrans" cxnId="{3EF107D4-9048-43F2-86A4-E4307726C28E}">
      <dgm:prSet/>
      <dgm:spPr/>
      <dgm:t>
        <a:bodyPr/>
        <a:lstStyle/>
        <a:p>
          <a:endParaRPr lang="en-US" sz="1300"/>
        </a:p>
      </dgm:t>
    </dgm:pt>
    <dgm:pt modelId="{192260BE-59D6-478D-896A-023152041CC7}" type="sibTrans" cxnId="{3EF107D4-9048-43F2-86A4-E4307726C28E}">
      <dgm:prSet/>
      <dgm:spPr/>
      <dgm:t>
        <a:bodyPr/>
        <a:lstStyle/>
        <a:p>
          <a:endParaRPr lang="en-US" sz="1300"/>
        </a:p>
      </dgm:t>
    </dgm:pt>
    <dgm:pt modelId="{2CD2141B-0BF3-4FE0-9E03-B9C26450E52F}">
      <dgm:prSet custT="1"/>
      <dgm:spPr/>
      <dgm:t>
        <a:bodyPr/>
        <a:lstStyle/>
        <a:p>
          <a:pPr rtl="0"/>
          <a:r>
            <a:rPr lang="en-US" sz="1400" dirty="0" smtClean="0"/>
            <a:t>Active_Last_Q_B1          </a:t>
          </a:r>
          <a:endParaRPr lang="en-US" sz="1400" dirty="0"/>
        </a:p>
      </dgm:t>
    </dgm:pt>
    <dgm:pt modelId="{DC220DA7-FA92-4726-B6DF-45EBA73E69B8}" type="parTrans" cxnId="{06917E04-2570-40BE-9386-300009FB771F}">
      <dgm:prSet/>
      <dgm:spPr/>
      <dgm:t>
        <a:bodyPr/>
        <a:lstStyle/>
        <a:p>
          <a:endParaRPr lang="en-US" sz="1300"/>
        </a:p>
      </dgm:t>
    </dgm:pt>
    <dgm:pt modelId="{3658E4A5-D405-4633-81D7-D81CBA188E0A}" type="sibTrans" cxnId="{06917E04-2570-40BE-9386-300009FB771F}">
      <dgm:prSet/>
      <dgm:spPr/>
      <dgm:t>
        <a:bodyPr/>
        <a:lstStyle/>
        <a:p>
          <a:endParaRPr lang="en-US" sz="1300"/>
        </a:p>
      </dgm:t>
    </dgm:pt>
    <dgm:pt modelId="{FCAC3341-98DE-4A69-AB21-17D0D8BA2B52}">
      <dgm:prSet custT="1"/>
      <dgm:spPr/>
      <dgm:t>
        <a:bodyPr/>
        <a:lstStyle/>
        <a:p>
          <a:pPr rtl="0"/>
          <a:r>
            <a:rPr lang="en-US" sz="1400" dirty="0" err="1" smtClean="0"/>
            <a:t>email_engagement</a:t>
          </a:r>
          <a:r>
            <a:rPr lang="en-US" sz="1400" dirty="0" smtClean="0"/>
            <a:t>         </a:t>
          </a:r>
          <a:endParaRPr lang="en-US" sz="1400" dirty="0"/>
        </a:p>
      </dgm:t>
    </dgm:pt>
    <dgm:pt modelId="{819D92DA-986E-4ADF-AA48-233D7A580681}" type="parTrans" cxnId="{2ABE2D63-EBEB-4402-A321-86429F9F1BD1}">
      <dgm:prSet/>
      <dgm:spPr/>
      <dgm:t>
        <a:bodyPr/>
        <a:lstStyle/>
        <a:p>
          <a:endParaRPr lang="en-US" sz="1300"/>
        </a:p>
      </dgm:t>
    </dgm:pt>
    <dgm:pt modelId="{5C7582EC-CB46-4355-8FB7-ADBD26B32D3E}" type="sibTrans" cxnId="{2ABE2D63-EBEB-4402-A321-86429F9F1BD1}">
      <dgm:prSet/>
      <dgm:spPr/>
      <dgm:t>
        <a:bodyPr/>
        <a:lstStyle/>
        <a:p>
          <a:endParaRPr lang="en-US" sz="1300"/>
        </a:p>
      </dgm:t>
    </dgm:pt>
    <dgm:pt modelId="{01EFBD92-93A9-45AA-8397-CE29052E7355}">
      <dgm:prSet custT="1"/>
      <dgm:spPr/>
      <dgm:t>
        <a:bodyPr/>
        <a:lstStyle/>
        <a:p>
          <a:pPr rtl="0"/>
          <a:r>
            <a:rPr lang="en-US" sz="1400" dirty="0" err="1" smtClean="0"/>
            <a:t>sms_engagement</a:t>
          </a:r>
          <a:endParaRPr lang="en-US" sz="1400" dirty="0"/>
        </a:p>
      </dgm:t>
    </dgm:pt>
    <dgm:pt modelId="{4E51B3AB-4D4B-4D96-A1B6-9D65C68205A9}" type="parTrans" cxnId="{EC67CA08-C61D-4EB1-BC93-D1645DD4C64F}">
      <dgm:prSet/>
      <dgm:spPr/>
      <dgm:t>
        <a:bodyPr/>
        <a:lstStyle/>
        <a:p>
          <a:endParaRPr lang="en-US" sz="1300"/>
        </a:p>
      </dgm:t>
    </dgm:pt>
    <dgm:pt modelId="{610001BA-3E07-48E0-AE78-8E7FD9FEF3A3}" type="sibTrans" cxnId="{EC67CA08-C61D-4EB1-BC93-D1645DD4C64F}">
      <dgm:prSet/>
      <dgm:spPr/>
      <dgm:t>
        <a:bodyPr/>
        <a:lstStyle/>
        <a:p>
          <a:endParaRPr lang="en-US" sz="1300"/>
        </a:p>
      </dgm:t>
    </dgm:pt>
    <dgm:pt modelId="{322076FF-3E80-480B-8373-46DFD00C9924}">
      <dgm:prSet custT="1"/>
      <dgm:spPr/>
      <dgm:t>
        <a:bodyPr/>
        <a:lstStyle/>
        <a:p>
          <a:pPr rtl="0"/>
          <a:r>
            <a:rPr lang="en-US" sz="1400" dirty="0" err="1" smtClean="0"/>
            <a:t>call_engagement</a:t>
          </a:r>
          <a:r>
            <a:rPr lang="en-US" sz="1400" dirty="0" smtClean="0"/>
            <a:t> </a:t>
          </a:r>
          <a:endParaRPr lang="en-US" sz="1400" dirty="0"/>
        </a:p>
      </dgm:t>
    </dgm:pt>
    <dgm:pt modelId="{98C181B4-1A38-4500-8544-6A68C9D8C675}" type="parTrans" cxnId="{A6A0F0C5-52AA-4F7F-83B4-D8402F8BE772}">
      <dgm:prSet/>
      <dgm:spPr/>
      <dgm:t>
        <a:bodyPr/>
        <a:lstStyle/>
        <a:p>
          <a:endParaRPr lang="en-US" sz="1300"/>
        </a:p>
      </dgm:t>
    </dgm:pt>
    <dgm:pt modelId="{23B23843-C89B-4AD1-A5B0-A62E2AF85845}" type="sibTrans" cxnId="{A6A0F0C5-52AA-4F7F-83B4-D8402F8BE772}">
      <dgm:prSet/>
      <dgm:spPr/>
      <dgm:t>
        <a:bodyPr/>
        <a:lstStyle/>
        <a:p>
          <a:endParaRPr lang="en-US" sz="1300"/>
        </a:p>
      </dgm:t>
    </dgm:pt>
    <dgm:pt modelId="{61E130B7-BEC5-429E-8B02-D2BB31EF0486}" type="pres">
      <dgm:prSet presAssocID="{8022048A-EFB6-42A6-9170-2D779DE8013F}" presName="linearFlow" presStyleCnt="0">
        <dgm:presLayoutVars>
          <dgm:dir/>
          <dgm:resizeHandles val="exact"/>
        </dgm:presLayoutVars>
      </dgm:prSet>
      <dgm:spPr/>
      <dgm:t>
        <a:bodyPr/>
        <a:lstStyle/>
        <a:p>
          <a:endParaRPr lang="en-US"/>
        </a:p>
      </dgm:t>
    </dgm:pt>
    <dgm:pt modelId="{6932BC5D-59FC-4C1C-A29E-72D5069BE20C}" type="pres">
      <dgm:prSet presAssocID="{286AF8E1-6BB6-411B-B3E0-84D4FDD8B70F}" presName="composite" presStyleCnt="0"/>
      <dgm:spPr/>
    </dgm:pt>
    <dgm:pt modelId="{9B7BCD31-D2D2-4A39-A7C8-2C674AB64533}" type="pres">
      <dgm:prSet presAssocID="{286AF8E1-6BB6-411B-B3E0-84D4FDD8B70F}" presName="imgShp" presStyleLbl="fgImgPlace1" presStyleIdx="0" presStyleCnt="20" custLinFactX="-21638" custLinFactNeighborX="-100000" custLinFactNeighborY="-4120"/>
      <dgm:spPr/>
    </dgm:pt>
    <dgm:pt modelId="{8F13A90E-8F3C-4005-8B9C-1F1B8B2BC408}" type="pres">
      <dgm:prSet presAssocID="{286AF8E1-6BB6-411B-B3E0-84D4FDD8B70F}" presName="txShp" presStyleLbl="node1" presStyleIdx="0" presStyleCnt="20" custScaleX="128400" custScaleY="108239">
        <dgm:presLayoutVars>
          <dgm:bulletEnabled val="1"/>
        </dgm:presLayoutVars>
      </dgm:prSet>
      <dgm:spPr/>
      <dgm:t>
        <a:bodyPr/>
        <a:lstStyle/>
        <a:p>
          <a:endParaRPr lang="en-US"/>
        </a:p>
      </dgm:t>
    </dgm:pt>
    <dgm:pt modelId="{2172F446-1518-4490-A903-E1F5DDBE386D}" type="pres">
      <dgm:prSet presAssocID="{EA230171-66CB-4B74-8F96-D9B0635F59F8}" presName="spacing" presStyleCnt="0"/>
      <dgm:spPr/>
    </dgm:pt>
    <dgm:pt modelId="{82A833BD-E82D-4E4D-B366-42011034C7B9}" type="pres">
      <dgm:prSet presAssocID="{C097BECA-321F-4089-A469-AF126DE86E1C}" presName="composite" presStyleCnt="0"/>
      <dgm:spPr/>
    </dgm:pt>
    <dgm:pt modelId="{4E1D0215-83E1-4EDE-BD30-0CEC3629D15A}" type="pres">
      <dgm:prSet presAssocID="{C097BECA-321F-4089-A469-AF126DE86E1C}" presName="imgShp" presStyleLbl="fgImgPlace1" presStyleIdx="1" presStyleCnt="20"/>
      <dgm:spPr/>
    </dgm:pt>
    <dgm:pt modelId="{BFEEE3C7-5D6A-489B-A4D2-CEE2CCB53389}" type="pres">
      <dgm:prSet presAssocID="{C097BECA-321F-4089-A469-AF126DE86E1C}" presName="txShp" presStyleLbl="node1" presStyleIdx="1" presStyleCnt="20">
        <dgm:presLayoutVars>
          <dgm:bulletEnabled val="1"/>
        </dgm:presLayoutVars>
      </dgm:prSet>
      <dgm:spPr/>
      <dgm:t>
        <a:bodyPr/>
        <a:lstStyle/>
        <a:p>
          <a:endParaRPr lang="en-US"/>
        </a:p>
      </dgm:t>
    </dgm:pt>
    <dgm:pt modelId="{B122CCB1-B19D-425F-8332-1AA23A5D1BE6}" type="pres">
      <dgm:prSet presAssocID="{8ED8AC6D-BBD7-4993-AD1F-EF781C34461A}" presName="spacing" presStyleCnt="0"/>
      <dgm:spPr/>
    </dgm:pt>
    <dgm:pt modelId="{1AA77E67-7D9B-43D2-BA7C-A7F6720085D8}" type="pres">
      <dgm:prSet presAssocID="{EA2D5509-892D-4679-BCD0-C15EE2FC8CCB}" presName="composite" presStyleCnt="0"/>
      <dgm:spPr/>
    </dgm:pt>
    <dgm:pt modelId="{C4CC5789-6D4E-4407-ACC1-EE3FE2A1434A}" type="pres">
      <dgm:prSet presAssocID="{EA2D5509-892D-4679-BCD0-C15EE2FC8CCB}" presName="imgShp" presStyleLbl="fgImgPlace1" presStyleIdx="2" presStyleCnt="20"/>
      <dgm:spPr/>
    </dgm:pt>
    <dgm:pt modelId="{73E7507C-2C8D-4B46-9364-F12B0F5318E3}" type="pres">
      <dgm:prSet presAssocID="{EA2D5509-892D-4679-BCD0-C15EE2FC8CCB}" presName="txShp" presStyleLbl="node1" presStyleIdx="2" presStyleCnt="20">
        <dgm:presLayoutVars>
          <dgm:bulletEnabled val="1"/>
        </dgm:presLayoutVars>
      </dgm:prSet>
      <dgm:spPr/>
      <dgm:t>
        <a:bodyPr/>
        <a:lstStyle/>
        <a:p>
          <a:endParaRPr lang="en-US"/>
        </a:p>
      </dgm:t>
    </dgm:pt>
    <dgm:pt modelId="{117B0A4B-F0FD-4780-A2DF-2026235448B5}" type="pres">
      <dgm:prSet presAssocID="{4CC91338-8B9D-4D1B-BBE0-4734A3632413}" presName="spacing" presStyleCnt="0"/>
      <dgm:spPr/>
    </dgm:pt>
    <dgm:pt modelId="{F50C6DB9-18F8-4EAC-960E-AB8ABCAE783D}" type="pres">
      <dgm:prSet presAssocID="{75F937CA-50DA-4651-884A-977F9784D72E}" presName="composite" presStyleCnt="0"/>
      <dgm:spPr/>
    </dgm:pt>
    <dgm:pt modelId="{B9A52BC5-5B06-405E-AA10-78AEB4655416}" type="pres">
      <dgm:prSet presAssocID="{75F937CA-50DA-4651-884A-977F9784D72E}" presName="imgShp" presStyleLbl="fgImgPlace1" presStyleIdx="3" presStyleCnt="20"/>
      <dgm:spPr/>
    </dgm:pt>
    <dgm:pt modelId="{D8DED8E0-88E9-49AD-8E8B-3713955844AF}" type="pres">
      <dgm:prSet presAssocID="{75F937CA-50DA-4651-884A-977F9784D72E}" presName="txShp" presStyleLbl="node1" presStyleIdx="3" presStyleCnt="20">
        <dgm:presLayoutVars>
          <dgm:bulletEnabled val="1"/>
        </dgm:presLayoutVars>
      </dgm:prSet>
      <dgm:spPr/>
      <dgm:t>
        <a:bodyPr/>
        <a:lstStyle/>
        <a:p>
          <a:endParaRPr lang="en-US"/>
        </a:p>
      </dgm:t>
    </dgm:pt>
    <dgm:pt modelId="{523A9514-BE3F-4097-AC8B-949268BDD83E}" type="pres">
      <dgm:prSet presAssocID="{161EA610-D1FE-47B2-99AB-D15802B61455}" presName="spacing" presStyleCnt="0"/>
      <dgm:spPr/>
    </dgm:pt>
    <dgm:pt modelId="{860BA8D1-BFB4-4A4B-8F9D-A680DAB385EC}" type="pres">
      <dgm:prSet presAssocID="{826E95E0-F0ED-4C25-A7FD-7CFE7896AADD}" presName="composite" presStyleCnt="0"/>
      <dgm:spPr/>
    </dgm:pt>
    <dgm:pt modelId="{234A7803-7AEC-489E-8BB6-48FBA3C3D6DE}" type="pres">
      <dgm:prSet presAssocID="{826E95E0-F0ED-4C25-A7FD-7CFE7896AADD}" presName="imgShp" presStyleLbl="fgImgPlace1" presStyleIdx="4" presStyleCnt="20"/>
      <dgm:spPr/>
    </dgm:pt>
    <dgm:pt modelId="{FFEE9E7F-8B09-457C-924D-D18C908D1308}" type="pres">
      <dgm:prSet presAssocID="{826E95E0-F0ED-4C25-A7FD-7CFE7896AADD}" presName="txShp" presStyleLbl="node1" presStyleIdx="4" presStyleCnt="20">
        <dgm:presLayoutVars>
          <dgm:bulletEnabled val="1"/>
        </dgm:presLayoutVars>
      </dgm:prSet>
      <dgm:spPr/>
      <dgm:t>
        <a:bodyPr/>
        <a:lstStyle/>
        <a:p>
          <a:endParaRPr lang="en-US"/>
        </a:p>
      </dgm:t>
    </dgm:pt>
    <dgm:pt modelId="{8C7FCCB2-4C9E-4492-A331-55FEA4169DE8}" type="pres">
      <dgm:prSet presAssocID="{5413E531-4104-41C8-B236-F1E08BC336BE}" presName="spacing" presStyleCnt="0"/>
      <dgm:spPr/>
    </dgm:pt>
    <dgm:pt modelId="{F85E153A-0EC6-46F2-B1E7-7A028DA21331}" type="pres">
      <dgm:prSet presAssocID="{5E0436FF-E7A5-464B-9EF7-B5C236D9F5DD}" presName="composite" presStyleCnt="0"/>
      <dgm:spPr/>
    </dgm:pt>
    <dgm:pt modelId="{04F228EE-89BA-4998-9624-986448F1F4AF}" type="pres">
      <dgm:prSet presAssocID="{5E0436FF-E7A5-464B-9EF7-B5C236D9F5DD}" presName="imgShp" presStyleLbl="fgImgPlace1" presStyleIdx="5" presStyleCnt="20"/>
      <dgm:spPr/>
    </dgm:pt>
    <dgm:pt modelId="{E7238653-7652-4251-A02F-BD3D9F7C490B}" type="pres">
      <dgm:prSet presAssocID="{5E0436FF-E7A5-464B-9EF7-B5C236D9F5DD}" presName="txShp" presStyleLbl="node1" presStyleIdx="5" presStyleCnt="20">
        <dgm:presLayoutVars>
          <dgm:bulletEnabled val="1"/>
        </dgm:presLayoutVars>
      </dgm:prSet>
      <dgm:spPr/>
      <dgm:t>
        <a:bodyPr/>
        <a:lstStyle/>
        <a:p>
          <a:endParaRPr lang="en-US"/>
        </a:p>
      </dgm:t>
    </dgm:pt>
    <dgm:pt modelId="{938BBBFC-1B3E-43C1-92F5-5F63E8A84FCD}" type="pres">
      <dgm:prSet presAssocID="{56968EA7-ECEA-4433-AB0E-52DEA698F394}" presName="spacing" presStyleCnt="0"/>
      <dgm:spPr/>
    </dgm:pt>
    <dgm:pt modelId="{A2DC744D-A658-437F-8030-8E7E70CA89C8}" type="pres">
      <dgm:prSet presAssocID="{241E3073-C73F-45B8-8DA7-7E4B4AA41F51}" presName="composite" presStyleCnt="0"/>
      <dgm:spPr/>
    </dgm:pt>
    <dgm:pt modelId="{6FD5D6D6-10D2-4B13-99AF-18CF4313D4CA}" type="pres">
      <dgm:prSet presAssocID="{241E3073-C73F-45B8-8DA7-7E4B4AA41F51}" presName="imgShp" presStyleLbl="fgImgPlace1" presStyleIdx="6" presStyleCnt="20"/>
      <dgm:spPr/>
    </dgm:pt>
    <dgm:pt modelId="{9B7C4562-3597-4418-AA22-A4ED68523FD2}" type="pres">
      <dgm:prSet presAssocID="{241E3073-C73F-45B8-8DA7-7E4B4AA41F51}" presName="txShp" presStyleLbl="node1" presStyleIdx="6" presStyleCnt="20">
        <dgm:presLayoutVars>
          <dgm:bulletEnabled val="1"/>
        </dgm:presLayoutVars>
      </dgm:prSet>
      <dgm:spPr/>
      <dgm:t>
        <a:bodyPr/>
        <a:lstStyle/>
        <a:p>
          <a:endParaRPr lang="en-US"/>
        </a:p>
      </dgm:t>
    </dgm:pt>
    <dgm:pt modelId="{82C881DD-6B0B-4F20-8ECB-51D9E2D276DA}" type="pres">
      <dgm:prSet presAssocID="{2A83A394-EB13-42A0-939D-A6C4D7634F38}" presName="spacing" presStyleCnt="0"/>
      <dgm:spPr/>
    </dgm:pt>
    <dgm:pt modelId="{59A8E39B-F33F-4C4B-81B7-5A9632B0EB38}" type="pres">
      <dgm:prSet presAssocID="{4693E3B0-9BD9-42DA-A6C8-986EFA3F6B8C}" presName="composite" presStyleCnt="0"/>
      <dgm:spPr/>
    </dgm:pt>
    <dgm:pt modelId="{35DCAE6F-8E23-4472-AAF8-D6EA7D21C4ED}" type="pres">
      <dgm:prSet presAssocID="{4693E3B0-9BD9-42DA-A6C8-986EFA3F6B8C}" presName="imgShp" presStyleLbl="fgImgPlace1" presStyleIdx="7" presStyleCnt="20"/>
      <dgm:spPr/>
    </dgm:pt>
    <dgm:pt modelId="{DEEB0EC8-BCB7-4CC4-914F-50398C16E226}" type="pres">
      <dgm:prSet presAssocID="{4693E3B0-9BD9-42DA-A6C8-986EFA3F6B8C}" presName="txShp" presStyleLbl="node1" presStyleIdx="7" presStyleCnt="20">
        <dgm:presLayoutVars>
          <dgm:bulletEnabled val="1"/>
        </dgm:presLayoutVars>
      </dgm:prSet>
      <dgm:spPr/>
      <dgm:t>
        <a:bodyPr/>
        <a:lstStyle/>
        <a:p>
          <a:endParaRPr lang="en-US"/>
        </a:p>
      </dgm:t>
    </dgm:pt>
    <dgm:pt modelId="{E821AB22-BB33-4639-8BF0-839DC2735337}" type="pres">
      <dgm:prSet presAssocID="{C5D406E3-9149-4F70-B189-CA2A4E38D354}" presName="spacing" presStyleCnt="0"/>
      <dgm:spPr/>
    </dgm:pt>
    <dgm:pt modelId="{F6C5AA0B-B3BB-45A8-9B74-F7DA88B45376}" type="pres">
      <dgm:prSet presAssocID="{55074F42-4C3B-49E8-8061-40CD9BCC4E41}" presName="composite" presStyleCnt="0"/>
      <dgm:spPr/>
    </dgm:pt>
    <dgm:pt modelId="{3A2E78FF-DC55-438B-ABD8-31CB78062D68}" type="pres">
      <dgm:prSet presAssocID="{55074F42-4C3B-49E8-8061-40CD9BCC4E41}" presName="imgShp" presStyleLbl="fgImgPlace1" presStyleIdx="8" presStyleCnt="20"/>
      <dgm:spPr/>
    </dgm:pt>
    <dgm:pt modelId="{B4978A13-E253-4E1E-996C-EF4FBF1071C6}" type="pres">
      <dgm:prSet presAssocID="{55074F42-4C3B-49E8-8061-40CD9BCC4E41}" presName="txShp" presStyleLbl="node1" presStyleIdx="8" presStyleCnt="20">
        <dgm:presLayoutVars>
          <dgm:bulletEnabled val="1"/>
        </dgm:presLayoutVars>
      </dgm:prSet>
      <dgm:spPr/>
      <dgm:t>
        <a:bodyPr/>
        <a:lstStyle/>
        <a:p>
          <a:endParaRPr lang="en-US"/>
        </a:p>
      </dgm:t>
    </dgm:pt>
    <dgm:pt modelId="{C6E77F31-8D08-4C21-8941-7B5FA7ED8581}" type="pres">
      <dgm:prSet presAssocID="{4B187F2C-4282-4169-92FB-075F4E6B14D4}" presName="spacing" presStyleCnt="0"/>
      <dgm:spPr/>
    </dgm:pt>
    <dgm:pt modelId="{05D8F466-9F6C-4473-B489-FE984E7B3E99}" type="pres">
      <dgm:prSet presAssocID="{5521F995-C7B5-4740-B256-D3F59E2628AB}" presName="composite" presStyleCnt="0"/>
      <dgm:spPr/>
    </dgm:pt>
    <dgm:pt modelId="{9475439F-0E04-4A42-8404-20FADE50388E}" type="pres">
      <dgm:prSet presAssocID="{5521F995-C7B5-4740-B256-D3F59E2628AB}" presName="imgShp" presStyleLbl="fgImgPlace1" presStyleIdx="9" presStyleCnt="20"/>
      <dgm:spPr/>
    </dgm:pt>
    <dgm:pt modelId="{E7FB741E-769E-4C46-8BBB-E6D3FA299C29}" type="pres">
      <dgm:prSet presAssocID="{5521F995-C7B5-4740-B256-D3F59E2628AB}" presName="txShp" presStyleLbl="node1" presStyleIdx="9" presStyleCnt="20">
        <dgm:presLayoutVars>
          <dgm:bulletEnabled val="1"/>
        </dgm:presLayoutVars>
      </dgm:prSet>
      <dgm:spPr/>
      <dgm:t>
        <a:bodyPr/>
        <a:lstStyle/>
        <a:p>
          <a:endParaRPr lang="en-US"/>
        </a:p>
      </dgm:t>
    </dgm:pt>
    <dgm:pt modelId="{FB605B26-F497-428F-8FAA-366480BB8ED8}" type="pres">
      <dgm:prSet presAssocID="{DEF71144-8088-4DF5-B84A-963A0B2C7071}" presName="spacing" presStyleCnt="0"/>
      <dgm:spPr/>
    </dgm:pt>
    <dgm:pt modelId="{0A8BC0B9-484F-4ADB-A597-A689BEA8A0EF}" type="pres">
      <dgm:prSet presAssocID="{0B72A338-C404-458B-A604-2E15BDFB269C}" presName="composite" presStyleCnt="0"/>
      <dgm:spPr/>
    </dgm:pt>
    <dgm:pt modelId="{F2B70A73-EB9A-4605-AB95-518B13F4DB43}" type="pres">
      <dgm:prSet presAssocID="{0B72A338-C404-458B-A604-2E15BDFB269C}" presName="imgShp" presStyleLbl="fgImgPlace1" presStyleIdx="10" presStyleCnt="20"/>
      <dgm:spPr/>
    </dgm:pt>
    <dgm:pt modelId="{41921B7F-A14D-402F-837A-790E31401BC8}" type="pres">
      <dgm:prSet presAssocID="{0B72A338-C404-458B-A604-2E15BDFB269C}" presName="txShp" presStyleLbl="node1" presStyleIdx="10" presStyleCnt="20">
        <dgm:presLayoutVars>
          <dgm:bulletEnabled val="1"/>
        </dgm:presLayoutVars>
      </dgm:prSet>
      <dgm:spPr/>
      <dgm:t>
        <a:bodyPr/>
        <a:lstStyle/>
        <a:p>
          <a:endParaRPr lang="en-US"/>
        </a:p>
      </dgm:t>
    </dgm:pt>
    <dgm:pt modelId="{0AA85D91-1447-48AF-9922-BF07917E2528}" type="pres">
      <dgm:prSet presAssocID="{9E95AE70-48A2-4710-A8DC-F0B871AECA16}" presName="spacing" presStyleCnt="0"/>
      <dgm:spPr/>
    </dgm:pt>
    <dgm:pt modelId="{B60F7536-60CF-4230-8BB7-FF85029CF0ED}" type="pres">
      <dgm:prSet presAssocID="{E73966E6-2ECA-4362-9029-02C4DC47EBB0}" presName="composite" presStyleCnt="0"/>
      <dgm:spPr/>
    </dgm:pt>
    <dgm:pt modelId="{B89FC2CC-CEC5-480C-917D-525E8A8AAB17}" type="pres">
      <dgm:prSet presAssocID="{E73966E6-2ECA-4362-9029-02C4DC47EBB0}" presName="imgShp" presStyleLbl="fgImgPlace1" presStyleIdx="11" presStyleCnt="20"/>
      <dgm:spPr/>
    </dgm:pt>
    <dgm:pt modelId="{DD9650CD-9DB7-44BA-B807-6EDACD18BCCD}" type="pres">
      <dgm:prSet presAssocID="{E73966E6-2ECA-4362-9029-02C4DC47EBB0}" presName="txShp" presStyleLbl="node1" presStyleIdx="11" presStyleCnt="20">
        <dgm:presLayoutVars>
          <dgm:bulletEnabled val="1"/>
        </dgm:presLayoutVars>
      </dgm:prSet>
      <dgm:spPr/>
      <dgm:t>
        <a:bodyPr/>
        <a:lstStyle/>
        <a:p>
          <a:endParaRPr lang="en-US"/>
        </a:p>
      </dgm:t>
    </dgm:pt>
    <dgm:pt modelId="{8FAC0C71-6468-4994-BF14-D5C3198046ED}" type="pres">
      <dgm:prSet presAssocID="{233CE14C-F4F0-4541-82F6-CC6A4C56C17D}" presName="spacing" presStyleCnt="0"/>
      <dgm:spPr/>
    </dgm:pt>
    <dgm:pt modelId="{6BD637E5-449E-4B78-9DAC-D567EE0BDC68}" type="pres">
      <dgm:prSet presAssocID="{213543AC-5634-42F3-9A3A-BC02F9D88C72}" presName="composite" presStyleCnt="0"/>
      <dgm:spPr/>
    </dgm:pt>
    <dgm:pt modelId="{C81FD9E0-4F35-4BB5-9490-16A78052F8D4}" type="pres">
      <dgm:prSet presAssocID="{213543AC-5634-42F3-9A3A-BC02F9D88C72}" presName="imgShp" presStyleLbl="fgImgPlace1" presStyleIdx="12" presStyleCnt="20"/>
      <dgm:spPr/>
    </dgm:pt>
    <dgm:pt modelId="{43653A61-05F6-4F62-AD2E-9693CC8A466B}" type="pres">
      <dgm:prSet presAssocID="{213543AC-5634-42F3-9A3A-BC02F9D88C72}" presName="txShp" presStyleLbl="node1" presStyleIdx="12" presStyleCnt="20">
        <dgm:presLayoutVars>
          <dgm:bulletEnabled val="1"/>
        </dgm:presLayoutVars>
      </dgm:prSet>
      <dgm:spPr/>
      <dgm:t>
        <a:bodyPr/>
        <a:lstStyle/>
        <a:p>
          <a:endParaRPr lang="en-US"/>
        </a:p>
      </dgm:t>
    </dgm:pt>
    <dgm:pt modelId="{DAFFF5B6-8149-4112-9194-6458D949E2B9}" type="pres">
      <dgm:prSet presAssocID="{0962597C-E018-4851-981E-D2E09DE60771}" presName="spacing" presStyleCnt="0"/>
      <dgm:spPr/>
    </dgm:pt>
    <dgm:pt modelId="{F18DE304-F803-46BB-9A12-EB029E9B3918}" type="pres">
      <dgm:prSet presAssocID="{97821C98-8A54-4725-A332-E6855B13DC1A}" presName="composite" presStyleCnt="0"/>
      <dgm:spPr/>
    </dgm:pt>
    <dgm:pt modelId="{14036881-107F-4A7E-89B4-60907EEF3CD4}" type="pres">
      <dgm:prSet presAssocID="{97821C98-8A54-4725-A332-E6855B13DC1A}" presName="imgShp" presStyleLbl="fgImgPlace1" presStyleIdx="13" presStyleCnt="20"/>
      <dgm:spPr/>
    </dgm:pt>
    <dgm:pt modelId="{944C2799-898F-4908-8922-9FCA1A8D4062}" type="pres">
      <dgm:prSet presAssocID="{97821C98-8A54-4725-A332-E6855B13DC1A}" presName="txShp" presStyleLbl="node1" presStyleIdx="13" presStyleCnt="20">
        <dgm:presLayoutVars>
          <dgm:bulletEnabled val="1"/>
        </dgm:presLayoutVars>
      </dgm:prSet>
      <dgm:spPr/>
      <dgm:t>
        <a:bodyPr/>
        <a:lstStyle/>
        <a:p>
          <a:endParaRPr lang="en-US"/>
        </a:p>
      </dgm:t>
    </dgm:pt>
    <dgm:pt modelId="{46EC185C-45D1-45D8-9757-A05BEFBF22C5}" type="pres">
      <dgm:prSet presAssocID="{F1AD5DF0-C7C6-4E0B-939B-AF216B937955}" presName="spacing" presStyleCnt="0"/>
      <dgm:spPr/>
    </dgm:pt>
    <dgm:pt modelId="{5157BF8F-CB17-45F8-8154-4B118D1CFF03}" type="pres">
      <dgm:prSet presAssocID="{4F22CF97-F5EF-4CAC-A732-F76EE0602266}" presName="composite" presStyleCnt="0"/>
      <dgm:spPr/>
    </dgm:pt>
    <dgm:pt modelId="{5B50202A-9BC2-4487-BE04-889A3208919A}" type="pres">
      <dgm:prSet presAssocID="{4F22CF97-F5EF-4CAC-A732-F76EE0602266}" presName="imgShp" presStyleLbl="fgImgPlace1" presStyleIdx="14" presStyleCnt="20"/>
      <dgm:spPr/>
    </dgm:pt>
    <dgm:pt modelId="{ABD4D75A-6148-4C80-9A3A-5A6E163C3EFA}" type="pres">
      <dgm:prSet presAssocID="{4F22CF97-F5EF-4CAC-A732-F76EE0602266}" presName="txShp" presStyleLbl="node1" presStyleIdx="14" presStyleCnt="20">
        <dgm:presLayoutVars>
          <dgm:bulletEnabled val="1"/>
        </dgm:presLayoutVars>
      </dgm:prSet>
      <dgm:spPr/>
      <dgm:t>
        <a:bodyPr/>
        <a:lstStyle/>
        <a:p>
          <a:endParaRPr lang="en-US"/>
        </a:p>
      </dgm:t>
    </dgm:pt>
    <dgm:pt modelId="{6F7F7EC3-74CB-41C6-AE2D-9A3611E75A26}" type="pres">
      <dgm:prSet presAssocID="{527B2085-3B9F-40B6-AC3F-B10E5570A82C}" presName="spacing" presStyleCnt="0"/>
      <dgm:spPr/>
    </dgm:pt>
    <dgm:pt modelId="{B4CD053E-2342-495F-88D6-D5A1FBF556E6}" type="pres">
      <dgm:prSet presAssocID="{40B97A90-3798-426F-A0A6-659ABD56C858}" presName="composite" presStyleCnt="0"/>
      <dgm:spPr/>
    </dgm:pt>
    <dgm:pt modelId="{4B13F429-CDEE-422E-A53C-108606529B45}" type="pres">
      <dgm:prSet presAssocID="{40B97A90-3798-426F-A0A6-659ABD56C858}" presName="imgShp" presStyleLbl="fgImgPlace1" presStyleIdx="15" presStyleCnt="20"/>
      <dgm:spPr/>
    </dgm:pt>
    <dgm:pt modelId="{342B0A92-A5CF-4F88-A538-9F31A79B7B10}" type="pres">
      <dgm:prSet presAssocID="{40B97A90-3798-426F-A0A6-659ABD56C858}" presName="txShp" presStyleLbl="node1" presStyleIdx="15" presStyleCnt="20">
        <dgm:presLayoutVars>
          <dgm:bulletEnabled val="1"/>
        </dgm:presLayoutVars>
      </dgm:prSet>
      <dgm:spPr/>
      <dgm:t>
        <a:bodyPr/>
        <a:lstStyle/>
        <a:p>
          <a:endParaRPr lang="en-US"/>
        </a:p>
      </dgm:t>
    </dgm:pt>
    <dgm:pt modelId="{0B7A1C4F-7DE1-48DC-A35A-076852E3C099}" type="pres">
      <dgm:prSet presAssocID="{192260BE-59D6-478D-896A-023152041CC7}" presName="spacing" presStyleCnt="0"/>
      <dgm:spPr/>
    </dgm:pt>
    <dgm:pt modelId="{F602F3D7-AC2E-470D-B9AF-DA6D73997732}" type="pres">
      <dgm:prSet presAssocID="{2CD2141B-0BF3-4FE0-9E03-B9C26450E52F}" presName="composite" presStyleCnt="0"/>
      <dgm:spPr/>
    </dgm:pt>
    <dgm:pt modelId="{9875DD12-7110-4FB9-A1FB-0AAEC824E0B4}" type="pres">
      <dgm:prSet presAssocID="{2CD2141B-0BF3-4FE0-9E03-B9C26450E52F}" presName="imgShp" presStyleLbl="fgImgPlace1" presStyleIdx="16" presStyleCnt="20"/>
      <dgm:spPr/>
    </dgm:pt>
    <dgm:pt modelId="{CBD56D35-30A4-42B6-8865-0D839D6913A7}" type="pres">
      <dgm:prSet presAssocID="{2CD2141B-0BF3-4FE0-9E03-B9C26450E52F}" presName="txShp" presStyleLbl="node1" presStyleIdx="16" presStyleCnt="20">
        <dgm:presLayoutVars>
          <dgm:bulletEnabled val="1"/>
        </dgm:presLayoutVars>
      </dgm:prSet>
      <dgm:spPr/>
      <dgm:t>
        <a:bodyPr/>
        <a:lstStyle/>
        <a:p>
          <a:endParaRPr lang="en-US"/>
        </a:p>
      </dgm:t>
    </dgm:pt>
    <dgm:pt modelId="{7C0A056B-2AF8-4B13-AD08-B9CC4D34DA2E}" type="pres">
      <dgm:prSet presAssocID="{3658E4A5-D405-4633-81D7-D81CBA188E0A}" presName="spacing" presStyleCnt="0"/>
      <dgm:spPr/>
    </dgm:pt>
    <dgm:pt modelId="{CAA0062F-A88A-4C66-BF3E-D50B8D379E2F}" type="pres">
      <dgm:prSet presAssocID="{FCAC3341-98DE-4A69-AB21-17D0D8BA2B52}" presName="composite" presStyleCnt="0"/>
      <dgm:spPr/>
    </dgm:pt>
    <dgm:pt modelId="{1907EFF4-06D7-47E4-AE09-BA7561B84216}" type="pres">
      <dgm:prSet presAssocID="{FCAC3341-98DE-4A69-AB21-17D0D8BA2B52}" presName="imgShp" presStyleLbl="fgImgPlace1" presStyleIdx="17" presStyleCnt="20"/>
      <dgm:spPr/>
    </dgm:pt>
    <dgm:pt modelId="{DD59990F-0745-4540-8ED1-FA9F9CF6F463}" type="pres">
      <dgm:prSet presAssocID="{FCAC3341-98DE-4A69-AB21-17D0D8BA2B52}" presName="txShp" presStyleLbl="node1" presStyleIdx="17" presStyleCnt="20">
        <dgm:presLayoutVars>
          <dgm:bulletEnabled val="1"/>
        </dgm:presLayoutVars>
      </dgm:prSet>
      <dgm:spPr/>
      <dgm:t>
        <a:bodyPr/>
        <a:lstStyle/>
        <a:p>
          <a:endParaRPr lang="en-US"/>
        </a:p>
      </dgm:t>
    </dgm:pt>
    <dgm:pt modelId="{914EEDCC-97EA-4C29-8998-AE6BC6393946}" type="pres">
      <dgm:prSet presAssocID="{5C7582EC-CB46-4355-8FB7-ADBD26B32D3E}" presName="spacing" presStyleCnt="0"/>
      <dgm:spPr/>
    </dgm:pt>
    <dgm:pt modelId="{DDCB125A-E4EE-4B6D-AEE0-D8F994099AB0}" type="pres">
      <dgm:prSet presAssocID="{01EFBD92-93A9-45AA-8397-CE29052E7355}" presName="composite" presStyleCnt="0"/>
      <dgm:spPr/>
    </dgm:pt>
    <dgm:pt modelId="{28CA74FA-B0BA-4AC7-A202-281F9621426A}" type="pres">
      <dgm:prSet presAssocID="{01EFBD92-93A9-45AA-8397-CE29052E7355}" presName="imgShp" presStyleLbl="fgImgPlace1" presStyleIdx="18" presStyleCnt="20"/>
      <dgm:spPr/>
    </dgm:pt>
    <dgm:pt modelId="{127DB356-B1FB-41D6-94B4-5598746D3E44}" type="pres">
      <dgm:prSet presAssocID="{01EFBD92-93A9-45AA-8397-CE29052E7355}" presName="txShp" presStyleLbl="node1" presStyleIdx="18" presStyleCnt="20">
        <dgm:presLayoutVars>
          <dgm:bulletEnabled val="1"/>
        </dgm:presLayoutVars>
      </dgm:prSet>
      <dgm:spPr/>
      <dgm:t>
        <a:bodyPr/>
        <a:lstStyle/>
        <a:p>
          <a:endParaRPr lang="en-US"/>
        </a:p>
      </dgm:t>
    </dgm:pt>
    <dgm:pt modelId="{F341502C-1357-45A4-8429-968AFDE02C9E}" type="pres">
      <dgm:prSet presAssocID="{610001BA-3E07-48E0-AE78-8E7FD9FEF3A3}" presName="spacing" presStyleCnt="0"/>
      <dgm:spPr/>
    </dgm:pt>
    <dgm:pt modelId="{6296F4D5-BCCD-400F-96D8-C2DB70172D88}" type="pres">
      <dgm:prSet presAssocID="{322076FF-3E80-480B-8373-46DFD00C9924}" presName="composite" presStyleCnt="0"/>
      <dgm:spPr/>
    </dgm:pt>
    <dgm:pt modelId="{53E50B4F-BF99-4101-8D0E-05B1D1ACC2DF}" type="pres">
      <dgm:prSet presAssocID="{322076FF-3E80-480B-8373-46DFD00C9924}" presName="imgShp" presStyleLbl="fgImgPlace1" presStyleIdx="19" presStyleCnt="20"/>
      <dgm:spPr/>
    </dgm:pt>
    <dgm:pt modelId="{340400CC-A396-4D6A-ACC6-818B92C5CF18}" type="pres">
      <dgm:prSet presAssocID="{322076FF-3E80-480B-8373-46DFD00C9924}" presName="txShp" presStyleLbl="node1" presStyleIdx="19" presStyleCnt="20">
        <dgm:presLayoutVars>
          <dgm:bulletEnabled val="1"/>
        </dgm:presLayoutVars>
      </dgm:prSet>
      <dgm:spPr/>
      <dgm:t>
        <a:bodyPr/>
        <a:lstStyle/>
        <a:p>
          <a:endParaRPr lang="en-US"/>
        </a:p>
      </dgm:t>
    </dgm:pt>
  </dgm:ptLst>
  <dgm:cxnLst>
    <dgm:cxn modelId="{C51E774C-0994-487F-A4EB-4110E917C30F}" type="presOf" srcId="{826E95E0-F0ED-4C25-A7FD-7CFE7896AADD}" destId="{FFEE9E7F-8B09-457C-924D-D18C908D1308}" srcOrd="0" destOrd="0" presId="urn:microsoft.com/office/officeart/2005/8/layout/vList3"/>
    <dgm:cxn modelId="{634EDD8C-D9D9-4B06-8DBB-90A068AD9F26}" type="presOf" srcId="{322076FF-3E80-480B-8373-46DFD00C9924}" destId="{340400CC-A396-4D6A-ACC6-818B92C5CF18}" srcOrd="0" destOrd="0" presId="urn:microsoft.com/office/officeart/2005/8/layout/vList3"/>
    <dgm:cxn modelId="{075BD7BA-41D6-4E25-BECB-98BA027F5C80}" type="presOf" srcId="{2CD2141B-0BF3-4FE0-9E03-B9C26450E52F}" destId="{CBD56D35-30A4-42B6-8865-0D839D6913A7}" srcOrd="0" destOrd="0" presId="urn:microsoft.com/office/officeart/2005/8/layout/vList3"/>
    <dgm:cxn modelId="{91B6321A-9B2A-4DC9-BC7A-D0B932B928FE}" srcId="{8022048A-EFB6-42A6-9170-2D779DE8013F}" destId="{C097BECA-321F-4089-A469-AF126DE86E1C}" srcOrd="1" destOrd="0" parTransId="{2817AA7E-6759-4452-AD8D-C0D701CC86AB}" sibTransId="{8ED8AC6D-BBD7-4993-AD1F-EF781C34461A}"/>
    <dgm:cxn modelId="{418285AA-9C51-4AD7-A560-03704E77955A}" srcId="{8022048A-EFB6-42A6-9170-2D779DE8013F}" destId="{286AF8E1-6BB6-411B-B3E0-84D4FDD8B70F}" srcOrd="0" destOrd="0" parTransId="{0C4E0E09-9C73-4BBE-8E86-07EC0175CFED}" sibTransId="{EA230171-66CB-4B74-8F96-D9B0635F59F8}"/>
    <dgm:cxn modelId="{F17A489B-6BFE-4E5D-B554-CE4E0E97E4E3}" type="presOf" srcId="{97821C98-8A54-4725-A332-E6855B13DC1A}" destId="{944C2799-898F-4908-8922-9FCA1A8D4062}" srcOrd="0" destOrd="0" presId="urn:microsoft.com/office/officeart/2005/8/layout/vList3"/>
    <dgm:cxn modelId="{236E8CF2-EDBA-4819-86FB-3ED17B1C5B07}" type="presOf" srcId="{FCAC3341-98DE-4A69-AB21-17D0D8BA2B52}" destId="{DD59990F-0745-4540-8ED1-FA9F9CF6F463}" srcOrd="0" destOrd="0" presId="urn:microsoft.com/office/officeart/2005/8/layout/vList3"/>
    <dgm:cxn modelId="{FB5E75EE-8106-4FDA-9DCB-3817136D219F}" type="presOf" srcId="{241E3073-C73F-45B8-8DA7-7E4B4AA41F51}" destId="{9B7C4562-3597-4418-AA22-A4ED68523FD2}" srcOrd="0" destOrd="0" presId="urn:microsoft.com/office/officeart/2005/8/layout/vList3"/>
    <dgm:cxn modelId="{7C8E2BB6-9145-4AE8-B725-C7247C8FA613}" type="presOf" srcId="{0B72A338-C404-458B-A604-2E15BDFB269C}" destId="{41921B7F-A14D-402F-837A-790E31401BC8}" srcOrd="0" destOrd="0" presId="urn:microsoft.com/office/officeart/2005/8/layout/vList3"/>
    <dgm:cxn modelId="{2B669C88-BEDF-472E-97C9-9D1D0F462EE2}" srcId="{8022048A-EFB6-42A6-9170-2D779DE8013F}" destId="{97821C98-8A54-4725-A332-E6855B13DC1A}" srcOrd="13" destOrd="0" parTransId="{D9B0F619-8F2D-4839-A5EA-C2C8D29C4806}" sibTransId="{F1AD5DF0-C7C6-4E0B-939B-AF216B937955}"/>
    <dgm:cxn modelId="{3EF107D4-9048-43F2-86A4-E4307726C28E}" srcId="{8022048A-EFB6-42A6-9170-2D779DE8013F}" destId="{40B97A90-3798-426F-A0A6-659ABD56C858}" srcOrd="15" destOrd="0" parTransId="{F338C8FA-37BC-4A9B-A329-132E40BD3BE6}" sibTransId="{192260BE-59D6-478D-896A-023152041CC7}"/>
    <dgm:cxn modelId="{D222A63A-C493-4763-B366-80BCB7A2FF32}" type="presOf" srcId="{55074F42-4C3B-49E8-8061-40CD9BCC4E41}" destId="{B4978A13-E253-4E1E-996C-EF4FBF1071C6}" srcOrd="0" destOrd="0" presId="urn:microsoft.com/office/officeart/2005/8/layout/vList3"/>
    <dgm:cxn modelId="{20DC89CD-E0D8-4F43-AF44-C5AE8560AF54}" srcId="{8022048A-EFB6-42A6-9170-2D779DE8013F}" destId="{826E95E0-F0ED-4C25-A7FD-7CFE7896AADD}" srcOrd="4" destOrd="0" parTransId="{3DBFA5CF-9E8E-4688-9AB3-3F8DCC1116DA}" sibTransId="{5413E531-4104-41C8-B236-F1E08BC336BE}"/>
    <dgm:cxn modelId="{EC67CA08-C61D-4EB1-BC93-D1645DD4C64F}" srcId="{8022048A-EFB6-42A6-9170-2D779DE8013F}" destId="{01EFBD92-93A9-45AA-8397-CE29052E7355}" srcOrd="18" destOrd="0" parTransId="{4E51B3AB-4D4B-4D96-A1B6-9D65C68205A9}" sibTransId="{610001BA-3E07-48E0-AE78-8E7FD9FEF3A3}"/>
    <dgm:cxn modelId="{08316DC4-ACD5-4C47-A8EA-6C57A0EE5363}" type="presOf" srcId="{213543AC-5634-42F3-9A3A-BC02F9D88C72}" destId="{43653A61-05F6-4F62-AD2E-9693CC8A466B}" srcOrd="0" destOrd="0" presId="urn:microsoft.com/office/officeart/2005/8/layout/vList3"/>
    <dgm:cxn modelId="{050D9B0A-3537-410D-894C-5C0A4194E3ED}" type="presOf" srcId="{5521F995-C7B5-4740-B256-D3F59E2628AB}" destId="{E7FB741E-769E-4C46-8BBB-E6D3FA299C29}" srcOrd="0" destOrd="0" presId="urn:microsoft.com/office/officeart/2005/8/layout/vList3"/>
    <dgm:cxn modelId="{2ABE2D63-EBEB-4402-A321-86429F9F1BD1}" srcId="{8022048A-EFB6-42A6-9170-2D779DE8013F}" destId="{FCAC3341-98DE-4A69-AB21-17D0D8BA2B52}" srcOrd="17" destOrd="0" parTransId="{819D92DA-986E-4ADF-AA48-233D7A580681}" sibTransId="{5C7582EC-CB46-4355-8FB7-ADBD26B32D3E}"/>
    <dgm:cxn modelId="{A6A0F0C5-52AA-4F7F-83B4-D8402F8BE772}" srcId="{8022048A-EFB6-42A6-9170-2D779DE8013F}" destId="{322076FF-3E80-480B-8373-46DFD00C9924}" srcOrd="19" destOrd="0" parTransId="{98C181B4-1A38-4500-8544-6A68C9D8C675}" sibTransId="{23B23843-C89B-4AD1-A5B0-A62E2AF85845}"/>
    <dgm:cxn modelId="{26C8D847-0C34-4FCA-9557-F0D04B96FED3}" srcId="{8022048A-EFB6-42A6-9170-2D779DE8013F}" destId="{75F937CA-50DA-4651-884A-977F9784D72E}" srcOrd="3" destOrd="0" parTransId="{4323A9E4-20AA-47C7-85E4-383E633B5278}" sibTransId="{161EA610-D1FE-47B2-99AB-D15802B61455}"/>
    <dgm:cxn modelId="{DDCB54F4-BADB-4EB8-BF33-B2545A3CF0F4}" type="presOf" srcId="{01EFBD92-93A9-45AA-8397-CE29052E7355}" destId="{127DB356-B1FB-41D6-94B4-5598746D3E44}" srcOrd="0" destOrd="0" presId="urn:microsoft.com/office/officeart/2005/8/layout/vList3"/>
    <dgm:cxn modelId="{FFFEEBE0-5149-4193-9559-A57FE0EB9F07}" type="presOf" srcId="{286AF8E1-6BB6-411B-B3E0-84D4FDD8B70F}" destId="{8F13A90E-8F3C-4005-8B9C-1F1B8B2BC408}" srcOrd="0" destOrd="0" presId="urn:microsoft.com/office/officeart/2005/8/layout/vList3"/>
    <dgm:cxn modelId="{CEBE0F7C-E59A-4F5D-94A0-2ED999B48A3F}" type="presOf" srcId="{4693E3B0-9BD9-42DA-A6C8-986EFA3F6B8C}" destId="{DEEB0EC8-BCB7-4CC4-914F-50398C16E226}" srcOrd="0" destOrd="0" presId="urn:microsoft.com/office/officeart/2005/8/layout/vList3"/>
    <dgm:cxn modelId="{2AEEC67A-FBAD-47EC-A03E-42B181FC54BC}" type="presOf" srcId="{EA2D5509-892D-4679-BCD0-C15EE2FC8CCB}" destId="{73E7507C-2C8D-4B46-9364-F12B0F5318E3}" srcOrd="0" destOrd="0" presId="urn:microsoft.com/office/officeart/2005/8/layout/vList3"/>
    <dgm:cxn modelId="{432000D9-5CF0-409B-BD7F-6F2CEEBA81C8}" srcId="{8022048A-EFB6-42A6-9170-2D779DE8013F}" destId="{5E0436FF-E7A5-464B-9EF7-B5C236D9F5DD}" srcOrd="5" destOrd="0" parTransId="{BCD5E37A-226A-4E4F-ADE8-94B6903B56C1}" sibTransId="{56968EA7-ECEA-4433-AB0E-52DEA698F394}"/>
    <dgm:cxn modelId="{618A5F25-71C1-4CD8-9B41-707300724567}" srcId="{8022048A-EFB6-42A6-9170-2D779DE8013F}" destId="{4693E3B0-9BD9-42DA-A6C8-986EFA3F6B8C}" srcOrd="7" destOrd="0" parTransId="{A6501EBD-39B3-44FD-B0E6-24EFB4951E8D}" sibTransId="{C5D406E3-9149-4F70-B189-CA2A4E38D354}"/>
    <dgm:cxn modelId="{95617B4E-A49F-4AD1-85EE-75B5DDD3AEC9}" srcId="{8022048A-EFB6-42A6-9170-2D779DE8013F}" destId="{55074F42-4C3B-49E8-8061-40CD9BCC4E41}" srcOrd="8" destOrd="0" parTransId="{D3487858-B161-4E83-A90E-70294E9FDF70}" sibTransId="{4B187F2C-4282-4169-92FB-075F4E6B14D4}"/>
    <dgm:cxn modelId="{654B8D84-1000-497F-9726-5999866F02C3}" type="presOf" srcId="{75F937CA-50DA-4651-884A-977F9784D72E}" destId="{D8DED8E0-88E9-49AD-8E8B-3713955844AF}" srcOrd="0" destOrd="0" presId="urn:microsoft.com/office/officeart/2005/8/layout/vList3"/>
    <dgm:cxn modelId="{8B7919DE-491C-4D78-AD21-41098F966795}" srcId="{8022048A-EFB6-42A6-9170-2D779DE8013F}" destId="{241E3073-C73F-45B8-8DA7-7E4B4AA41F51}" srcOrd="6" destOrd="0" parTransId="{8A9CE735-3267-4E09-84FB-B85B5ACB43D8}" sibTransId="{2A83A394-EB13-42A0-939D-A6C4D7634F38}"/>
    <dgm:cxn modelId="{3FCFFC06-DA01-4863-B6F2-AD82E4AFE084}" srcId="{8022048A-EFB6-42A6-9170-2D779DE8013F}" destId="{E73966E6-2ECA-4362-9029-02C4DC47EBB0}" srcOrd="11" destOrd="0" parTransId="{64BA718F-27C2-40AF-B190-6315A45E7CED}" sibTransId="{233CE14C-F4F0-4541-82F6-CC6A4C56C17D}"/>
    <dgm:cxn modelId="{21393715-7A41-4701-BB08-3F9ABC73723A}" type="presOf" srcId="{E73966E6-2ECA-4362-9029-02C4DC47EBB0}" destId="{DD9650CD-9DB7-44BA-B807-6EDACD18BCCD}" srcOrd="0" destOrd="0" presId="urn:microsoft.com/office/officeart/2005/8/layout/vList3"/>
    <dgm:cxn modelId="{C444A5AE-95D8-434F-BE60-491CA3E236CA}" srcId="{8022048A-EFB6-42A6-9170-2D779DE8013F}" destId="{5521F995-C7B5-4740-B256-D3F59E2628AB}" srcOrd="9" destOrd="0" parTransId="{E1C4CD41-2B2C-44C0-A92C-30C00786F2E3}" sibTransId="{DEF71144-8088-4DF5-B84A-963A0B2C7071}"/>
    <dgm:cxn modelId="{F5A05263-59C8-48E0-882B-D14D89ED105C}" srcId="{8022048A-EFB6-42A6-9170-2D779DE8013F}" destId="{EA2D5509-892D-4679-BCD0-C15EE2FC8CCB}" srcOrd="2" destOrd="0" parTransId="{D25A83C1-221E-402D-8817-40C72BF20B24}" sibTransId="{4CC91338-8B9D-4D1B-BBE0-4734A3632413}"/>
    <dgm:cxn modelId="{37A5BD66-1437-422C-9BE8-87662F529C66}" srcId="{8022048A-EFB6-42A6-9170-2D779DE8013F}" destId="{0B72A338-C404-458B-A604-2E15BDFB269C}" srcOrd="10" destOrd="0" parTransId="{725C4E9C-D36D-4388-9D92-45139EB6C5DB}" sibTransId="{9E95AE70-48A2-4710-A8DC-F0B871AECA16}"/>
    <dgm:cxn modelId="{BA16DE87-587A-4817-946F-F211110D4B43}" type="presOf" srcId="{5E0436FF-E7A5-464B-9EF7-B5C236D9F5DD}" destId="{E7238653-7652-4251-A02F-BD3D9F7C490B}" srcOrd="0" destOrd="0" presId="urn:microsoft.com/office/officeart/2005/8/layout/vList3"/>
    <dgm:cxn modelId="{FD32D554-A587-4CF3-BEF3-914FFC4727CD}" srcId="{8022048A-EFB6-42A6-9170-2D779DE8013F}" destId="{213543AC-5634-42F3-9A3A-BC02F9D88C72}" srcOrd="12" destOrd="0" parTransId="{B5E6FBFA-3695-4328-890E-92CF156E0826}" sibTransId="{0962597C-E018-4851-981E-D2E09DE60771}"/>
    <dgm:cxn modelId="{A94CBDD0-FAE8-4436-A6D1-C9A96F858CCD}" type="presOf" srcId="{C097BECA-321F-4089-A469-AF126DE86E1C}" destId="{BFEEE3C7-5D6A-489B-A4D2-CEE2CCB53389}" srcOrd="0" destOrd="0" presId="urn:microsoft.com/office/officeart/2005/8/layout/vList3"/>
    <dgm:cxn modelId="{D4D8C367-8ADB-4EFC-A21F-AF0EBF7499BD}" type="presOf" srcId="{4F22CF97-F5EF-4CAC-A732-F76EE0602266}" destId="{ABD4D75A-6148-4C80-9A3A-5A6E163C3EFA}" srcOrd="0" destOrd="0" presId="urn:microsoft.com/office/officeart/2005/8/layout/vList3"/>
    <dgm:cxn modelId="{761AA75B-0E4C-4493-BAC9-FEA91D4C5092}" srcId="{8022048A-EFB6-42A6-9170-2D779DE8013F}" destId="{4F22CF97-F5EF-4CAC-A732-F76EE0602266}" srcOrd="14" destOrd="0" parTransId="{F3C9E5E0-C44A-45C2-A2E6-3B89D4A2A6EF}" sibTransId="{527B2085-3B9F-40B6-AC3F-B10E5570A82C}"/>
    <dgm:cxn modelId="{5BA885FA-B876-4EF8-B7F2-A231BB23438C}" type="presOf" srcId="{40B97A90-3798-426F-A0A6-659ABD56C858}" destId="{342B0A92-A5CF-4F88-A538-9F31A79B7B10}" srcOrd="0" destOrd="0" presId="urn:microsoft.com/office/officeart/2005/8/layout/vList3"/>
    <dgm:cxn modelId="{2E4B6B7A-20E9-42D5-958F-7032657EF253}" type="presOf" srcId="{8022048A-EFB6-42A6-9170-2D779DE8013F}" destId="{61E130B7-BEC5-429E-8B02-D2BB31EF0486}" srcOrd="0" destOrd="0" presId="urn:microsoft.com/office/officeart/2005/8/layout/vList3"/>
    <dgm:cxn modelId="{06917E04-2570-40BE-9386-300009FB771F}" srcId="{8022048A-EFB6-42A6-9170-2D779DE8013F}" destId="{2CD2141B-0BF3-4FE0-9E03-B9C26450E52F}" srcOrd="16" destOrd="0" parTransId="{DC220DA7-FA92-4726-B6DF-45EBA73E69B8}" sibTransId="{3658E4A5-D405-4633-81D7-D81CBA188E0A}"/>
    <dgm:cxn modelId="{596F9957-EA23-4A59-A5CB-4B8C3DEAB7C6}" type="presParOf" srcId="{61E130B7-BEC5-429E-8B02-D2BB31EF0486}" destId="{6932BC5D-59FC-4C1C-A29E-72D5069BE20C}" srcOrd="0" destOrd="0" presId="urn:microsoft.com/office/officeart/2005/8/layout/vList3"/>
    <dgm:cxn modelId="{6009BB82-D917-4D66-9A43-B9D3E2D6B4FE}" type="presParOf" srcId="{6932BC5D-59FC-4C1C-A29E-72D5069BE20C}" destId="{9B7BCD31-D2D2-4A39-A7C8-2C674AB64533}" srcOrd="0" destOrd="0" presId="urn:microsoft.com/office/officeart/2005/8/layout/vList3"/>
    <dgm:cxn modelId="{E79B112B-3ED6-40A4-94EC-EBCFA4E95EE8}" type="presParOf" srcId="{6932BC5D-59FC-4C1C-A29E-72D5069BE20C}" destId="{8F13A90E-8F3C-4005-8B9C-1F1B8B2BC408}" srcOrd="1" destOrd="0" presId="urn:microsoft.com/office/officeart/2005/8/layout/vList3"/>
    <dgm:cxn modelId="{787A2493-734E-4399-ABC9-BBF88B711DEE}" type="presParOf" srcId="{61E130B7-BEC5-429E-8B02-D2BB31EF0486}" destId="{2172F446-1518-4490-A903-E1F5DDBE386D}" srcOrd="1" destOrd="0" presId="urn:microsoft.com/office/officeart/2005/8/layout/vList3"/>
    <dgm:cxn modelId="{4A7E6C04-720B-4C2B-B5E4-8AE2133B9E0A}" type="presParOf" srcId="{61E130B7-BEC5-429E-8B02-D2BB31EF0486}" destId="{82A833BD-E82D-4E4D-B366-42011034C7B9}" srcOrd="2" destOrd="0" presId="urn:microsoft.com/office/officeart/2005/8/layout/vList3"/>
    <dgm:cxn modelId="{6E7084E4-7413-4A69-AFD4-F80BE55C2CA7}" type="presParOf" srcId="{82A833BD-E82D-4E4D-B366-42011034C7B9}" destId="{4E1D0215-83E1-4EDE-BD30-0CEC3629D15A}" srcOrd="0" destOrd="0" presId="urn:microsoft.com/office/officeart/2005/8/layout/vList3"/>
    <dgm:cxn modelId="{7B939974-F437-4790-8CDB-8C9440B2E9A9}" type="presParOf" srcId="{82A833BD-E82D-4E4D-B366-42011034C7B9}" destId="{BFEEE3C7-5D6A-489B-A4D2-CEE2CCB53389}" srcOrd="1" destOrd="0" presId="urn:microsoft.com/office/officeart/2005/8/layout/vList3"/>
    <dgm:cxn modelId="{D70BA932-34B6-4FB2-B72C-249A6C5411ED}" type="presParOf" srcId="{61E130B7-BEC5-429E-8B02-D2BB31EF0486}" destId="{B122CCB1-B19D-425F-8332-1AA23A5D1BE6}" srcOrd="3" destOrd="0" presId="urn:microsoft.com/office/officeart/2005/8/layout/vList3"/>
    <dgm:cxn modelId="{80CC7E47-7509-4E5F-9B53-5101849B1F00}" type="presParOf" srcId="{61E130B7-BEC5-429E-8B02-D2BB31EF0486}" destId="{1AA77E67-7D9B-43D2-BA7C-A7F6720085D8}" srcOrd="4" destOrd="0" presId="urn:microsoft.com/office/officeart/2005/8/layout/vList3"/>
    <dgm:cxn modelId="{06621F37-199D-4E6E-87A2-D4C015CCDBE4}" type="presParOf" srcId="{1AA77E67-7D9B-43D2-BA7C-A7F6720085D8}" destId="{C4CC5789-6D4E-4407-ACC1-EE3FE2A1434A}" srcOrd="0" destOrd="0" presId="urn:microsoft.com/office/officeart/2005/8/layout/vList3"/>
    <dgm:cxn modelId="{0EE64B2C-29E9-4B8B-8F70-A0EDA5200916}" type="presParOf" srcId="{1AA77E67-7D9B-43D2-BA7C-A7F6720085D8}" destId="{73E7507C-2C8D-4B46-9364-F12B0F5318E3}" srcOrd="1" destOrd="0" presId="urn:microsoft.com/office/officeart/2005/8/layout/vList3"/>
    <dgm:cxn modelId="{2BE0E38C-F279-40A6-8554-0DFE0DB05190}" type="presParOf" srcId="{61E130B7-BEC5-429E-8B02-D2BB31EF0486}" destId="{117B0A4B-F0FD-4780-A2DF-2026235448B5}" srcOrd="5" destOrd="0" presId="urn:microsoft.com/office/officeart/2005/8/layout/vList3"/>
    <dgm:cxn modelId="{BEF06A5B-CA0D-40FD-99AC-545AA2C81862}" type="presParOf" srcId="{61E130B7-BEC5-429E-8B02-D2BB31EF0486}" destId="{F50C6DB9-18F8-4EAC-960E-AB8ABCAE783D}" srcOrd="6" destOrd="0" presId="urn:microsoft.com/office/officeart/2005/8/layout/vList3"/>
    <dgm:cxn modelId="{BBBE01A3-49A2-4C25-94D4-14908DE8F49B}" type="presParOf" srcId="{F50C6DB9-18F8-4EAC-960E-AB8ABCAE783D}" destId="{B9A52BC5-5B06-405E-AA10-78AEB4655416}" srcOrd="0" destOrd="0" presId="urn:microsoft.com/office/officeart/2005/8/layout/vList3"/>
    <dgm:cxn modelId="{E6A9C164-2858-4FF7-9B03-CF87419028FF}" type="presParOf" srcId="{F50C6DB9-18F8-4EAC-960E-AB8ABCAE783D}" destId="{D8DED8E0-88E9-49AD-8E8B-3713955844AF}" srcOrd="1" destOrd="0" presId="urn:microsoft.com/office/officeart/2005/8/layout/vList3"/>
    <dgm:cxn modelId="{8AC6ED6A-7F9C-4BA3-AF41-57A146C33D12}" type="presParOf" srcId="{61E130B7-BEC5-429E-8B02-D2BB31EF0486}" destId="{523A9514-BE3F-4097-AC8B-949268BDD83E}" srcOrd="7" destOrd="0" presId="urn:microsoft.com/office/officeart/2005/8/layout/vList3"/>
    <dgm:cxn modelId="{A8DFCDED-1CE9-4FA3-B63C-17CFB89CBA1F}" type="presParOf" srcId="{61E130B7-BEC5-429E-8B02-D2BB31EF0486}" destId="{860BA8D1-BFB4-4A4B-8F9D-A680DAB385EC}" srcOrd="8" destOrd="0" presId="urn:microsoft.com/office/officeart/2005/8/layout/vList3"/>
    <dgm:cxn modelId="{F49C348D-DA93-4297-8C9F-27870BAF78FB}" type="presParOf" srcId="{860BA8D1-BFB4-4A4B-8F9D-A680DAB385EC}" destId="{234A7803-7AEC-489E-8BB6-48FBA3C3D6DE}" srcOrd="0" destOrd="0" presId="urn:microsoft.com/office/officeart/2005/8/layout/vList3"/>
    <dgm:cxn modelId="{1B0F21F2-6357-45EC-85E4-9C59FE03B30E}" type="presParOf" srcId="{860BA8D1-BFB4-4A4B-8F9D-A680DAB385EC}" destId="{FFEE9E7F-8B09-457C-924D-D18C908D1308}" srcOrd="1" destOrd="0" presId="urn:microsoft.com/office/officeart/2005/8/layout/vList3"/>
    <dgm:cxn modelId="{9178D58F-6F8F-421D-B3E4-0415AE0820E7}" type="presParOf" srcId="{61E130B7-BEC5-429E-8B02-D2BB31EF0486}" destId="{8C7FCCB2-4C9E-4492-A331-55FEA4169DE8}" srcOrd="9" destOrd="0" presId="urn:microsoft.com/office/officeart/2005/8/layout/vList3"/>
    <dgm:cxn modelId="{57BABDB5-F0B8-4323-A475-F0C60DA6C0AF}" type="presParOf" srcId="{61E130B7-BEC5-429E-8B02-D2BB31EF0486}" destId="{F85E153A-0EC6-46F2-B1E7-7A028DA21331}" srcOrd="10" destOrd="0" presId="urn:microsoft.com/office/officeart/2005/8/layout/vList3"/>
    <dgm:cxn modelId="{F68B50D5-DF55-4487-BFED-415A8FB05C4F}" type="presParOf" srcId="{F85E153A-0EC6-46F2-B1E7-7A028DA21331}" destId="{04F228EE-89BA-4998-9624-986448F1F4AF}" srcOrd="0" destOrd="0" presId="urn:microsoft.com/office/officeart/2005/8/layout/vList3"/>
    <dgm:cxn modelId="{6D5356B1-4105-4D96-988E-6E9058EF8D50}" type="presParOf" srcId="{F85E153A-0EC6-46F2-B1E7-7A028DA21331}" destId="{E7238653-7652-4251-A02F-BD3D9F7C490B}" srcOrd="1" destOrd="0" presId="urn:microsoft.com/office/officeart/2005/8/layout/vList3"/>
    <dgm:cxn modelId="{AB0B4B69-1154-4978-9E19-0A7BF62F019D}" type="presParOf" srcId="{61E130B7-BEC5-429E-8B02-D2BB31EF0486}" destId="{938BBBFC-1B3E-43C1-92F5-5F63E8A84FCD}" srcOrd="11" destOrd="0" presId="urn:microsoft.com/office/officeart/2005/8/layout/vList3"/>
    <dgm:cxn modelId="{32671591-3C60-4044-B0E4-93319B7199AC}" type="presParOf" srcId="{61E130B7-BEC5-429E-8B02-D2BB31EF0486}" destId="{A2DC744D-A658-437F-8030-8E7E70CA89C8}" srcOrd="12" destOrd="0" presId="urn:microsoft.com/office/officeart/2005/8/layout/vList3"/>
    <dgm:cxn modelId="{048847C9-DB2A-4B35-9E0D-8FB7DF4A84E9}" type="presParOf" srcId="{A2DC744D-A658-437F-8030-8E7E70CA89C8}" destId="{6FD5D6D6-10D2-4B13-99AF-18CF4313D4CA}" srcOrd="0" destOrd="0" presId="urn:microsoft.com/office/officeart/2005/8/layout/vList3"/>
    <dgm:cxn modelId="{6AD264B5-3906-487F-9788-43383B2909E6}" type="presParOf" srcId="{A2DC744D-A658-437F-8030-8E7E70CA89C8}" destId="{9B7C4562-3597-4418-AA22-A4ED68523FD2}" srcOrd="1" destOrd="0" presId="urn:microsoft.com/office/officeart/2005/8/layout/vList3"/>
    <dgm:cxn modelId="{AD74ED2A-05B5-444E-8F51-677DC19D9A89}" type="presParOf" srcId="{61E130B7-BEC5-429E-8B02-D2BB31EF0486}" destId="{82C881DD-6B0B-4F20-8ECB-51D9E2D276DA}" srcOrd="13" destOrd="0" presId="urn:microsoft.com/office/officeart/2005/8/layout/vList3"/>
    <dgm:cxn modelId="{9E7B08A2-2C1C-49C4-A704-047CBF963E6C}" type="presParOf" srcId="{61E130B7-BEC5-429E-8B02-D2BB31EF0486}" destId="{59A8E39B-F33F-4C4B-81B7-5A9632B0EB38}" srcOrd="14" destOrd="0" presId="urn:microsoft.com/office/officeart/2005/8/layout/vList3"/>
    <dgm:cxn modelId="{667FDD32-8302-41DF-8EF5-37F80035A7E6}" type="presParOf" srcId="{59A8E39B-F33F-4C4B-81B7-5A9632B0EB38}" destId="{35DCAE6F-8E23-4472-AAF8-D6EA7D21C4ED}" srcOrd="0" destOrd="0" presId="urn:microsoft.com/office/officeart/2005/8/layout/vList3"/>
    <dgm:cxn modelId="{F16925BF-3697-4967-A994-ACDFC6730787}" type="presParOf" srcId="{59A8E39B-F33F-4C4B-81B7-5A9632B0EB38}" destId="{DEEB0EC8-BCB7-4CC4-914F-50398C16E226}" srcOrd="1" destOrd="0" presId="urn:microsoft.com/office/officeart/2005/8/layout/vList3"/>
    <dgm:cxn modelId="{92F9B9A2-CE0B-4E5B-8B5D-B78E61675ADB}" type="presParOf" srcId="{61E130B7-BEC5-429E-8B02-D2BB31EF0486}" destId="{E821AB22-BB33-4639-8BF0-839DC2735337}" srcOrd="15" destOrd="0" presId="urn:microsoft.com/office/officeart/2005/8/layout/vList3"/>
    <dgm:cxn modelId="{FFC32263-E75E-4C9A-B648-FD6D7C4955DA}" type="presParOf" srcId="{61E130B7-BEC5-429E-8B02-D2BB31EF0486}" destId="{F6C5AA0B-B3BB-45A8-9B74-F7DA88B45376}" srcOrd="16" destOrd="0" presId="urn:microsoft.com/office/officeart/2005/8/layout/vList3"/>
    <dgm:cxn modelId="{96D5910F-F6F1-449D-98C4-E87920F22A85}" type="presParOf" srcId="{F6C5AA0B-B3BB-45A8-9B74-F7DA88B45376}" destId="{3A2E78FF-DC55-438B-ABD8-31CB78062D68}" srcOrd="0" destOrd="0" presId="urn:microsoft.com/office/officeart/2005/8/layout/vList3"/>
    <dgm:cxn modelId="{2E2E3136-FB00-4CDC-ADDD-4CD418ED9731}" type="presParOf" srcId="{F6C5AA0B-B3BB-45A8-9B74-F7DA88B45376}" destId="{B4978A13-E253-4E1E-996C-EF4FBF1071C6}" srcOrd="1" destOrd="0" presId="urn:microsoft.com/office/officeart/2005/8/layout/vList3"/>
    <dgm:cxn modelId="{786BC585-B1AA-4E47-AF98-32AEECEA1169}" type="presParOf" srcId="{61E130B7-BEC5-429E-8B02-D2BB31EF0486}" destId="{C6E77F31-8D08-4C21-8941-7B5FA7ED8581}" srcOrd="17" destOrd="0" presId="urn:microsoft.com/office/officeart/2005/8/layout/vList3"/>
    <dgm:cxn modelId="{9B9AAA45-1E86-4CA6-9847-EF4605AD0687}" type="presParOf" srcId="{61E130B7-BEC5-429E-8B02-D2BB31EF0486}" destId="{05D8F466-9F6C-4473-B489-FE984E7B3E99}" srcOrd="18" destOrd="0" presId="urn:microsoft.com/office/officeart/2005/8/layout/vList3"/>
    <dgm:cxn modelId="{A1C7957C-04A9-489E-989A-8301504C5D78}" type="presParOf" srcId="{05D8F466-9F6C-4473-B489-FE984E7B3E99}" destId="{9475439F-0E04-4A42-8404-20FADE50388E}" srcOrd="0" destOrd="0" presId="urn:microsoft.com/office/officeart/2005/8/layout/vList3"/>
    <dgm:cxn modelId="{D1E17D5A-0904-4FCD-981A-48D25494DC86}" type="presParOf" srcId="{05D8F466-9F6C-4473-B489-FE984E7B3E99}" destId="{E7FB741E-769E-4C46-8BBB-E6D3FA299C29}" srcOrd="1" destOrd="0" presId="urn:microsoft.com/office/officeart/2005/8/layout/vList3"/>
    <dgm:cxn modelId="{FAAD8B45-857C-4F03-BF32-CCE1860F547E}" type="presParOf" srcId="{61E130B7-BEC5-429E-8B02-D2BB31EF0486}" destId="{FB605B26-F497-428F-8FAA-366480BB8ED8}" srcOrd="19" destOrd="0" presId="urn:microsoft.com/office/officeart/2005/8/layout/vList3"/>
    <dgm:cxn modelId="{7C1E1FFC-3C58-4B70-A469-455234D41538}" type="presParOf" srcId="{61E130B7-BEC5-429E-8B02-D2BB31EF0486}" destId="{0A8BC0B9-484F-4ADB-A597-A689BEA8A0EF}" srcOrd="20" destOrd="0" presId="urn:microsoft.com/office/officeart/2005/8/layout/vList3"/>
    <dgm:cxn modelId="{E5D01FBA-185B-4257-A1D4-92571A0DEBDB}" type="presParOf" srcId="{0A8BC0B9-484F-4ADB-A597-A689BEA8A0EF}" destId="{F2B70A73-EB9A-4605-AB95-518B13F4DB43}" srcOrd="0" destOrd="0" presId="urn:microsoft.com/office/officeart/2005/8/layout/vList3"/>
    <dgm:cxn modelId="{87B2658D-20B1-4873-A687-BF0BE9AA4C51}" type="presParOf" srcId="{0A8BC0B9-484F-4ADB-A597-A689BEA8A0EF}" destId="{41921B7F-A14D-402F-837A-790E31401BC8}" srcOrd="1" destOrd="0" presId="urn:microsoft.com/office/officeart/2005/8/layout/vList3"/>
    <dgm:cxn modelId="{64E78732-18D8-421F-B9EF-06339884DBF3}" type="presParOf" srcId="{61E130B7-BEC5-429E-8B02-D2BB31EF0486}" destId="{0AA85D91-1447-48AF-9922-BF07917E2528}" srcOrd="21" destOrd="0" presId="urn:microsoft.com/office/officeart/2005/8/layout/vList3"/>
    <dgm:cxn modelId="{B4AEE358-D36C-43D0-88CE-3035D6827951}" type="presParOf" srcId="{61E130B7-BEC5-429E-8B02-D2BB31EF0486}" destId="{B60F7536-60CF-4230-8BB7-FF85029CF0ED}" srcOrd="22" destOrd="0" presId="urn:microsoft.com/office/officeart/2005/8/layout/vList3"/>
    <dgm:cxn modelId="{0460AF63-612D-4283-B635-DE40B757F2C4}" type="presParOf" srcId="{B60F7536-60CF-4230-8BB7-FF85029CF0ED}" destId="{B89FC2CC-CEC5-480C-917D-525E8A8AAB17}" srcOrd="0" destOrd="0" presId="urn:microsoft.com/office/officeart/2005/8/layout/vList3"/>
    <dgm:cxn modelId="{0BAC40BE-50A9-4592-BFC1-D05E5FFE1BD5}" type="presParOf" srcId="{B60F7536-60CF-4230-8BB7-FF85029CF0ED}" destId="{DD9650CD-9DB7-44BA-B807-6EDACD18BCCD}" srcOrd="1" destOrd="0" presId="urn:microsoft.com/office/officeart/2005/8/layout/vList3"/>
    <dgm:cxn modelId="{F1468896-F94E-4A2D-AE03-99EC21CF9EAC}" type="presParOf" srcId="{61E130B7-BEC5-429E-8B02-D2BB31EF0486}" destId="{8FAC0C71-6468-4994-BF14-D5C3198046ED}" srcOrd="23" destOrd="0" presId="urn:microsoft.com/office/officeart/2005/8/layout/vList3"/>
    <dgm:cxn modelId="{CB2AE9BD-1B1F-4C9F-A3D2-D379678EB771}" type="presParOf" srcId="{61E130B7-BEC5-429E-8B02-D2BB31EF0486}" destId="{6BD637E5-449E-4B78-9DAC-D567EE0BDC68}" srcOrd="24" destOrd="0" presId="urn:microsoft.com/office/officeart/2005/8/layout/vList3"/>
    <dgm:cxn modelId="{F420FF2C-97C9-444A-8BA1-218D056D5485}" type="presParOf" srcId="{6BD637E5-449E-4B78-9DAC-D567EE0BDC68}" destId="{C81FD9E0-4F35-4BB5-9490-16A78052F8D4}" srcOrd="0" destOrd="0" presId="urn:microsoft.com/office/officeart/2005/8/layout/vList3"/>
    <dgm:cxn modelId="{8BFF7096-F5A6-4676-911C-AA6F864A0CDF}" type="presParOf" srcId="{6BD637E5-449E-4B78-9DAC-D567EE0BDC68}" destId="{43653A61-05F6-4F62-AD2E-9693CC8A466B}" srcOrd="1" destOrd="0" presId="urn:microsoft.com/office/officeart/2005/8/layout/vList3"/>
    <dgm:cxn modelId="{70AC23E6-9EDE-48C7-A413-B24569C2330A}" type="presParOf" srcId="{61E130B7-BEC5-429E-8B02-D2BB31EF0486}" destId="{DAFFF5B6-8149-4112-9194-6458D949E2B9}" srcOrd="25" destOrd="0" presId="urn:microsoft.com/office/officeart/2005/8/layout/vList3"/>
    <dgm:cxn modelId="{34F95EA7-A4EB-4894-813D-7153DCF9BA33}" type="presParOf" srcId="{61E130B7-BEC5-429E-8B02-D2BB31EF0486}" destId="{F18DE304-F803-46BB-9A12-EB029E9B3918}" srcOrd="26" destOrd="0" presId="urn:microsoft.com/office/officeart/2005/8/layout/vList3"/>
    <dgm:cxn modelId="{D9335155-D812-4B5B-B598-A980A82D0B93}" type="presParOf" srcId="{F18DE304-F803-46BB-9A12-EB029E9B3918}" destId="{14036881-107F-4A7E-89B4-60907EEF3CD4}" srcOrd="0" destOrd="0" presId="urn:microsoft.com/office/officeart/2005/8/layout/vList3"/>
    <dgm:cxn modelId="{4684499E-9DC0-4985-9B74-E7CD6FEF7099}" type="presParOf" srcId="{F18DE304-F803-46BB-9A12-EB029E9B3918}" destId="{944C2799-898F-4908-8922-9FCA1A8D4062}" srcOrd="1" destOrd="0" presId="urn:microsoft.com/office/officeart/2005/8/layout/vList3"/>
    <dgm:cxn modelId="{95DA3F63-6894-447E-8AEE-5B64B06A81D2}" type="presParOf" srcId="{61E130B7-BEC5-429E-8B02-D2BB31EF0486}" destId="{46EC185C-45D1-45D8-9757-A05BEFBF22C5}" srcOrd="27" destOrd="0" presId="urn:microsoft.com/office/officeart/2005/8/layout/vList3"/>
    <dgm:cxn modelId="{4CDC24D4-9EAF-40B5-A3FE-A75F5F8FCAD9}" type="presParOf" srcId="{61E130B7-BEC5-429E-8B02-D2BB31EF0486}" destId="{5157BF8F-CB17-45F8-8154-4B118D1CFF03}" srcOrd="28" destOrd="0" presId="urn:microsoft.com/office/officeart/2005/8/layout/vList3"/>
    <dgm:cxn modelId="{90D044F5-15C0-42A4-81D7-C62C7F5F7F7F}" type="presParOf" srcId="{5157BF8F-CB17-45F8-8154-4B118D1CFF03}" destId="{5B50202A-9BC2-4487-BE04-889A3208919A}" srcOrd="0" destOrd="0" presId="urn:microsoft.com/office/officeart/2005/8/layout/vList3"/>
    <dgm:cxn modelId="{FACDF9E9-BE6C-4C8C-A56F-CC1E6FED41AD}" type="presParOf" srcId="{5157BF8F-CB17-45F8-8154-4B118D1CFF03}" destId="{ABD4D75A-6148-4C80-9A3A-5A6E163C3EFA}" srcOrd="1" destOrd="0" presId="urn:microsoft.com/office/officeart/2005/8/layout/vList3"/>
    <dgm:cxn modelId="{B4ACD2C2-F18C-454E-96A3-2B7FB8C379C3}" type="presParOf" srcId="{61E130B7-BEC5-429E-8B02-D2BB31EF0486}" destId="{6F7F7EC3-74CB-41C6-AE2D-9A3611E75A26}" srcOrd="29" destOrd="0" presId="urn:microsoft.com/office/officeart/2005/8/layout/vList3"/>
    <dgm:cxn modelId="{5CB7928A-E4FD-472F-BE32-C73E8836D3B5}" type="presParOf" srcId="{61E130B7-BEC5-429E-8B02-D2BB31EF0486}" destId="{B4CD053E-2342-495F-88D6-D5A1FBF556E6}" srcOrd="30" destOrd="0" presId="urn:microsoft.com/office/officeart/2005/8/layout/vList3"/>
    <dgm:cxn modelId="{ECBEFC97-6769-4DB6-9610-E76C3A0FB4F3}" type="presParOf" srcId="{B4CD053E-2342-495F-88D6-D5A1FBF556E6}" destId="{4B13F429-CDEE-422E-A53C-108606529B45}" srcOrd="0" destOrd="0" presId="urn:microsoft.com/office/officeart/2005/8/layout/vList3"/>
    <dgm:cxn modelId="{CF8CFA59-6452-4BF0-BEF9-1642A8C3856D}" type="presParOf" srcId="{B4CD053E-2342-495F-88D6-D5A1FBF556E6}" destId="{342B0A92-A5CF-4F88-A538-9F31A79B7B10}" srcOrd="1" destOrd="0" presId="urn:microsoft.com/office/officeart/2005/8/layout/vList3"/>
    <dgm:cxn modelId="{B7949C48-E2CD-4C9B-B75B-54EC8041A379}" type="presParOf" srcId="{61E130B7-BEC5-429E-8B02-D2BB31EF0486}" destId="{0B7A1C4F-7DE1-48DC-A35A-076852E3C099}" srcOrd="31" destOrd="0" presId="urn:microsoft.com/office/officeart/2005/8/layout/vList3"/>
    <dgm:cxn modelId="{FB4D7082-F526-4295-A150-51E9F3CD9149}" type="presParOf" srcId="{61E130B7-BEC5-429E-8B02-D2BB31EF0486}" destId="{F602F3D7-AC2E-470D-B9AF-DA6D73997732}" srcOrd="32" destOrd="0" presId="urn:microsoft.com/office/officeart/2005/8/layout/vList3"/>
    <dgm:cxn modelId="{8FBA8771-AEC1-465D-988E-D37A9B48BC80}" type="presParOf" srcId="{F602F3D7-AC2E-470D-B9AF-DA6D73997732}" destId="{9875DD12-7110-4FB9-A1FB-0AAEC824E0B4}" srcOrd="0" destOrd="0" presId="urn:microsoft.com/office/officeart/2005/8/layout/vList3"/>
    <dgm:cxn modelId="{26787564-B458-4666-9639-E1ED1CF75C56}" type="presParOf" srcId="{F602F3D7-AC2E-470D-B9AF-DA6D73997732}" destId="{CBD56D35-30A4-42B6-8865-0D839D6913A7}" srcOrd="1" destOrd="0" presId="urn:microsoft.com/office/officeart/2005/8/layout/vList3"/>
    <dgm:cxn modelId="{165AB7A9-1BB8-4221-BD26-51DB425DDDD2}" type="presParOf" srcId="{61E130B7-BEC5-429E-8B02-D2BB31EF0486}" destId="{7C0A056B-2AF8-4B13-AD08-B9CC4D34DA2E}" srcOrd="33" destOrd="0" presId="urn:microsoft.com/office/officeart/2005/8/layout/vList3"/>
    <dgm:cxn modelId="{F9628AF5-F00C-43E1-BDAD-630A537C9587}" type="presParOf" srcId="{61E130B7-BEC5-429E-8B02-D2BB31EF0486}" destId="{CAA0062F-A88A-4C66-BF3E-D50B8D379E2F}" srcOrd="34" destOrd="0" presId="urn:microsoft.com/office/officeart/2005/8/layout/vList3"/>
    <dgm:cxn modelId="{FA906116-7AEE-4A0D-88C2-CC4547AB188E}" type="presParOf" srcId="{CAA0062F-A88A-4C66-BF3E-D50B8D379E2F}" destId="{1907EFF4-06D7-47E4-AE09-BA7561B84216}" srcOrd="0" destOrd="0" presId="urn:microsoft.com/office/officeart/2005/8/layout/vList3"/>
    <dgm:cxn modelId="{06248DF7-BA98-4340-9893-C3D7A92AED72}" type="presParOf" srcId="{CAA0062F-A88A-4C66-BF3E-D50B8D379E2F}" destId="{DD59990F-0745-4540-8ED1-FA9F9CF6F463}" srcOrd="1" destOrd="0" presId="urn:microsoft.com/office/officeart/2005/8/layout/vList3"/>
    <dgm:cxn modelId="{924B22E3-F9EB-473E-B3B7-A2BABB151608}" type="presParOf" srcId="{61E130B7-BEC5-429E-8B02-D2BB31EF0486}" destId="{914EEDCC-97EA-4C29-8998-AE6BC6393946}" srcOrd="35" destOrd="0" presId="urn:microsoft.com/office/officeart/2005/8/layout/vList3"/>
    <dgm:cxn modelId="{292B286C-FA6D-4C89-8BB0-198D9B4161C8}" type="presParOf" srcId="{61E130B7-BEC5-429E-8B02-D2BB31EF0486}" destId="{DDCB125A-E4EE-4B6D-AEE0-D8F994099AB0}" srcOrd="36" destOrd="0" presId="urn:microsoft.com/office/officeart/2005/8/layout/vList3"/>
    <dgm:cxn modelId="{AD6C43EE-42E7-4826-8F80-060098C38E0F}" type="presParOf" srcId="{DDCB125A-E4EE-4B6D-AEE0-D8F994099AB0}" destId="{28CA74FA-B0BA-4AC7-A202-281F9621426A}" srcOrd="0" destOrd="0" presId="urn:microsoft.com/office/officeart/2005/8/layout/vList3"/>
    <dgm:cxn modelId="{93D85357-805C-498F-9B25-164938333EFF}" type="presParOf" srcId="{DDCB125A-E4EE-4B6D-AEE0-D8F994099AB0}" destId="{127DB356-B1FB-41D6-94B4-5598746D3E44}" srcOrd="1" destOrd="0" presId="urn:microsoft.com/office/officeart/2005/8/layout/vList3"/>
    <dgm:cxn modelId="{85F908B1-453E-4E60-A87E-4012ED840E5A}" type="presParOf" srcId="{61E130B7-BEC5-429E-8B02-D2BB31EF0486}" destId="{F341502C-1357-45A4-8429-968AFDE02C9E}" srcOrd="37" destOrd="0" presId="urn:microsoft.com/office/officeart/2005/8/layout/vList3"/>
    <dgm:cxn modelId="{BEBE7635-9AFA-4F69-AABF-FEF9BC2962D0}" type="presParOf" srcId="{61E130B7-BEC5-429E-8B02-D2BB31EF0486}" destId="{6296F4D5-BCCD-400F-96D8-C2DB70172D88}" srcOrd="38" destOrd="0" presId="urn:microsoft.com/office/officeart/2005/8/layout/vList3"/>
    <dgm:cxn modelId="{D8B463C1-4116-406E-8A8A-E0CE1639333B}" type="presParOf" srcId="{6296F4D5-BCCD-400F-96D8-C2DB70172D88}" destId="{53E50B4F-BF99-4101-8D0E-05B1D1ACC2DF}" srcOrd="0" destOrd="0" presId="urn:microsoft.com/office/officeart/2005/8/layout/vList3"/>
    <dgm:cxn modelId="{1019436E-9682-4375-BD6E-8313A9982F90}" type="presParOf" srcId="{6296F4D5-BCCD-400F-96D8-C2DB70172D88}" destId="{340400CC-A396-4D6A-ACC6-818B92C5CF18}"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5B1360-41AA-43E2-B7BF-746AED89A3EB}">
      <dsp:nvSpPr>
        <dsp:cNvPr id="0" name=""/>
        <dsp:cNvSpPr/>
      </dsp:nvSpPr>
      <dsp:spPr>
        <a:xfrm>
          <a:off x="80323" y="0"/>
          <a:ext cx="1265291" cy="203132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The objective of the study is</a:t>
          </a:r>
          <a:endParaRPr lang="en-US" sz="1300" kern="1200" dirty="0"/>
        </a:p>
      </dsp:txBody>
      <dsp:txXfrm>
        <a:off x="80323" y="0"/>
        <a:ext cx="1265291" cy="2031325"/>
      </dsp:txXfrm>
    </dsp:sp>
    <dsp:sp modelId="{465D8496-3F90-46FF-98E9-DC489CA30026}">
      <dsp:nvSpPr>
        <dsp:cNvPr id="0" name=""/>
        <dsp:cNvSpPr/>
      </dsp:nvSpPr>
      <dsp:spPr>
        <a:xfrm>
          <a:off x="1538832" y="0"/>
          <a:ext cx="1616738" cy="203132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To identify which Channel partners responded and who to target first in the next planned campaign (EDA/Modeling)</a:t>
          </a:r>
          <a:endParaRPr lang="en-US" sz="1300" kern="1200" dirty="0"/>
        </a:p>
      </dsp:txBody>
      <dsp:txXfrm>
        <a:off x="1538832" y="0"/>
        <a:ext cx="1616738" cy="2031325"/>
      </dsp:txXfrm>
    </dsp:sp>
    <dsp:sp modelId="{D50C333A-98FB-419C-969B-95DA3C009D34}">
      <dsp:nvSpPr>
        <dsp:cNvPr id="0" name=""/>
        <dsp:cNvSpPr/>
      </dsp:nvSpPr>
      <dsp:spPr>
        <a:xfrm>
          <a:off x="3427182" y="0"/>
          <a:ext cx="1616738" cy="203132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To identify the most effective communication channel/s for them </a:t>
          </a:r>
          <a:endParaRPr lang="en-US" sz="1300" kern="1200" dirty="0"/>
        </a:p>
      </dsp:txBody>
      <dsp:txXfrm>
        <a:off x="3427182" y="0"/>
        <a:ext cx="1616738" cy="2031325"/>
      </dsp:txXfrm>
    </dsp:sp>
    <dsp:sp modelId="{C8A83658-85AA-4C71-B332-720A084B3409}">
      <dsp:nvSpPr>
        <dsp:cNvPr id="0" name=""/>
        <dsp:cNvSpPr/>
      </dsp:nvSpPr>
      <dsp:spPr>
        <a:xfrm>
          <a:off x="5315533" y="0"/>
          <a:ext cx="1616738" cy="203132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t>To analyze the responses collected from end consumers  and see if minor tweaks can be done to improve the product </a:t>
          </a:r>
          <a:endParaRPr lang="en-US" sz="1300" kern="1200" dirty="0" smtClean="0"/>
        </a:p>
      </dsp:txBody>
      <dsp:txXfrm>
        <a:off x="5315533" y="0"/>
        <a:ext cx="1616738" cy="203132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C75F6E-6FDC-449F-914E-D9AE33E5D349}" type="datetimeFigureOut">
              <a:rPr lang="en-US" smtClean="0"/>
              <a:pPr/>
              <a:t>7/11/2025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AC58E4-7E78-4551-B9B7-45360734C3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AC58E4-7E78-4551-B9B7-45360734C3D5}"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AC58E4-7E78-4551-B9B7-45360734C3D5}"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7EAC58E4-7E78-4551-B9B7-45360734C3D5}"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BCC51B4-D577-4D06-AD04-77C941A8FEAC}" type="datetimeFigureOut">
              <a:rPr lang="en-US" smtClean="0"/>
              <a:pPr/>
              <a:t>7/11/2025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DCCA239-D541-49FE-A9B2-ABF0CD5D9B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CC51B4-D577-4D06-AD04-77C941A8FEAC}" type="datetimeFigureOut">
              <a:rPr lang="en-US" smtClean="0"/>
              <a:pPr/>
              <a:t>7/11/2025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CCA239-D541-49FE-A9B2-ABF0CD5D9B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CC51B4-D577-4D06-AD04-77C941A8FEAC}" type="datetimeFigureOut">
              <a:rPr lang="en-US" smtClean="0"/>
              <a:pPr/>
              <a:t>7/11/2025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CCA239-D541-49FE-A9B2-ABF0CD5D9BC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2" name="Google Shape;10;p2"/>
          <p:cNvGrpSpPr/>
          <p:nvPr/>
        </p:nvGrpSpPr>
        <p:grpSpPr>
          <a:xfrm>
            <a:off x="7343003" y="4546233"/>
            <a:ext cx="1691422" cy="2310064"/>
            <a:chOff x="7343003" y="3409675"/>
            <a:chExt cx="1691422" cy="1732548"/>
          </a:xfrm>
        </p:grpSpPr>
        <p:grpSp>
          <p:nvGrpSpPr>
            <p:cNvPr id="3"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5"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6"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grpSp>
        <p:nvGrpSpPr>
          <p:cNvPr id="7" name="Google Shape;29;p2"/>
          <p:cNvGrpSpPr/>
          <p:nvPr/>
        </p:nvGrpSpPr>
        <p:grpSpPr>
          <a:xfrm>
            <a:off x="5043503" y="0"/>
            <a:ext cx="3814072" cy="5118803"/>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8"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9"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6" name="Google Shape;46;p2"/>
          <p:cNvSpPr txBox="1">
            <a:spLocks noGrp="1"/>
          </p:cNvSpPr>
          <p:nvPr>
            <p:ph type="ctrTitle"/>
          </p:nvPr>
        </p:nvSpPr>
        <p:spPr>
          <a:xfrm>
            <a:off x="824000" y="2151751"/>
            <a:ext cx="42555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4795067"/>
            <a:ext cx="4255500" cy="92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ru">
                <a:solidFill>
                  <a:srgbClr val="FFFFFF"/>
                </a:solidFill>
              </a:rPr>
              <a:pPr/>
              <a:t>‹#›</a:t>
            </a:fld>
            <a:endParaRPr>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49"/>
        <p:cNvGrpSpPr/>
        <p:nvPr/>
      </p:nvGrpSpPr>
      <p:grpSpPr>
        <a:xfrm>
          <a:off x="0" y="0"/>
          <a:ext cx="0" cy="0"/>
          <a:chOff x="0" y="0"/>
          <a:chExt cx="0" cy="0"/>
        </a:xfrm>
      </p:grpSpPr>
      <p:grpSp>
        <p:nvGrpSpPr>
          <p:cNvPr id="2" name="Google Shape;50;p3"/>
          <p:cNvGrpSpPr/>
          <p:nvPr/>
        </p:nvGrpSpPr>
        <p:grpSpPr>
          <a:xfrm>
            <a:off x="146770" y="4542"/>
            <a:ext cx="1233215" cy="1846047"/>
            <a:chOff x="146769" y="3406"/>
            <a:chExt cx="1233215" cy="1384535"/>
          </a:xfrm>
        </p:grpSpPr>
        <p:grpSp>
          <p:nvGrpSpPr>
            <p:cNvPr id="3"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5"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grpSp>
        <p:nvGrpSpPr>
          <p:cNvPr id="6" name="Google Shape;63;p3"/>
          <p:cNvGrpSpPr/>
          <p:nvPr/>
        </p:nvGrpSpPr>
        <p:grpSpPr>
          <a:xfrm>
            <a:off x="6775084" y="3872011"/>
            <a:ext cx="2186148" cy="2986000"/>
            <a:chOff x="6775084" y="2904008"/>
            <a:chExt cx="2186148" cy="2239500"/>
          </a:xfrm>
        </p:grpSpPr>
        <p:grpSp>
          <p:nvGrpSpPr>
            <p:cNvPr id="7"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8"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9"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0"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82" name="Google Shape;82;p3"/>
          <p:cNvSpPr txBox="1">
            <a:spLocks noGrp="1"/>
          </p:cNvSpPr>
          <p:nvPr>
            <p:ph type="title"/>
          </p:nvPr>
        </p:nvSpPr>
        <p:spPr>
          <a:xfrm>
            <a:off x="824000" y="2151767"/>
            <a:ext cx="58578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ru">
                <a:solidFill>
                  <a:srgbClr val="FFFFFF"/>
                </a:solidFill>
              </a:rPr>
              <a:pPr/>
              <a:t>‹#›</a:t>
            </a:fld>
            <a:endParaRPr>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2" name="Google Shape;85;p4"/>
          <p:cNvGrpSpPr/>
          <p:nvPr/>
        </p:nvGrpSpPr>
        <p:grpSpPr>
          <a:xfrm>
            <a:off x="625966" y="399168"/>
            <a:ext cx="999312"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88" name="Google Shape;88;p4"/>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2653400"/>
            <a:ext cx="70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a:solidFill>
                  <a:srgbClr val="424242"/>
                </a:solidFill>
              </a:rPr>
              <a:pPr/>
              <a:t>‹#›</a:t>
            </a:fld>
            <a:endParaRPr>
              <a:solidFill>
                <a:srgbClr val="42424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2" name="Google Shape;92;p5"/>
          <p:cNvGrpSpPr/>
          <p:nvPr/>
        </p:nvGrpSpPr>
        <p:grpSpPr>
          <a:xfrm>
            <a:off x="625966" y="399168"/>
            <a:ext cx="999312"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5" name="Google Shape;95;p5"/>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a:solidFill>
                  <a:srgbClr val="424242"/>
                </a:solidFill>
              </a:rPr>
              <a:pPr/>
              <a:t>‹#›</a:t>
            </a:fld>
            <a:endParaRPr>
              <a:solidFill>
                <a:srgbClr val="42424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2" name="Google Shape;100;p6"/>
          <p:cNvGrpSpPr/>
          <p:nvPr/>
        </p:nvGrpSpPr>
        <p:grpSpPr>
          <a:xfrm>
            <a:off x="625966" y="399168"/>
            <a:ext cx="999312"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3" name="Google Shape;103;p6"/>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a:solidFill>
                  <a:srgbClr val="424242"/>
                </a:solidFill>
              </a:rPr>
              <a:pPr/>
              <a:t>‹#›</a:t>
            </a:fld>
            <a:endParaRPr>
              <a:solidFill>
                <a:srgbClr val="42424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2" name="Google Shape;106;p7"/>
          <p:cNvGrpSpPr/>
          <p:nvPr/>
        </p:nvGrpSpPr>
        <p:grpSpPr>
          <a:xfrm>
            <a:off x="625966" y="399168"/>
            <a:ext cx="999312"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9" name="Google Shape;109;p7"/>
          <p:cNvSpPr txBox="1">
            <a:spLocks noGrp="1"/>
          </p:cNvSpPr>
          <p:nvPr>
            <p:ph type="title"/>
          </p:nvPr>
        </p:nvSpPr>
        <p:spPr>
          <a:xfrm>
            <a:off x="1303800" y="798100"/>
            <a:ext cx="3312000" cy="212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3079567"/>
            <a:ext cx="3312000" cy="2962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a:solidFill>
                  <a:srgbClr val="424242"/>
                </a:solidFill>
              </a:rPr>
              <a:pPr/>
              <a:t>‹#›</a:t>
            </a:fld>
            <a:endParaRPr>
              <a:solidFill>
                <a:srgbClr val="42424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2" name="Google Shape;113;p8"/>
          <p:cNvGrpSpPr/>
          <p:nvPr/>
        </p:nvGrpSpPr>
        <p:grpSpPr>
          <a:xfrm>
            <a:off x="6866715" y="1741"/>
            <a:ext cx="2267451" cy="3468920"/>
            <a:chOff x="6790514" y="1306"/>
            <a:chExt cx="2267451" cy="2601690"/>
          </a:xfrm>
        </p:grpSpPr>
        <p:grpSp>
          <p:nvGrpSpPr>
            <p:cNvPr id="3"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4"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5"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125" name="Google Shape;125;p8"/>
          <p:cNvSpPr txBox="1">
            <a:spLocks noGrp="1"/>
          </p:cNvSpPr>
          <p:nvPr>
            <p:ph type="title"/>
          </p:nvPr>
        </p:nvSpPr>
        <p:spPr>
          <a:xfrm>
            <a:off x="824000" y="1018133"/>
            <a:ext cx="5857800" cy="476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ru">
                <a:solidFill>
                  <a:srgbClr val="FFFFFF"/>
                </a:solidFill>
              </a:rPr>
              <a:pPr/>
              <a:t>‹#›</a:t>
            </a:fld>
            <a:endParaRPr>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2" name="Google Shape;128;p9"/>
          <p:cNvGrpSpPr/>
          <p:nvPr/>
        </p:nvGrpSpPr>
        <p:grpSpPr>
          <a:xfrm>
            <a:off x="625966" y="399168"/>
            <a:ext cx="999312"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1" name="Google Shape;131;p9"/>
          <p:cNvSpPr txBox="1">
            <a:spLocks noGrp="1"/>
          </p:cNvSpPr>
          <p:nvPr>
            <p:ph type="title"/>
          </p:nvPr>
        </p:nvSpPr>
        <p:spPr>
          <a:xfrm>
            <a:off x="1303800" y="798100"/>
            <a:ext cx="3430500" cy="265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3657604"/>
            <a:ext cx="3430500" cy="968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881333"/>
            <a:ext cx="3430500" cy="5160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a:solidFill>
                  <a:srgbClr val="424242"/>
                </a:solidFill>
              </a:rPr>
              <a:pPr/>
              <a:t>‹#›</a:t>
            </a:fld>
            <a:endParaRPr>
              <a:solidFill>
                <a:srgbClr val="42424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CC51B4-D577-4D06-AD04-77C941A8FEAC}" type="datetimeFigureOut">
              <a:rPr lang="en-US" smtClean="0"/>
              <a:pPr/>
              <a:t>7/11/2025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CCA239-D541-49FE-A9B2-ABF0CD5D9BC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2" name="Google Shape;136;p10"/>
          <p:cNvGrpSpPr/>
          <p:nvPr/>
        </p:nvGrpSpPr>
        <p:grpSpPr>
          <a:xfrm>
            <a:off x="713373" y="5129492"/>
            <a:ext cx="825392"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9" name="Google Shape;139;p10"/>
          <p:cNvSpPr txBox="1">
            <a:spLocks noGrp="1"/>
          </p:cNvSpPr>
          <p:nvPr>
            <p:ph type="body" idx="1"/>
          </p:nvPr>
        </p:nvSpPr>
        <p:spPr>
          <a:xfrm>
            <a:off x="1303800" y="5518633"/>
            <a:ext cx="5843100" cy="7132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a:solidFill>
                  <a:srgbClr val="424242"/>
                </a:solidFill>
              </a:rPr>
              <a:pPr/>
              <a:t>‹#›</a:t>
            </a:fld>
            <a:endParaRPr>
              <a:solidFill>
                <a:srgbClr val="42424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2" name="Google Shape;142;p11"/>
          <p:cNvGrpSpPr/>
          <p:nvPr/>
        </p:nvGrpSpPr>
        <p:grpSpPr>
          <a:xfrm>
            <a:off x="52" y="5465600"/>
            <a:ext cx="9144036" cy="1392400"/>
            <a:chOff x="52" y="4099200"/>
            <a:chExt cx="9144036" cy="1044300"/>
          </a:xfrm>
        </p:grpSpPr>
        <p:grpSp>
          <p:nvGrpSpPr>
            <p:cNvPr id="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4"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5"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6"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7"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8"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9"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0"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1"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2"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3"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6"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7"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268" name="Google Shape;268;p11"/>
          <p:cNvSpPr txBox="1">
            <a:spLocks noGrp="1"/>
          </p:cNvSpPr>
          <p:nvPr>
            <p:ph type="title" hasCustomPrompt="1"/>
          </p:nvPr>
        </p:nvSpPr>
        <p:spPr>
          <a:xfrm>
            <a:off x="1388625" y="1030300"/>
            <a:ext cx="6366900" cy="2484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3616400"/>
            <a:ext cx="6366900" cy="1481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ru">
                <a:solidFill>
                  <a:srgbClr val="FFFFFF"/>
                </a:solidFill>
              </a:rPr>
              <a:pPr/>
              <a:t>‹#›</a:t>
            </a:fld>
            <a:endParaRPr>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a:solidFill>
                  <a:srgbClr val="424242"/>
                </a:solidFill>
              </a:rPr>
              <a:pPr/>
              <a:t>‹#›</a:t>
            </a:fld>
            <a:endParaRPr>
              <a:solidFill>
                <a:srgbClr val="42424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CC51B4-D577-4D06-AD04-77C941A8FEAC}" type="datetimeFigureOut">
              <a:rPr lang="en-US" smtClean="0"/>
              <a:pPr/>
              <a:t>7/11/2025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CCA239-D541-49FE-A9B2-ABF0CD5D9BC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CC51B4-D577-4D06-AD04-77C941A8FEAC}" type="datetimeFigureOut">
              <a:rPr lang="en-US" smtClean="0"/>
              <a:pPr/>
              <a:t>7/11/2025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CCA239-D541-49FE-A9B2-ABF0CD5D9BC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CC51B4-D577-4D06-AD04-77C941A8FEAC}" type="datetimeFigureOut">
              <a:rPr lang="en-US" smtClean="0"/>
              <a:pPr/>
              <a:t>7/11/2025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DCCA239-D541-49FE-A9B2-ABF0CD5D9BC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BCC51B4-D577-4D06-AD04-77C941A8FEAC}" type="datetimeFigureOut">
              <a:rPr lang="en-US" smtClean="0"/>
              <a:pPr/>
              <a:t>7/11/2025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DCCA239-D541-49FE-A9B2-ABF0CD5D9BC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BCC51B4-D577-4D06-AD04-77C941A8FEAC}" type="datetimeFigureOut">
              <a:rPr lang="en-US" smtClean="0"/>
              <a:pPr/>
              <a:t>7/11/2025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DCCA239-D541-49FE-A9B2-ABF0CD5D9B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BCC51B4-D577-4D06-AD04-77C941A8FEAC}" type="datetimeFigureOut">
              <a:rPr lang="en-US" smtClean="0"/>
              <a:pPr/>
              <a:t>7/11/2025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CCA239-D541-49FE-A9B2-ABF0CD5D9BC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BCC51B4-D577-4D06-AD04-77C941A8FEAC}" type="datetimeFigureOut">
              <a:rPr lang="en-US" smtClean="0"/>
              <a:pPr/>
              <a:t>7/11/2025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DCCA239-D541-49FE-A9B2-ABF0CD5D9BC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BCC51B4-D577-4D06-AD04-77C941A8FEAC}" type="datetimeFigureOut">
              <a:rPr lang="en-US" smtClean="0"/>
              <a:pPr/>
              <a:t>7/11/2025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DCCA239-D541-49FE-A9B2-ABF0CD5D9B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6315968"/>
            <a:ext cx="548700" cy="5248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a:buClr>
                <a:srgbClr val="000000"/>
              </a:buClr>
              <a:buFont typeface="Arial"/>
              <a:buNone/>
            </a:pPr>
            <a:fld id="{00000000-1234-1234-1234-123412341234}" type="slidenum">
              <a:rPr lang="ru" kern="0">
                <a:solidFill>
                  <a:srgbClr val="424242"/>
                </a:solidFill>
              </a:rPr>
              <a:pPr>
                <a:buClr>
                  <a:srgbClr val="000000"/>
                </a:buClr>
                <a:buFont typeface="Arial"/>
                <a:buNone/>
              </a:pPr>
              <a:t>‹#›</a:t>
            </a:fld>
            <a:endParaRPr kern="0">
              <a:solidFill>
                <a:srgbClr val="424242"/>
              </a:solidFill>
            </a:endParaRP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jpe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 Id="rId5" Type="http://schemas.openxmlformats.org/officeDocument/2006/relationships/image" Target="../media/image58.jpeg"/><Relationship Id="rId4" Type="http://schemas.openxmlformats.org/officeDocument/2006/relationships/image" Target="../media/image57.jpeg"/></Relationships>
</file>

<file path=ppt/slides/_rels/slide3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jpeg"/></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71.png"/><Relationship Id="rId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90800"/>
            <a:ext cx="7239000" cy="761999"/>
          </a:xfrm>
        </p:spPr>
        <p:txBody>
          <a:bodyPr>
            <a:normAutofit fontScale="90000"/>
          </a:bodyPr>
          <a:lstStyle/>
          <a:p>
            <a:r>
              <a:rPr lang="en-IN" b="1" u="sng" dirty="0" smtClean="0">
                <a:effectLst>
                  <a:outerShdw blurRad="38100" dist="38100" dir="2700000" algn="tl">
                    <a:srgbClr val="000000">
                      <a:alpha val="43137"/>
                    </a:srgbClr>
                  </a:outerShdw>
                </a:effectLst>
              </a:rPr>
              <a:t>FMCG </a:t>
            </a:r>
            <a:r>
              <a:rPr lang="en-IN" b="1" u="sng" dirty="0">
                <a:effectLst>
                  <a:outerShdw blurRad="38100" dist="38100" dir="2700000" algn="tl">
                    <a:srgbClr val="000000">
                      <a:alpha val="43137"/>
                    </a:srgbClr>
                  </a:outerShdw>
                </a:effectLst>
              </a:rPr>
              <a:t>Marketing </a:t>
            </a:r>
            <a:r>
              <a:rPr lang="en-IN" b="1" u="sng" dirty="0" smtClean="0">
                <a:effectLst>
                  <a:outerShdw blurRad="38100" dist="38100" dir="2700000" algn="tl">
                    <a:srgbClr val="000000">
                      <a:alpha val="43137"/>
                    </a:srgbClr>
                  </a:outerShdw>
                </a:effectLst>
              </a:rPr>
              <a:t>Analytics</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4343399"/>
            <a:ext cx="7772400" cy="467911"/>
          </a:xfrm>
        </p:spPr>
        <p:txBody>
          <a:bodyPr>
            <a:normAutofit fontScale="92500" lnSpcReduction="10000"/>
          </a:bodyPr>
          <a:lstStyle/>
          <a:p>
            <a:r>
              <a:rPr lang="en-US" smtClean="0"/>
              <a:t>Marina </a:t>
            </a:r>
            <a:r>
              <a:rPr lang="en-US" smtClean="0"/>
              <a:t>Nikon</a:t>
            </a:r>
            <a:endParaRPr lang="en-US" dirty="0"/>
          </a:p>
        </p:txBody>
      </p:sp>
      <p:sp>
        <p:nvSpPr>
          <p:cNvPr id="4" name="TextBox 3"/>
          <p:cNvSpPr txBox="1"/>
          <p:nvPr/>
        </p:nvSpPr>
        <p:spPr>
          <a:xfrm>
            <a:off x="6553200" y="2209800"/>
            <a:ext cx="1959191" cy="400110"/>
          </a:xfrm>
          <a:prstGeom prst="rect">
            <a:avLst/>
          </a:prstGeom>
          <a:noFill/>
        </p:spPr>
        <p:txBody>
          <a:bodyPr wrap="none" rtlCol="0">
            <a:spAutoFit/>
          </a:bodyPr>
          <a:lstStyle/>
          <a:p>
            <a:r>
              <a:rPr lang="en-IN" sz="2000" i="1" dirty="0" smtClean="0">
                <a:latin typeface="Lucida Fax" pitchFamily="18" charset="0"/>
              </a:rPr>
              <a:t>Project Scope:</a:t>
            </a:r>
            <a:endParaRPr lang="en-US" sz="2000" i="1" dirty="0">
              <a:latin typeface="Lucida Fax" pitchFamily="18" charset="0"/>
            </a:endParaRPr>
          </a:p>
        </p:txBody>
      </p:sp>
      <p:sp>
        <p:nvSpPr>
          <p:cNvPr id="5" name="TextBox 4"/>
          <p:cNvSpPr txBox="1"/>
          <p:nvPr/>
        </p:nvSpPr>
        <p:spPr>
          <a:xfrm>
            <a:off x="1600200" y="762000"/>
            <a:ext cx="6096541" cy="461665"/>
          </a:xfrm>
          <a:prstGeom prst="rect">
            <a:avLst/>
          </a:prstGeom>
          <a:noFill/>
        </p:spPr>
        <p:txBody>
          <a:bodyPr wrap="none" rtlCol="0">
            <a:spAutoFit/>
          </a:bodyPr>
          <a:lstStyle/>
          <a:p>
            <a:pPr algn="ctr"/>
            <a:r>
              <a:rPr lang="it-IT" sz="2400" dirty="0" smtClean="0">
                <a:latin typeface="Lucida Fax" pitchFamily="18" charset="0"/>
              </a:rPr>
              <a:t>Postgraduate Diploma in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457200" y="990600"/>
          <a:ext cx="82296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1524000" y="274638"/>
            <a:ext cx="6477000" cy="639762"/>
          </a:xfrm>
        </p:spPr>
        <p:txBody>
          <a:bodyPr>
            <a:normAutofit/>
          </a:bodyPr>
          <a:lstStyle/>
          <a:p>
            <a:pPr algn="ctr"/>
            <a:r>
              <a:rPr lang="en-GB" sz="2800" dirty="0" smtClean="0">
                <a:latin typeface="Arial Rounded MT Bold" pitchFamily="34" charset="0"/>
              </a:rPr>
              <a:t>List of derived variables (Phase 1)</a:t>
            </a:r>
            <a:endParaRPr lang="en-US" sz="2800" dirty="0">
              <a:latin typeface="Arial Rounded MT Bold" pitchFamily="34" charset="0"/>
            </a:endParaRPr>
          </a:p>
        </p:txBody>
      </p:sp>
      <p:graphicFrame>
        <p:nvGraphicFramePr>
          <p:cNvPr id="9" name="Content Placeholder 7"/>
          <p:cNvGraphicFramePr>
            <a:graphicFrameLocks/>
          </p:cNvGraphicFramePr>
          <p:nvPr/>
        </p:nvGraphicFramePr>
        <p:xfrm>
          <a:off x="457200" y="2667000"/>
          <a:ext cx="8229600" cy="1676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Content Placeholder 7"/>
          <p:cNvGraphicFramePr>
            <a:graphicFrameLocks/>
          </p:cNvGraphicFramePr>
          <p:nvPr/>
        </p:nvGraphicFramePr>
        <p:xfrm>
          <a:off x="457200" y="4343400"/>
          <a:ext cx="8229600" cy="1752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C:\Users\MY PC\Desktop\study\DataScience\PROJECT\pic\vNachale_master1.jpg"/>
          <p:cNvPicPr>
            <a:picLocks noChangeAspect="1" noChangeArrowheads="1"/>
          </p:cNvPicPr>
          <p:nvPr/>
        </p:nvPicPr>
        <p:blipFill>
          <a:blip r:embed="rId2" cstate="print"/>
          <a:srcRect/>
          <a:stretch>
            <a:fillRect/>
          </a:stretch>
        </p:blipFill>
        <p:spPr bwMode="auto">
          <a:xfrm>
            <a:off x="0" y="762000"/>
            <a:ext cx="8934450" cy="1663700"/>
          </a:xfrm>
          <a:prstGeom prst="rect">
            <a:avLst/>
          </a:prstGeom>
          <a:noFill/>
        </p:spPr>
      </p:pic>
      <p:pic>
        <p:nvPicPr>
          <p:cNvPr id="4100" name="Picture 4" descr="C:\Users\MY PC\Desktop\study\DataScience\PROJECT\pic\10clean_2.jpg"/>
          <p:cNvPicPr>
            <a:picLocks noChangeAspect="1" noChangeArrowheads="1"/>
          </p:cNvPicPr>
          <p:nvPr/>
        </p:nvPicPr>
        <p:blipFill>
          <a:blip r:embed="rId3" cstate="print"/>
          <a:srcRect/>
          <a:stretch>
            <a:fillRect/>
          </a:stretch>
        </p:blipFill>
        <p:spPr bwMode="auto">
          <a:xfrm>
            <a:off x="304800" y="2667000"/>
            <a:ext cx="8153400" cy="1689100"/>
          </a:xfrm>
          <a:prstGeom prst="rect">
            <a:avLst/>
          </a:prstGeom>
          <a:noFill/>
        </p:spPr>
      </p:pic>
      <p:pic>
        <p:nvPicPr>
          <p:cNvPr id="4101" name="Picture 5"/>
          <p:cNvPicPr>
            <a:picLocks noChangeAspect="1" noChangeArrowheads="1"/>
          </p:cNvPicPr>
          <p:nvPr/>
        </p:nvPicPr>
        <p:blipFill>
          <a:blip r:embed="rId4" cstate="print"/>
          <a:srcRect/>
          <a:stretch>
            <a:fillRect/>
          </a:stretch>
        </p:blipFill>
        <p:spPr bwMode="auto">
          <a:xfrm>
            <a:off x="0" y="2666999"/>
            <a:ext cx="304800" cy="1676401"/>
          </a:xfrm>
          <a:prstGeom prst="rect">
            <a:avLst/>
          </a:prstGeom>
          <a:noFill/>
          <a:ln w="9525">
            <a:noFill/>
            <a:miter lim="800000"/>
            <a:headEnd/>
            <a:tailEnd/>
          </a:ln>
          <a:effectLst/>
        </p:spPr>
      </p:pic>
      <p:pic>
        <p:nvPicPr>
          <p:cNvPr id="4102" name="Picture 6" descr="C:\Users\MY PC\Desktop\study\DataScience\PROJECT\pic\10clean_3.jpg"/>
          <p:cNvPicPr>
            <a:picLocks noChangeAspect="1" noChangeArrowheads="1"/>
          </p:cNvPicPr>
          <p:nvPr/>
        </p:nvPicPr>
        <p:blipFill>
          <a:blip r:embed="rId5" cstate="print"/>
          <a:srcRect/>
          <a:stretch>
            <a:fillRect/>
          </a:stretch>
        </p:blipFill>
        <p:spPr bwMode="auto">
          <a:xfrm>
            <a:off x="533400" y="4648200"/>
            <a:ext cx="7620000" cy="1905000"/>
          </a:xfrm>
          <a:prstGeom prst="rect">
            <a:avLst/>
          </a:prstGeom>
          <a:noFill/>
        </p:spPr>
      </p:pic>
      <p:pic>
        <p:nvPicPr>
          <p:cNvPr id="7" name="Picture 5"/>
          <p:cNvPicPr>
            <a:picLocks noChangeAspect="1" noChangeArrowheads="1"/>
          </p:cNvPicPr>
          <p:nvPr/>
        </p:nvPicPr>
        <p:blipFill>
          <a:blip r:embed="rId4" cstate="print"/>
          <a:srcRect/>
          <a:stretch>
            <a:fillRect/>
          </a:stretch>
        </p:blipFill>
        <p:spPr bwMode="auto">
          <a:xfrm>
            <a:off x="228600" y="4648200"/>
            <a:ext cx="304800" cy="1905000"/>
          </a:xfrm>
          <a:prstGeom prst="rect">
            <a:avLst/>
          </a:prstGeom>
          <a:noFill/>
          <a:ln w="9525">
            <a:noFill/>
            <a:miter lim="800000"/>
            <a:headEnd/>
            <a:tailEnd/>
          </a:ln>
          <a:effectLst/>
        </p:spPr>
      </p:pic>
      <p:sp>
        <p:nvSpPr>
          <p:cNvPr id="8" name="TextBox 7"/>
          <p:cNvSpPr txBox="1"/>
          <p:nvPr/>
        </p:nvSpPr>
        <p:spPr>
          <a:xfrm>
            <a:off x="1295400" y="152400"/>
            <a:ext cx="6933693" cy="523220"/>
          </a:xfrm>
          <a:prstGeom prst="rect">
            <a:avLst/>
          </a:prstGeom>
          <a:noFill/>
        </p:spPr>
        <p:txBody>
          <a:bodyPr wrap="none" rtlCol="0">
            <a:spAutoFit/>
          </a:bodyPr>
          <a:lstStyle/>
          <a:p>
            <a:pPr algn="ctr"/>
            <a:r>
              <a:rPr lang="en-US" sz="2800" dirty="0">
                <a:latin typeface="Arial Rounded MT Bold" pitchFamily="34" charset="0"/>
              </a:rPr>
              <a:t>Snapshot</a:t>
            </a:r>
            <a:r>
              <a:rPr lang="en-US" sz="2800" dirty="0" smtClean="0">
                <a:latin typeface="Arial Rounded MT Bold" pitchFamily="34" charset="0"/>
              </a:rPr>
              <a:t> of final master data (Phase1)</a:t>
            </a:r>
            <a:endParaRPr lang="en-US" sz="2800" dirty="0">
              <a:latin typeface="Arial Rounded MT Bold"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28600"/>
            <a:ext cx="8305800" cy="715962"/>
          </a:xfrm>
        </p:spPr>
        <p:txBody>
          <a:bodyPr>
            <a:normAutofit/>
          </a:bodyPr>
          <a:lstStyle/>
          <a:p>
            <a:pPr lvl="0"/>
            <a:r>
              <a:rPr lang="en-GB" sz="3200" dirty="0" smtClean="0"/>
              <a:t>Phase1- snapshot of final master data</a:t>
            </a:r>
            <a:endParaRPr lang="en-US" sz="3200"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33400" y="990600"/>
            <a:ext cx="8077200" cy="4876800"/>
          </a:xfrm>
          <a:prstGeom prst="rect">
            <a:avLst/>
          </a:prstGeom>
          <a:noFill/>
          <a:ln w="9525">
            <a:noFill/>
            <a:miter lim="800000"/>
            <a:headEnd/>
            <a:tailEnd/>
          </a:ln>
          <a:effectLst/>
        </p:spPr>
      </p:pic>
      <p:sp>
        <p:nvSpPr>
          <p:cNvPr id="5" name="TextBox 4"/>
          <p:cNvSpPr txBox="1"/>
          <p:nvPr/>
        </p:nvSpPr>
        <p:spPr>
          <a:xfrm>
            <a:off x="3733800" y="5943600"/>
            <a:ext cx="5287025" cy="646331"/>
          </a:xfrm>
          <a:prstGeom prst="rect">
            <a:avLst/>
          </a:prstGeom>
          <a:noFill/>
        </p:spPr>
        <p:txBody>
          <a:bodyPr wrap="none" rtlCol="0">
            <a:spAutoFit/>
          </a:bodyPr>
          <a:lstStyle/>
          <a:p>
            <a:r>
              <a:rPr lang="en-US" dirty="0" smtClean="0"/>
              <a:t>After merging the data and deriving variables</a:t>
            </a:r>
          </a:p>
          <a:p>
            <a:r>
              <a:rPr lang="en-US" dirty="0" smtClean="0"/>
              <a:t>the final dataset was obtain.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33400" y="152400"/>
            <a:ext cx="7844392" cy="523220"/>
          </a:xfrm>
          <a:prstGeom prst="rect">
            <a:avLst/>
          </a:prstGeom>
          <a:noFill/>
        </p:spPr>
        <p:txBody>
          <a:bodyPr wrap="none" rtlCol="0">
            <a:spAutoFit/>
          </a:bodyPr>
          <a:lstStyle/>
          <a:p>
            <a:pPr lvl="0" algn="ctr"/>
            <a:r>
              <a:rPr lang="en-GB" sz="2800" b="1" dirty="0" smtClean="0">
                <a:latin typeface="Arial Rounded MT Bold" pitchFamily="34" charset="0"/>
              </a:rPr>
              <a:t>Tables/graphs </a:t>
            </a:r>
            <a:r>
              <a:rPr lang="en-GB" sz="2800" b="1" dirty="0">
                <a:latin typeface="Arial Rounded MT Bold" pitchFamily="34" charset="0"/>
              </a:rPr>
              <a:t>with </a:t>
            </a:r>
            <a:r>
              <a:rPr lang="en-GB" sz="2800" b="1" dirty="0" smtClean="0">
                <a:latin typeface="Arial Rounded MT Bold" pitchFamily="34" charset="0"/>
              </a:rPr>
              <a:t>interpretations </a:t>
            </a:r>
            <a:r>
              <a:rPr lang="en-GB" sz="2800" dirty="0" smtClean="0">
                <a:latin typeface="Arial Rounded MT Bold" pitchFamily="34" charset="0"/>
              </a:rPr>
              <a:t>(Phase 2)</a:t>
            </a:r>
            <a:endParaRPr lang="en-US" sz="2800" dirty="0">
              <a:latin typeface="Arial Rounded MT Bold" pitchFamily="34" charset="0"/>
            </a:endParaRPr>
          </a:p>
        </p:txBody>
      </p:sp>
      <p:pic>
        <p:nvPicPr>
          <p:cNvPr id="4" name="Picture 3"/>
          <p:cNvPicPr/>
          <p:nvPr/>
        </p:nvPicPr>
        <p:blipFill>
          <a:blip r:embed="rId2" cstate="print"/>
          <a:srcRect/>
          <a:stretch>
            <a:fillRect/>
          </a:stretch>
        </p:blipFill>
        <p:spPr bwMode="auto">
          <a:xfrm>
            <a:off x="381000" y="762000"/>
            <a:ext cx="3810000" cy="2362200"/>
          </a:xfrm>
          <a:prstGeom prst="rect">
            <a:avLst/>
          </a:prstGeom>
          <a:noFill/>
          <a:ln w="9525">
            <a:noFill/>
            <a:miter lim="800000"/>
            <a:headEnd/>
            <a:tailEnd/>
          </a:ln>
        </p:spPr>
      </p:pic>
      <p:pic>
        <p:nvPicPr>
          <p:cNvPr id="6147" name="Picture 3" descr="C:\Users\MY PC\Desktop\study\DataScience\PROJECT\pic\3n_yrs.jpg"/>
          <p:cNvPicPr>
            <a:picLocks noChangeAspect="1" noChangeArrowheads="1"/>
          </p:cNvPicPr>
          <p:nvPr/>
        </p:nvPicPr>
        <p:blipFill>
          <a:blip r:embed="rId3" cstate="print"/>
          <a:srcRect/>
          <a:stretch>
            <a:fillRect/>
          </a:stretch>
        </p:blipFill>
        <p:spPr bwMode="auto">
          <a:xfrm>
            <a:off x="76200" y="3505200"/>
            <a:ext cx="4343400" cy="2976069"/>
          </a:xfrm>
          <a:prstGeom prst="rect">
            <a:avLst/>
          </a:prstGeom>
          <a:noFill/>
        </p:spPr>
      </p:pic>
      <p:sp>
        <p:nvSpPr>
          <p:cNvPr id="7" name="TextBox 6"/>
          <p:cNvSpPr txBox="1"/>
          <p:nvPr/>
        </p:nvSpPr>
        <p:spPr>
          <a:xfrm>
            <a:off x="4343400" y="3505200"/>
            <a:ext cx="4624984" cy="2893100"/>
          </a:xfrm>
          <a:prstGeom prst="rect">
            <a:avLst/>
          </a:prstGeom>
          <a:noFill/>
        </p:spPr>
        <p:txBody>
          <a:bodyPr wrap="none" rtlCol="0">
            <a:spAutoFit/>
          </a:bodyPr>
          <a:lstStyle/>
          <a:p>
            <a:pPr>
              <a:buFont typeface="Wingdings" pitchFamily="2" charset="2"/>
              <a:buChar char="Ø"/>
            </a:pPr>
            <a:r>
              <a:rPr lang="en-US" sz="1400" dirty="0" smtClean="0"/>
              <a:t>The </a:t>
            </a:r>
            <a:r>
              <a:rPr lang="en-US" sz="1400" dirty="0"/>
              <a:t>box-whisker plot shows that the </a:t>
            </a:r>
            <a:r>
              <a:rPr lang="en-US" sz="1400" dirty="0" smtClean="0"/>
              <a:t>median</a:t>
            </a:r>
          </a:p>
          <a:p>
            <a:r>
              <a:rPr lang="en-US" sz="1400" dirty="0" smtClean="0"/>
              <a:t>change in NPS </a:t>
            </a:r>
            <a:r>
              <a:rPr lang="en-US" sz="1400" dirty="0"/>
              <a:t>is slightly </a:t>
            </a:r>
            <a:r>
              <a:rPr lang="en-US" sz="1400" dirty="0" smtClean="0"/>
              <a:t>higher </a:t>
            </a:r>
            <a:r>
              <a:rPr lang="en-US" sz="1400" dirty="0"/>
              <a:t>for those </a:t>
            </a:r>
            <a:r>
              <a:rPr lang="en-US" sz="1400" dirty="0" smtClean="0"/>
              <a:t>who</a:t>
            </a:r>
          </a:p>
          <a:p>
            <a:r>
              <a:rPr lang="en-US" sz="1400" dirty="0" smtClean="0"/>
              <a:t>responded </a:t>
            </a:r>
            <a:r>
              <a:rPr lang="en-US" sz="1400" dirty="0"/>
              <a:t>'Yes</a:t>
            </a:r>
            <a:r>
              <a:rPr lang="en-US" sz="1400" dirty="0" smtClean="0"/>
              <a:t>', indicating </a:t>
            </a:r>
            <a:r>
              <a:rPr lang="en-US" sz="1400" dirty="0"/>
              <a:t>that partners </a:t>
            </a:r>
            <a:r>
              <a:rPr lang="en-US" sz="1400" dirty="0" smtClean="0"/>
              <a:t>who</a:t>
            </a:r>
          </a:p>
          <a:p>
            <a:r>
              <a:rPr lang="en-US" sz="1400" dirty="0" smtClean="0"/>
              <a:t>responded </a:t>
            </a:r>
            <a:r>
              <a:rPr lang="en-US" sz="1400" dirty="0"/>
              <a:t>to the campaign are more </a:t>
            </a:r>
            <a:endParaRPr lang="en-US" sz="1400" dirty="0" smtClean="0"/>
          </a:p>
          <a:p>
            <a:r>
              <a:rPr lang="en-US" sz="1400" dirty="0" smtClean="0"/>
              <a:t>satisfied </a:t>
            </a:r>
            <a:r>
              <a:rPr lang="en-US" sz="1400" dirty="0"/>
              <a:t>/ </a:t>
            </a:r>
            <a:r>
              <a:rPr lang="en-US" sz="1400" dirty="0" smtClean="0"/>
              <a:t>loyal.</a:t>
            </a:r>
          </a:p>
          <a:p>
            <a:pPr>
              <a:buFont typeface="Wingdings" pitchFamily="2" charset="2"/>
              <a:buChar char="Ø"/>
            </a:pPr>
            <a:r>
              <a:rPr lang="en-US" sz="1400" dirty="0" smtClean="0"/>
              <a:t>The median </a:t>
            </a:r>
            <a:r>
              <a:rPr lang="en-US" sz="1400" dirty="0"/>
              <a:t>change in </a:t>
            </a:r>
            <a:r>
              <a:rPr lang="en-US" sz="1400" dirty="0" err="1" smtClean="0"/>
              <a:t>n_comp</a:t>
            </a:r>
            <a:r>
              <a:rPr lang="en-US" sz="1400" dirty="0" smtClean="0"/>
              <a:t> in </a:t>
            </a:r>
            <a:r>
              <a:rPr lang="en-US" sz="1400" dirty="0"/>
              <a:t>last 3 </a:t>
            </a:r>
            <a:r>
              <a:rPr lang="en-US" sz="1400" dirty="0" smtClean="0"/>
              <a:t>months</a:t>
            </a:r>
          </a:p>
          <a:p>
            <a:r>
              <a:rPr lang="en-US" sz="1400" dirty="0" smtClean="0"/>
              <a:t>is </a:t>
            </a:r>
            <a:r>
              <a:rPr lang="en-US" sz="1400" dirty="0"/>
              <a:t>higher for responses 'No' than for 'Yes', </a:t>
            </a:r>
            <a:endParaRPr lang="en-US" sz="1400" dirty="0" smtClean="0"/>
          </a:p>
          <a:p>
            <a:r>
              <a:rPr lang="en-US" sz="1400" dirty="0" smtClean="0"/>
              <a:t>indicating </a:t>
            </a:r>
            <a:r>
              <a:rPr lang="en-US" sz="1400" dirty="0"/>
              <a:t>that the partners who did not respond </a:t>
            </a:r>
            <a:endParaRPr lang="en-US" sz="1400" dirty="0" smtClean="0"/>
          </a:p>
          <a:p>
            <a:r>
              <a:rPr lang="en-US" sz="1400" dirty="0" smtClean="0"/>
              <a:t>to </a:t>
            </a:r>
            <a:r>
              <a:rPr lang="en-US" sz="1400" dirty="0"/>
              <a:t>the campaign tend </a:t>
            </a:r>
            <a:r>
              <a:rPr lang="en-US" sz="1400" dirty="0" smtClean="0"/>
              <a:t>to have more complaints. </a:t>
            </a:r>
          </a:p>
          <a:p>
            <a:pPr>
              <a:buFont typeface="Wingdings" pitchFamily="2" charset="2"/>
              <a:buChar char="Ø"/>
            </a:pPr>
            <a:r>
              <a:rPr lang="en-US" sz="1400" dirty="0" smtClean="0"/>
              <a:t>The median change in </a:t>
            </a:r>
            <a:r>
              <a:rPr lang="en-US" sz="1400" dirty="0" err="1" smtClean="0"/>
              <a:t>n_yrs</a:t>
            </a:r>
            <a:r>
              <a:rPr lang="en-US" sz="1400" dirty="0" smtClean="0"/>
              <a:t> in business with the </a:t>
            </a:r>
          </a:p>
          <a:p>
            <a:r>
              <a:rPr lang="en-US" sz="1400" dirty="0" smtClean="0"/>
              <a:t>company is slightly  higher for response 'Yes' than</a:t>
            </a:r>
          </a:p>
          <a:p>
            <a:r>
              <a:rPr lang="en-US" sz="1400" dirty="0" smtClean="0"/>
              <a:t>for 'No', indicating that long-term partners are </a:t>
            </a:r>
          </a:p>
          <a:p>
            <a:r>
              <a:rPr lang="en-US" sz="1400" dirty="0" smtClean="0"/>
              <a:t>more likely to respond to the campaign. </a:t>
            </a:r>
            <a:endParaRPr lang="en-US" sz="1400" dirty="0"/>
          </a:p>
        </p:txBody>
      </p:sp>
      <p:pic>
        <p:nvPicPr>
          <p:cNvPr id="6148" name="Picture 4" descr="C:\Users\MY PC\Desktop\study\DataScience\PROJECT\pic\2n_compl.jpg"/>
          <p:cNvPicPr>
            <a:picLocks noChangeAspect="1" noChangeArrowheads="1"/>
          </p:cNvPicPr>
          <p:nvPr/>
        </p:nvPicPr>
        <p:blipFill>
          <a:blip r:embed="rId4" cstate="print"/>
          <a:srcRect/>
          <a:stretch>
            <a:fillRect/>
          </a:stretch>
        </p:blipFill>
        <p:spPr bwMode="auto">
          <a:xfrm>
            <a:off x="4572000" y="762000"/>
            <a:ext cx="4343400" cy="272143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C:\Users\MY PC\Desktop\study\DataScience\PROJECT\pic\4ttlSals2021.jpg"/>
          <p:cNvPicPr>
            <a:picLocks noChangeAspect="1" noChangeArrowheads="1"/>
          </p:cNvPicPr>
          <p:nvPr/>
        </p:nvPicPr>
        <p:blipFill>
          <a:blip r:embed="rId2" cstate="print"/>
          <a:srcRect/>
          <a:stretch>
            <a:fillRect/>
          </a:stretch>
        </p:blipFill>
        <p:spPr bwMode="auto">
          <a:xfrm>
            <a:off x="152400" y="152400"/>
            <a:ext cx="4114800" cy="2641273"/>
          </a:xfrm>
          <a:prstGeom prst="rect">
            <a:avLst/>
          </a:prstGeom>
          <a:noFill/>
        </p:spPr>
      </p:pic>
      <p:pic>
        <p:nvPicPr>
          <p:cNvPr id="7171" name="Picture 3" descr="C:\Users\MY PC\Desktop\study\DataScience\PROJECT\pic\5ttlSls2022.jpg"/>
          <p:cNvPicPr>
            <a:picLocks noChangeAspect="1" noChangeArrowheads="1"/>
          </p:cNvPicPr>
          <p:nvPr/>
        </p:nvPicPr>
        <p:blipFill>
          <a:blip r:embed="rId3" cstate="print"/>
          <a:srcRect/>
          <a:stretch>
            <a:fillRect/>
          </a:stretch>
        </p:blipFill>
        <p:spPr bwMode="auto">
          <a:xfrm>
            <a:off x="4495800" y="152400"/>
            <a:ext cx="4160837" cy="2668102"/>
          </a:xfrm>
          <a:prstGeom prst="rect">
            <a:avLst/>
          </a:prstGeom>
          <a:noFill/>
        </p:spPr>
      </p:pic>
      <p:sp>
        <p:nvSpPr>
          <p:cNvPr id="5" name="TextBox 4"/>
          <p:cNvSpPr txBox="1"/>
          <p:nvPr/>
        </p:nvSpPr>
        <p:spPr>
          <a:xfrm>
            <a:off x="4495800" y="3048000"/>
            <a:ext cx="4644220" cy="3539430"/>
          </a:xfrm>
          <a:prstGeom prst="rect">
            <a:avLst/>
          </a:prstGeom>
          <a:noFill/>
        </p:spPr>
        <p:txBody>
          <a:bodyPr wrap="none" rtlCol="0">
            <a:spAutoFit/>
          </a:bodyPr>
          <a:lstStyle/>
          <a:p>
            <a:pPr>
              <a:buFont typeface="Wingdings" pitchFamily="2" charset="2"/>
              <a:buChar char="Ø"/>
            </a:pPr>
            <a:r>
              <a:rPr lang="en-US" sz="1400" dirty="0" smtClean="0"/>
              <a:t>The median in Total Sales both in 2021 and 2022</a:t>
            </a:r>
          </a:p>
          <a:p>
            <a:r>
              <a:rPr lang="en-US" sz="1400" dirty="0" smtClean="0"/>
              <a:t> is slightly  higher for response 'Yes' than for 'No',</a:t>
            </a:r>
          </a:p>
          <a:p>
            <a:r>
              <a:rPr lang="en-US" sz="1400" dirty="0" smtClean="0"/>
              <a:t>but this median difference is not clearly noted.</a:t>
            </a:r>
          </a:p>
          <a:p>
            <a:r>
              <a:rPr lang="en-US" sz="1400" dirty="0" smtClean="0"/>
              <a:t>Both response groups are highly positively skewed</a:t>
            </a:r>
          </a:p>
          <a:p>
            <a:r>
              <a:rPr lang="en-US" sz="1400" dirty="0" smtClean="0"/>
              <a:t>and include a significant number of outliers, </a:t>
            </a:r>
          </a:p>
          <a:p>
            <a:r>
              <a:rPr lang="en-US" sz="1400" dirty="0" smtClean="0"/>
              <a:t>meaning that some partners sold more then the </a:t>
            </a:r>
          </a:p>
          <a:p>
            <a:r>
              <a:rPr lang="en-US" sz="1400" dirty="0" smtClean="0"/>
              <a:t>others.</a:t>
            </a:r>
          </a:p>
          <a:p>
            <a:pPr>
              <a:buFont typeface="Wingdings" pitchFamily="2" charset="2"/>
              <a:buChar char="Ø"/>
            </a:pPr>
            <a:r>
              <a:rPr lang="en-US" sz="1400" dirty="0"/>
              <a:t>T</a:t>
            </a:r>
            <a:r>
              <a:rPr lang="en-US" sz="1400" dirty="0" smtClean="0"/>
              <a:t>he median in B1 Sales in 2022 is very close to</a:t>
            </a:r>
          </a:p>
          <a:p>
            <a:r>
              <a:rPr lang="en-US" sz="1400" dirty="0" smtClean="0"/>
              <a:t>zero for both response groups, indicating that a </a:t>
            </a:r>
          </a:p>
          <a:p>
            <a:r>
              <a:rPr lang="en-US" sz="1400" dirty="0" smtClean="0"/>
              <a:t>large number of the channel partners had little or</a:t>
            </a:r>
          </a:p>
          <a:p>
            <a:r>
              <a:rPr lang="en-US" sz="1400" dirty="0" smtClean="0"/>
              <a:t>no B1 sales. Both response groups are extremely </a:t>
            </a:r>
          </a:p>
          <a:p>
            <a:r>
              <a:rPr lang="en-US" sz="1400" dirty="0" smtClean="0"/>
              <a:t>positively skewed and include a significant </a:t>
            </a:r>
          </a:p>
          <a:p>
            <a:r>
              <a:rPr lang="en-US" sz="1400" dirty="0" smtClean="0"/>
              <a:t>number of outliers, meaning that some partners </a:t>
            </a:r>
          </a:p>
          <a:p>
            <a:r>
              <a:rPr lang="en-US" sz="1400" dirty="0" smtClean="0"/>
              <a:t>have very high B1sales compared to majority.</a:t>
            </a:r>
          </a:p>
          <a:p>
            <a:r>
              <a:rPr lang="en-US" sz="1400" dirty="0" smtClean="0"/>
              <a:t> It looks that response "Yes" has higher outliers, </a:t>
            </a:r>
          </a:p>
          <a:p>
            <a:r>
              <a:rPr lang="en-US" sz="1400" dirty="0" smtClean="0"/>
              <a:t>than response "No". </a:t>
            </a:r>
            <a:endParaRPr lang="en-US" sz="1400" dirty="0"/>
          </a:p>
        </p:txBody>
      </p:sp>
      <p:pic>
        <p:nvPicPr>
          <p:cNvPr id="7174" name="Picture 6" descr="C:\Users\MY PC\Desktop\study\DataScience\PROJECT\pic\6Bsales2022.jpg"/>
          <p:cNvPicPr>
            <a:picLocks noChangeAspect="1" noChangeArrowheads="1"/>
          </p:cNvPicPr>
          <p:nvPr/>
        </p:nvPicPr>
        <p:blipFill>
          <a:blip r:embed="rId4" cstate="print"/>
          <a:srcRect/>
          <a:stretch>
            <a:fillRect/>
          </a:stretch>
        </p:blipFill>
        <p:spPr bwMode="auto">
          <a:xfrm>
            <a:off x="76200" y="3048000"/>
            <a:ext cx="4419600" cy="344579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descr="C:\Users\MY PC\Desktop\study\DataScience\PROJECT\pic\7contrb2022.jpg"/>
          <p:cNvPicPr>
            <a:picLocks noChangeAspect="1" noChangeArrowheads="1"/>
          </p:cNvPicPr>
          <p:nvPr/>
        </p:nvPicPr>
        <p:blipFill>
          <a:blip r:embed="rId3" cstate="print"/>
          <a:srcRect/>
          <a:stretch>
            <a:fillRect/>
          </a:stretch>
        </p:blipFill>
        <p:spPr bwMode="auto">
          <a:xfrm>
            <a:off x="304800" y="228600"/>
            <a:ext cx="4038600" cy="2895600"/>
          </a:xfrm>
          <a:prstGeom prst="rect">
            <a:avLst/>
          </a:prstGeom>
          <a:noFill/>
        </p:spPr>
      </p:pic>
      <p:pic>
        <p:nvPicPr>
          <p:cNvPr id="8195" name="Picture 3" descr="C:\Users\MY PC\Desktop\study\DataScience\PROJECT\pic\8buyngFrqn2022.jpg"/>
          <p:cNvPicPr>
            <a:picLocks noChangeAspect="1" noChangeArrowheads="1"/>
          </p:cNvPicPr>
          <p:nvPr/>
        </p:nvPicPr>
        <p:blipFill>
          <a:blip r:embed="rId4" cstate="print"/>
          <a:srcRect/>
          <a:stretch>
            <a:fillRect/>
          </a:stretch>
        </p:blipFill>
        <p:spPr bwMode="auto">
          <a:xfrm>
            <a:off x="4572000" y="76200"/>
            <a:ext cx="4419600" cy="3048000"/>
          </a:xfrm>
          <a:prstGeom prst="rect">
            <a:avLst/>
          </a:prstGeom>
          <a:noFill/>
        </p:spPr>
      </p:pic>
      <p:sp>
        <p:nvSpPr>
          <p:cNvPr id="6" name="TextBox 5"/>
          <p:cNvSpPr txBox="1"/>
          <p:nvPr/>
        </p:nvSpPr>
        <p:spPr>
          <a:xfrm>
            <a:off x="4695346" y="3276600"/>
            <a:ext cx="4209807" cy="3231654"/>
          </a:xfrm>
          <a:prstGeom prst="rect">
            <a:avLst/>
          </a:prstGeom>
          <a:noFill/>
        </p:spPr>
        <p:txBody>
          <a:bodyPr wrap="none" rtlCol="0">
            <a:spAutoFit/>
          </a:bodyPr>
          <a:lstStyle/>
          <a:p>
            <a:pPr>
              <a:buFont typeface="Wingdings" pitchFamily="2" charset="2"/>
              <a:buChar char="Ø"/>
            </a:pPr>
            <a:r>
              <a:rPr lang="en-US" sz="1700" dirty="0" smtClean="0"/>
              <a:t>The median for buying frequency is</a:t>
            </a:r>
          </a:p>
          <a:p>
            <a:r>
              <a:rPr lang="en-US" sz="1700" dirty="0" smtClean="0"/>
              <a:t>similar for both response groups, it</a:t>
            </a:r>
          </a:p>
          <a:p>
            <a:r>
              <a:rPr lang="en-US" sz="1700" dirty="0" smtClean="0"/>
              <a:t>suggests that, on average, the buying</a:t>
            </a:r>
          </a:p>
          <a:p>
            <a:r>
              <a:rPr lang="en-US" sz="1700" dirty="0" smtClean="0"/>
              <a:t>frequency does not differ significantly</a:t>
            </a:r>
          </a:p>
          <a:p>
            <a:r>
              <a:rPr lang="en-US" sz="1700" dirty="0" smtClean="0"/>
              <a:t>between these two response groups.</a:t>
            </a:r>
          </a:p>
          <a:p>
            <a:r>
              <a:rPr lang="en-US" sz="1700" dirty="0" smtClean="0"/>
              <a:t>Both groups have a few high-value</a:t>
            </a:r>
          </a:p>
          <a:p>
            <a:r>
              <a:rPr lang="en-US" sz="1700" dirty="0" smtClean="0"/>
              <a:t>outliers (above 6 purchases), </a:t>
            </a:r>
          </a:p>
          <a:p>
            <a:r>
              <a:rPr lang="en-US" sz="1700" dirty="0" smtClean="0"/>
              <a:t>indicating that some channel partners</a:t>
            </a:r>
          </a:p>
          <a:p>
            <a:r>
              <a:rPr lang="en-US" sz="1700" dirty="0" smtClean="0"/>
              <a:t>made significantly more purchases </a:t>
            </a:r>
          </a:p>
          <a:p>
            <a:r>
              <a:rPr lang="en-US" sz="1700" dirty="0" smtClean="0"/>
              <a:t>then the majority. The spread of </a:t>
            </a:r>
          </a:p>
          <a:p>
            <a:r>
              <a:rPr lang="en-US" sz="1700" dirty="0" smtClean="0"/>
              <a:t>buying frequency is nearly identical </a:t>
            </a:r>
          </a:p>
          <a:p>
            <a:r>
              <a:rPr lang="en-US" sz="1700" dirty="0" smtClean="0"/>
              <a:t>for both responses.</a:t>
            </a:r>
            <a:endParaRPr lang="en-US" sz="1700" dirty="0"/>
          </a:p>
        </p:txBody>
      </p:sp>
      <p:sp>
        <p:nvSpPr>
          <p:cNvPr id="7" name="TextBox 6"/>
          <p:cNvSpPr txBox="1"/>
          <p:nvPr/>
        </p:nvSpPr>
        <p:spPr>
          <a:xfrm>
            <a:off x="228600" y="3352800"/>
            <a:ext cx="4495800" cy="2862322"/>
          </a:xfrm>
          <a:prstGeom prst="rect">
            <a:avLst/>
          </a:prstGeom>
          <a:noFill/>
        </p:spPr>
        <p:txBody>
          <a:bodyPr wrap="square" rtlCol="0">
            <a:spAutoFit/>
          </a:bodyPr>
          <a:lstStyle/>
          <a:p>
            <a:pPr>
              <a:buFont typeface="Wingdings" pitchFamily="2" charset="2"/>
              <a:buChar char="Ø"/>
            </a:pPr>
            <a:r>
              <a:rPr lang="en-US" dirty="0" smtClean="0"/>
              <a:t>The median for B1 contribution in 2022 is very close to zero, indicating that a large number of the channel </a:t>
            </a:r>
          </a:p>
          <a:p>
            <a:r>
              <a:rPr lang="en-US" dirty="0" smtClean="0"/>
              <a:t>partners had little or no B1 contribution. Both response </a:t>
            </a:r>
          </a:p>
          <a:p>
            <a:r>
              <a:rPr lang="en-US" dirty="0" smtClean="0"/>
              <a:t>groups are extremely positively skewed. Response </a:t>
            </a:r>
          </a:p>
          <a:p>
            <a:r>
              <a:rPr lang="en-US" dirty="0" smtClean="0"/>
              <a:t>"No" include a significant number of outliers.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descr="C:\Users\MY PC\Desktop\study\DataScience\PROJECT\pic\10buyfrq2022.jpg"/>
          <p:cNvPicPr>
            <a:picLocks noChangeAspect="1" noChangeArrowheads="1"/>
          </p:cNvPicPr>
          <p:nvPr/>
        </p:nvPicPr>
        <p:blipFill>
          <a:blip r:embed="rId2" cstate="print"/>
          <a:srcRect/>
          <a:stretch>
            <a:fillRect/>
          </a:stretch>
        </p:blipFill>
        <p:spPr bwMode="auto">
          <a:xfrm>
            <a:off x="152400" y="3276600"/>
            <a:ext cx="4952999" cy="3238500"/>
          </a:xfrm>
          <a:prstGeom prst="rect">
            <a:avLst/>
          </a:prstGeom>
          <a:noFill/>
        </p:spPr>
      </p:pic>
      <p:pic>
        <p:nvPicPr>
          <p:cNvPr id="3" name="Picture 4" descr="C:\Users\MY PC\Desktop\study\DataScience\PROJECT\pic\9Benggm2022.jpg"/>
          <p:cNvPicPr>
            <a:picLocks noChangeAspect="1" noChangeArrowheads="1"/>
          </p:cNvPicPr>
          <p:nvPr/>
        </p:nvPicPr>
        <p:blipFill>
          <a:blip r:embed="rId3" cstate="print"/>
          <a:srcRect/>
          <a:stretch>
            <a:fillRect/>
          </a:stretch>
        </p:blipFill>
        <p:spPr bwMode="auto">
          <a:xfrm>
            <a:off x="4343400" y="152400"/>
            <a:ext cx="4648200" cy="3048000"/>
          </a:xfrm>
          <a:prstGeom prst="rect">
            <a:avLst/>
          </a:prstGeom>
          <a:noFill/>
        </p:spPr>
      </p:pic>
      <p:sp>
        <p:nvSpPr>
          <p:cNvPr id="4" name="TextBox 3"/>
          <p:cNvSpPr txBox="1"/>
          <p:nvPr/>
        </p:nvSpPr>
        <p:spPr>
          <a:xfrm>
            <a:off x="152400" y="381000"/>
            <a:ext cx="4105611" cy="1077218"/>
          </a:xfrm>
          <a:prstGeom prst="rect">
            <a:avLst/>
          </a:prstGeom>
          <a:noFill/>
        </p:spPr>
        <p:txBody>
          <a:bodyPr wrap="none" rtlCol="0">
            <a:spAutoFit/>
          </a:bodyPr>
          <a:lstStyle/>
          <a:p>
            <a:pPr>
              <a:buFont typeface="Wingdings" pitchFamily="2" charset="2"/>
              <a:buChar char="Ø"/>
            </a:pPr>
            <a:r>
              <a:rPr lang="en-US" sz="1600" dirty="0" smtClean="0"/>
              <a:t>The box-whisker plot shows that the </a:t>
            </a:r>
          </a:p>
          <a:p>
            <a:r>
              <a:rPr lang="en-US" sz="1600" dirty="0" smtClean="0"/>
              <a:t>median change in Brand Engagement </a:t>
            </a:r>
          </a:p>
          <a:p>
            <a:r>
              <a:rPr lang="en-US" sz="1600" dirty="0" smtClean="0"/>
              <a:t>looks symmetrically for both response</a:t>
            </a:r>
          </a:p>
          <a:p>
            <a:r>
              <a:rPr lang="en-US" sz="1600" dirty="0" smtClean="0"/>
              <a:t> groups.</a:t>
            </a:r>
            <a:endParaRPr lang="en-US" sz="1600" dirty="0"/>
          </a:p>
        </p:txBody>
      </p:sp>
      <p:sp>
        <p:nvSpPr>
          <p:cNvPr id="5" name="TextBox 4"/>
          <p:cNvSpPr txBox="1"/>
          <p:nvPr/>
        </p:nvSpPr>
        <p:spPr>
          <a:xfrm>
            <a:off x="152400" y="1371600"/>
            <a:ext cx="3964547" cy="1815882"/>
          </a:xfrm>
          <a:prstGeom prst="rect">
            <a:avLst/>
          </a:prstGeom>
          <a:noFill/>
        </p:spPr>
        <p:txBody>
          <a:bodyPr wrap="none" rtlCol="0">
            <a:spAutoFit/>
          </a:bodyPr>
          <a:lstStyle/>
          <a:p>
            <a:pPr>
              <a:buFont typeface="Wingdings" pitchFamily="2" charset="2"/>
              <a:buChar char="Ø"/>
            </a:pPr>
            <a:r>
              <a:rPr lang="en-US" sz="1600" dirty="0"/>
              <a:t>T</a:t>
            </a:r>
            <a:r>
              <a:rPr lang="en-US" sz="1600" dirty="0" smtClean="0"/>
              <a:t>he median in Buying Frequency B1</a:t>
            </a:r>
          </a:p>
          <a:p>
            <a:r>
              <a:rPr lang="en-US" sz="1600" dirty="0" smtClean="0"/>
              <a:t>is very close to zero, indicating that a</a:t>
            </a:r>
          </a:p>
          <a:p>
            <a:r>
              <a:rPr lang="en-US" sz="1600" dirty="0" smtClean="0"/>
              <a:t>large number of the channel partners</a:t>
            </a:r>
          </a:p>
          <a:p>
            <a:r>
              <a:rPr lang="en-US" sz="1600" dirty="0" smtClean="0"/>
              <a:t>ad bought little or no at all of B1.</a:t>
            </a:r>
          </a:p>
          <a:p>
            <a:r>
              <a:rPr lang="en-US" sz="1600" dirty="0" smtClean="0"/>
              <a:t>Both response groups are distributed </a:t>
            </a:r>
          </a:p>
          <a:p>
            <a:r>
              <a:rPr lang="en-US" sz="1600" dirty="0" smtClean="0"/>
              <a:t>Symmetrically and extremely </a:t>
            </a:r>
          </a:p>
          <a:p>
            <a:r>
              <a:rPr lang="en-US" sz="1600" dirty="0" smtClean="0"/>
              <a:t>positively skewed.</a:t>
            </a:r>
            <a:endParaRPr lang="en-US" sz="1600" dirty="0"/>
          </a:p>
        </p:txBody>
      </p:sp>
      <p:sp>
        <p:nvSpPr>
          <p:cNvPr id="6" name="TextBox 5"/>
          <p:cNvSpPr txBox="1"/>
          <p:nvPr/>
        </p:nvSpPr>
        <p:spPr>
          <a:xfrm>
            <a:off x="5105400" y="3276600"/>
            <a:ext cx="3977371" cy="2800767"/>
          </a:xfrm>
          <a:prstGeom prst="rect">
            <a:avLst/>
          </a:prstGeom>
          <a:noFill/>
        </p:spPr>
        <p:txBody>
          <a:bodyPr wrap="none" rtlCol="0">
            <a:spAutoFit/>
          </a:bodyPr>
          <a:lstStyle/>
          <a:p>
            <a:r>
              <a:rPr lang="en-US" sz="1600" dirty="0" smtClean="0"/>
              <a:t>Overall, B1-related performance was</a:t>
            </a:r>
          </a:p>
          <a:p>
            <a:r>
              <a:rPr lang="en-US" sz="1600" dirty="0" smtClean="0"/>
              <a:t>low across all channel partners. </a:t>
            </a:r>
          </a:p>
          <a:p>
            <a:r>
              <a:rPr lang="en-US" sz="1600" dirty="0" smtClean="0"/>
              <a:t>Most partners had little to no B1 sales</a:t>
            </a:r>
          </a:p>
          <a:p>
            <a:r>
              <a:rPr lang="en-US" sz="1600" dirty="0" smtClean="0"/>
              <a:t>or  contribution. However, both </a:t>
            </a:r>
          </a:p>
          <a:p>
            <a:r>
              <a:rPr lang="en-US" sz="1600" dirty="0" smtClean="0"/>
              <a:t>response groups included a few </a:t>
            </a:r>
          </a:p>
          <a:p>
            <a:r>
              <a:rPr lang="en-US" sz="1600" dirty="0" smtClean="0"/>
              <a:t>significant outliers, indicating that a</a:t>
            </a:r>
          </a:p>
          <a:p>
            <a:r>
              <a:rPr lang="en-US" sz="1600" dirty="0" smtClean="0"/>
              <a:t>small subset of partners drove </a:t>
            </a:r>
          </a:p>
          <a:p>
            <a:r>
              <a:rPr lang="en-US" sz="1600" dirty="0" smtClean="0"/>
              <a:t>disproportionately high B1 sales or</a:t>
            </a:r>
          </a:p>
          <a:p>
            <a:r>
              <a:rPr lang="en-US" sz="1600" dirty="0" smtClean="0"/>
              <a:t>contributions. This suggests that:</a:t>
            </a:r>
          </a:p>
          <a:p>
            <a:r>
              <a:rPr lang="en-US" sz="1600" dirty="0" smtClean="0"/>
              <a:t>Campaign response did not strongly </a:t>
            </a:r>
          </a:p>
          <a:p>
            <a:r>
              <a:rPr lang="en-US" sz="1600" dirty="0" smtClean="0"/>
              <a:t>differentiate B1 behavior on average.</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28600" y="152400"/>
            <a:ext cx="8763000" cy="461665"/>
          </a:xfrm>
          <a:prstGeom prst="rect">
            <a:avLst/>
          </a:prstGeom>
          <a:noFill/>
        </p:spPr>
        <p:txBody>
          <a:bodyPr wrap="square" rtlCol="0">
            <a:spAutoFit/>
          </a:bodyPr>
          <a:lstStyle/>
          <a:p>
            <a:r>
              <a:rPr lang="en-US" sz="2400" b="1" dirty="0">
                <a:latin typeface="Arial Rounded MT Bold" pitchFamily="34" charset="0"/>
              </a:rPr>
              <a:t>B</a:t>
            </a:r>
            <a:r>
              <a:rPr lang="en-US" sz="2400" b="1" dirty="0" smtClean="0">
                <a:latin typeface="Arial Rounded MT Bold" pitchFamily="34" charset="0"/>
              </a:rPr>
              <a:t>ar chart of </a:t>
            </a:r>
            <a:r>
              <a:rPr lang="en-US" sz="2400" b="1" dirty="0">
                <a:latin typeface="Arial Rounded MT Bold" pitchFamily="34" charset="0"/>
              </a:rPr>
              <a:t>Response Rate and Chi-Square Test </a:t>
            </a:r>
            <a:r>
              <a:rPr lang="en-GB" sz="2400" dirty="0">
                <a:latin typeface="Arial Rounded MT Bold" pitchFamily="34" charset="0"/>
              </a:rPr>
              <a:t>(Phase2</a:t>
            </a:r>
            <a:r>
              <a:rPr lang="en-GB" sz="2400" dirty="0" smtClean="0">
                <a:latin typeface="Arial Rounded MT Bold" pitchFamily="34" charset="0"/>
              </a:rPr>
              <a:t>)</a:t>
            </a:r>
            <a:endParaRPr lang="en-US" sz="2400" dirty="0">
              <a:latin typeface="Arial Rounded MT Bold" pitchFamily="34" charset="0"/>
            </a:endParaRPr>
          </a:p>
        </p:txBody>
      </p:sp>
      <p:pic>
        <p:nvPicPr>
          <p:cNvPr id="10243" name="Picture 3" descr="C:\Users\MY PC\Desktop\study\DataScience\PROJECT\pic\14email.jpg"/>
          <p:cNvPicPr>
            <a:picLocks noChangeAspect="1" noChangeArrowheads="1"/>
          </p:cNvPicPr>
          <p:nvPr/>
        </p:nvPicPr>
        <p:blipFill>
          <a:blip r:embed="rId2" cstate="print"/>
          <a:srcRect/>
          <a:stretch>
            <a:fillRect/>
          </a:stretch>
        </p:blipFill>
        <p:spPr bwMode="auto">
          <a:xfrm>
            <a:off x="228600" y="660401"/>
            <a:ext cx="3962400" cy="2925342"/>
          </a:xfrm>
          <a:prstGeom prst="rect">
            <a:avLst/>
          </a:prstGeom>
          <a:noFill/>
        </p:spPr>
      </p:pic>
      <p:pic>
        <p:nvPicPr>
          <p:cNvPr id="10244" name="Picture 4" descr="C:\Users\MY PC\Desktop\study\DataScience\PROJECT\pic\15sms.jpg"/>
          <p:cNvPicPr>
            <a:picLocks noChangeAspect="1" noChangeArrowheads="1"/>
          </p:cNvPicPr>
          <p:nvPr/>
        </p:nvPicPr>
        <p:blipFill>
          <a:blip r:embed="rId3" cstate="print"/>
          <a:srcRect/>
          <a:stretch>
            <a:fillRect/>
          </a:stretch>
        </p:blipFill>
        <p:spPr bwMode="auto">
          <a:xfrm>
            <a:off x="4572000" y="609600"/>
            <a:ext cx="4485003" cy="3353497"/>
          </a:xfrm>
          <a:prstGeom prst="rect">
            <a:avLst/>
          </a:prstGeom>
          <a:noFill/>
        </p:spPr>
      </p:pic>
      <p:pic>
        <p:nvPicPr>
          <p:cNvPr id="10245" name="Picture 5" descr="C:\Users\MY PC\Desktop\study\DataScience\PROJECT\pic\16call.jpg"/>
          <p:cNvPicPr>
            <a:picLocks noChangeAspect="1" noChangeArrowheads="1"/>
          </p:cNvPicPr>
          <p:nvPr/>
        </p:nvPicPr>
        <p:blipFill>
          <a:blip r:embed="rId4" cstate="print"/>
          <a:srcRect/>
          <a:stretch>
            <a:fillRect/>
          </a:stretch>
        </p:blipFill>
        <p:spPr bwMode="auto">
          <a:xfrm>
            <a:off x="152400" y="3581400"/>
            <a:ext cx="4492058" cy="3276600"/>
          </a:xfrm>
          <a:prstGeom prst="rect">
            <a:avLst/>
          </a:prstGeom>
          <a:noFill/>
        </p:spPr>
      </p:pic>
      <p:sp>
        <p:nvSpPr>
          <p:cNvPr id="7" name="TextBox 6"/>
          <p:cNvSpPr txBox="1"/>
          <p:nvPr/>
        </p:nvSpPr>
        <p:spPr>
          <a:xfrm>
            <a:off x="4724400" y="4038600"/>
            <a:ext cx="4443845" cy="2585323"/>
          </a:xfrm>
          <a:prstGeom prst="rect">
            <a:avLst/>
          </a:prstGeom>
          <a:noFill/>
        </p:spPr>
        <p:txBody>
          <a:bodyPr wrap="square" rtlCol="0">
            <a:spAutoFit/>
          </a:bodyPr>
          <a:lstStyle/>
          <a:p>
            <a:r>
              <a:rPr lang="en-US" dirty="0" smtClean="0"/>
              <a:t>Email p-value </a:t>
            </a:r>
            <a:r>
              <a:rPr lang="en-US" dirty="0"/>
              <a:t>&lt; 2.2e-16 </a:t>
            </a:r>
            <a:r>
              <a:rPr lang="en-US" dirty="0" smtClean="0"/>
              <a:t>– Significant</a:t>
            </a:r>
          </a:p>
          <a:p>
            <a:r>
              <a:rPr lang="en-US" dirty="0" smtClean="0"/>
              <a:t>relationship</a:t>
            </a:r>
            <a:endParaRPr lang="en-US" dirty="0"/>
          </a:p>
          <a:p>
            <a:r>
              <a:rPr lang="en-US" dirty="0" smtClean="0"/>
              <a:t>SMS p-value </a:t>
            </a:r>
            <a:r>
              <a:rPr lang="en-US" dirty="0"/>
              <a:t>= 0.00523 </a:t>
            </a:r>
            <a:r>
              <a:rPr lang="en-US" dirty="0" smtClean="0"/>
              <a:t>- No strong</a:t>
            </a:r>
          </a:p>
          <a:p>
            <a:r>
              <a:rPr lang="en-US" dirty="0" smtClean="0"/>
              <a:t>relationship</a:t>
            </a:r>
            <a:endParaRPr lang="en-US" dirty="0"/>
          </a:p>
          <a:p>
            <a:r>
              <a:rPr lang="en-US" dirty="0" smtClean="0"/>
              <a:t>Call p-value </a:t>
            </a:r>
            <a:r>
              <a:rPr lang="en-US" dirty="0"/>
              <a:t>&lt; 2.2e-16 </a:t>
            </a:r>
            <a:r>
              <a:rPr lang="en-US" dirty="0" smtClean="0"/>
              <a:t>– Significant</a:t>
            </a:r>
          </a:p>
          <a:p>
            <a:r>
              <a:rPr lang="en-US" dirty="0" smtClean="0"/>
              <a:t>relationship</a:t>
            </a:r>
          </a:p>
          <a:p>
            <a:r>
              <a:rPr lang="en-US" dirty="0" smtClean="0"/>
              <a:t>Higher email and call engagement are</a:t>
            </a:r>
          </a:p>
          <a:p>
            <a:r>
              <a:rPr lang="en-US" dirty="0"/>
              <a:t>s</a:t>
            </a:r>
            <a:r>
              <a:rPr lang="en-US" dirty="0" smtClean="0"/>
              <a:t>trongly associated with higher</a:t>
            </a:r>
          </a:p>
          <a:p>
            <a:r>
              <a:rPr lang="en-US" dirty="0"/>
              <a:t>R</a:t>
            </a:r>
            <a:r>
              <a:rPr lang="en-US" dirty="0" smtClean="0"/>
              <a:t>esponse Rates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descr="C:\Users\MY PC\Desktop\study\DataScience\PROJECT\pic\17region.jpg"/>
          <p:cNvPicPr>
            <a:picLocks noChangeAspect="1" noChangeArrowheads="1"/>
          </p:cNvPicPr>
          <p:nvPr/>
        </p:nvPicPr>
        <p:blipFill>
          <a:blip r:embed="rId3" cstate="print"/>
          <a:srcRect/>
          <a:stretch>
            <a:fillRect/>
          </a:stretch>
        </p:blipFill>
        <p:spPr bwMode="auto">
          <a:xfrm>
            <a:off x="152400" y="152399"/>
            <a:ext cx="4724400" cy="3505201"/>
          </a:xfrm>
          <a:prstGeom prst="rect">
            <a:avLst/>
          </a:prstGeom>
          <a:noFill/>
        </p:spPr>
      </p:pic>
      <p:pic>
        <p:nvPicPr>
          <p:cNvPr id="11267" name="Picture 3" descr="C:\Users\MY PC\Desktop\study\DataScience\PROJECT\pic\11loyalty.jpg"/>
          <p:cNvPicPr>
            <a:picLocks noChangeAspect="1" noChangeArrowheads="1"/>
          </p:cNvPicPr>
          <p:nvPr/>
        </p:nvPicPr>
        <p:blipFill>
          <a:blip r:embed="rId4" cstate="print"/>
          <a:srcRect/>
          <a:stretch>
            <a:fillRect/>
          </a:stretch>
        </p:blipFill>
        <p:spPr bwMode="auto">
          <a:xfrm>
            <a:off x="381000" y="3733800"/>
            <a:ext cx="4085910" cy="2971800"/>
          </a:xfrm>
          <a:prstGeom prst="rect">
            <a:avLst/>
          </a:prstGeom>
          <a:noFill/>
        </p:spPr>
      </p:pic>
      <p:pic>
        <p:nvPicPr>
          <p:cNvPr id="11268" name="Picture 4" descr="C:\Users\MY PC\Desktop\study\DataScience\PROJECT\pic\12resppponse.jpg"/>
          <p:cNvPicPr>
            <a:picLocks noChangeAspect="1" noChangeArrowheads="1"/>
          </p:cNvPicPr>
          <p:nvPr/>
        </p:nvPicPr>
        <p:blipFill>
          <a:blip r:embed="rId5" cstate="print"/>
          <a:srcRect/>
          <a:stretch>
            <a:fillRect/>
          </a:stretch>
        </p:blipFill>
        <p:spPr bwMode="auto">
          <a:xfrm>
            <a:off x="4953000" y="3503078"/>
            <a:ext cx="4059059" cy="3354922"/>
          </a:xfrm>
          <a:prstGeom prst="rect">
            <a:avLst/>
          </a:prstGeom>
          <a:noFill/>
        </p:spPr>
      </p:pic>
      <p:sp>
        <p:nvSpPr>
          <p:cNvPr id="6" name="TextBox 5"/>
          <p:cNvSpPr txBox="1"/>
          <p:nvPr/>
        </p:nvSpPr>
        <p:spPr>
          <a:xfrm>
            <a:off x="4204827" y="0"/>
            <a:ext cx="4939173" cy="738664"/>
          </a:xfrm>
          <a:prstGeom prst="rect">
            <a:avLst/>
          </a:prstGeom>
          <a:noFill/>
        </p:spPr>
        <p:txBody>
          <a:bodyPr wrap="none" rtlCol="0">
            <a:spAutoFit/>
          </a:bodyPr>
          <a:lstStyle/>
          <a:p>
            <a:r>
              <a:rPr lang="en-US" sz="1400" dirty="0" smtClean="0"/>
              <a:t>Region p-value </a:t>
            </a:r>
            <a:r>
              <a:rPr lang="en-US" sz="1400" dirty="0"/>
              <a:t>= 0.2595 - </a:t>
            </a:r>
            <a:r>
              <a:rPr lang="en-US" sz="1400" dirty="0" smtClean="0"/>
              <a:t>No </a:t>
            </a:r>
            <a:r>
              <a:rPr lang="en-US" sz="1400" dirty="0"/>
              <a:t>strong relationship</a:t>
            </a:r>
          </a:p>
          <a:p>
            <a:r>
              <a:rPr lang="en-US" sz="1400" dirty="0" smtClean="0"/>
              <a:t>Loyalty p-value </a:t>
            </a:r>
            <a:r>
              <a:rPr lang="en-US" sz="1400" dirty="0"/>
              <a:t>= 5.614e-10 - Significant relationship</a:t>
            </a:r>
          </a:p>
          <a:p>
            <a:r>
              <a:rPr lang="en-US" sz="1400" dirty="0" smtClean="0"/>
              <a:t>Rewards p-value </a:t>
            </a:r>
            <a:r>
              <a:rPr lang="en-US" sz="1400" dirty="0"/>
              <a:t>= 0.01356 - Strong </a:t>
            </a:r>
            <a:r>
              <a:rPr lang="en-US" sz="1400" dirty="0" smtClean="0"/>
              <a:t>relationship</a:t>
            </a:r>
            <a:endParaRPr lang="en-US" sz="1400" dirty="0"/>
          </a:p>
        </p:txBody>
      </p:sp>
      <p:sp>
        <p:nvSpPr>
          <p:cNvPr id="7" name="TextBox 6"/>
          <p:cNvSpPr txBox="1"/>
          <p:nvPr/>
        </p:nvSpPr>
        <p:spPr>
          <a:xfrm>
            <a:off x="4876800" y="685800"/>
            <a:ext cx="4174541" cy="2708434"/>
          </a:xfrm>
          <a:prstGeom prst="rect">
            <a:avLst/>
          </a:prstGeom>
          <a:noFill/>
        </p:spPr>
        <p:txBody>
          <a:bodyPr wrap="none" rtlCol="0">
            <a:spAutoFit/>
          </a:bodyPr>
          <a:lstStyle/>
          <a:p>
            <a:r>
              <a:rPr lang="en-US" sz="1700" dirty="0" smtClean="0"/>
              <a:t>Response Rate varies not significantly</a:t>
            </a:r>
          </a:p>
          <a:p>
            <a:r>
              <a:rPr lang="en-US" sz="1700" dirty="0" smtClean="0"/>
              <a:t>by region</a:t>
            </a:r>
          </a:p>
          <a:p>
            <a:r>
              <a:rPr lang="en-US" sz="1700" dirty="0"/>
              <a:t>Higher </a:t>
            </a:r>
            <a:r>
              <a:rPr lang="en-US" sz="1700" dirty="0" smtClean="0"/>
              <a:t>RR has </a:t>
            </a:r>
            <a:r>
              <a:rPr lang="en-US" sz="1700" dirty="0"/>
              <a:t>partners who are </a:t>
            </a:r>
            <a:endParaRPr lang="en-US" sz="1700" dirty="0" smtClean="0"/>
          </a:p>
          <a:p>
            <a:r>
              <a:rPr lang="en-US" sz="1700" dirty="0" smtClean="0"/>
              <a:t>members of loyalty program. This </a:t>
            </a:r>
          </a:p>
          <a:p>
            <a:r>
              <a:rPr lang="en-US" sz="1700" dirty="0" smtClean="0"/>
              <a:t>suggests that loyal partners are more</a:t>
            </a:r>
          </a:p>
          <a:p>
            <a:r>
              <a:rPr lang="en-US" sz="1700" dirty="0" smtClean="0"/>
              <a:t>engaged and responsive.</a:t>
            </a:r>
          </a:p>
          <a:p>
            <a:r>
              <a:rPr lang="en-US" sz="1700" dirty="0" smtClean="0"/>
              <a:t>Unrewarded </a:t>
            </a:r>
            <a:r>
              <a:rPr lang="en-US" sz="1700" dirty="0"/>
              <a:t>partners have higher </a:t>
            </a:r>
            <a:r>
              <a:rPr lang="en-US" sz="1700" dirty="0" smtClean="0"/>
              <a:t>RR.</a:t>
            </a:r>
          </a:p>
          <a:p>
            <a:r>
              <a:rPr lang="en-US" sz="1700" dirty="0" smtClean="0"/>
              <a:t>This </a:t>
            </a:r>
            <a:r>
              <a:rPr lang="en-US" sz="1700" dirty="0"/>
              <a:t>suggests that partners, who </a:t>
            </a:r>
            <a:r>
              <a:rPr lang="en-US" sz="1700" dirty="0" smtClean="0"/>
              <a:t>did</a:t>
            </a:r>
          </a:p>
          <a:p>
            <a:r>
              <a:rPr lang="en-US" sz="1700" dirty="0" smtClean="0"/>
              <a:t>not redeem reward points responded</a:t>
            </a:r>
          </a:p>
          <a:p>
            <a:r>
              <a:rPr lang="en-US" sz="1700" dirty="0" smtClean="0"/>
              <a:t>more frequently .</a:t>
            </a:r>
            <a:endParaRPr lang="en-US" sz="17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MY PC\Desktop\study\DataScience\PROJECT\pic\17region.jpg"/>
          <p:cNvPicPr>
            <a:picLocks noChangeAspect="1" noChangeArrowheads="1"/>
          </p:cNvPicPr>
          <p:nvPr/>
        </p:nvPicPr>
        <p:blipFill>
          <a:blip r:embed="rId3" cstate="print"/>
          <a:srcRect/>
          <a:stretch>
            <a:fillRect/>
          </a:stretch>
        </p:blipFill>
        <p:spPr bwMode="auto">
          <a:xfrm>
            <a:off x="152400" y="152401"/>
            <a:ext cx="4724400" cy="3446075"/>
          </a:xfrm>
          <a:prstGeom prst="rect">
            <a:avLst/>
          </a:prstGeom>
          <a:noFill/>
        </p:spPr>
      </p:pic>
      <p:pic>
        <p:nvPicPr>
          <p:cNvPr id="11267" name="Picture 3" descr="C:\Users\MY PC\Desktop\study\DataScience\PROJECT\pic\11loyalty.jpg"/>
          <p:cNvPicPr>
            <a:picLocks noChangeAspect="1" noChangeArrowheads="1"/>
          </p:cNvPicPr>
          <p:nvPr/>
        </p:nvPicPr>
        <p:blipFill>
          <a:blip r:embed="rId4" cstate="print"/>
          <a:srcRect/>
          <a:stretch>
            <a:fillRect/>
          </a:stretch>
        </p:blipFill>
        <p:spPr bwMode="auto">
          <a:xfrm>
            <a:off x="4953000" y="228600"/>
            <a:ext cx="4085910" cy="2971800"/>
          </a:xfrm>
          <a:prstGeom prst="rect">
            <a:avLst/>
          </a:prstGeom>
          <a:noFill/>
        </p:spPr>
      </p:pic>
      <p:pic>
        <p:nvPicPr>
          <p:cNvPr id="11268" name="Picture 4" descr="C:\Users\MY PC\Desktop\study\DataScience\PROJECT\pic\12resppponse.jpg"/>
          <p:cNvPicPr>
            <a:picLocks noChangeAspect="1" noChangeArrowheads="1"/>
          </p:cNvPicPr>
          <p:nvPr/>
        </p:nvPicPr>
        <p:blipFill>
          <a:blip r:embed="rId5" cstate="print"/>
          <a:srcRect/>
          <a:stretch>
            <a:fillRect/>
          </a:stretch>
        </p:blipFill>
        <p:spPr bwMode="auto">
          <a:xfrm>
            <a:off x="4953004" y="3503077"/>
            <a:ext cx="4059059" cy="3354923"/>
          </a:xfrm>
          <a:prstGeom prst="rect">
            <a:avLst/>
          </a:prstGeom>
          <a:noFill/>
        </p:spPr>
      </p:pic>
      <p:sp>
        <p:nvSpPr>
          <p:cNvPr id="6" name="TextBox 5"/>
          <p:cNvSpPr txBox="1"/>
          <p:nvPr/>
        </p:nvSpPr>
        <p:spPr>
          <a:xfrm>
            <a:off x="1" y="3657600"/>
            <a:ext cx="4668266" cy="784830"/>
          </a:xfrm>
          <a:prstGeom prst="rect">
            <a:avLst/>
          </a:prstGeom>
          <a:noFill/>
        </p:spPr>
        <p:txBody>
          <a:bodyPr wrap="none" rtlCol="0">
            <a:spAutoFit/>
          </a:bodyPr>
          <a:lstStyle/>
          <a:p>
            <a:pPr>
              <a:buClr>
                <a:srgbClr val="000000"/>
              </a:buClr>
              <a:buFont typeface="Arial"/>
              <a:buNone/>
            </a:pPr>
            <a:r>
              <a:rPr lang="en-US" sz="1500" kern="0" dirty="0">
                <a:solidFill>
                  <a:srgbClr val="000000"/>
                </a:solidFill>
                <a:cs typeface="Arial"/>
                <a:sym typeface="Arial"/>
              </a:rPr>
              <a:t>Region p-value = 0.2595 - No strong relationship</a:t>
            </a:r>
          </a:p>
          <a:p>
            <a:pPr>
              <a:buClr>
                <a:srgbClr val="000000"/>
              </a:buClr>
              <a:buFont typeface="Arial"/>
              <a:buNone/>
            </a:pPr>
            <a:r>
              <a:rPr lang="en-US" sz="1500" kern="0" dirty="0">
                <a:solidFill>
                  <a:srgbClr val="000000"/>
                </a:solidFill>
                <a:cs typeface="Arial"/>
                <a:sym typeface="Arial"/>
              </a:rPr>
              <a:t>Loyalty p-value = 5.614e-10 - Significant relationship</a:t>
            </a:r>
          </a:p>
          <a:p>
            <a:pPr>
              <a:buClr>
                <a:srgbClr val="000000"/>
              </a:buClr>
              <a:buFont typeface="Arial"/>
              <a:buNone/>
            </a:pPr>
            <a:r>
              <a:rPr lang="en-US" sz="1500" kern="0" dirty="0">
                <a:solidFill>
                  <a:srgbClr val="000000"/>
                </a:solidFill>
                <a:cs typeface="Arial"/>
                <a:sym typeface="Arial"/>
              </a:rPr>
              <a:t>Rewards p-value = 0.01356 - Strong relationship</a:t>
            </a:r>
          </a:p>
        </p:txBody>
      </p:sp>
      <p:sp>
        <p:nvSpPr>
          <p:cNvPr id="7" name="TextBox 6"/>
          <p:cNvSpPr txBox="1"/>
          <p:nvPr/>
        </p:nvSpPr>
        <p:spPr>
          <a:xfrm>
            <a:off x="0" y="4411176"/>
            <a:ext cx="4530407" cy="2446824"/>
          </a:xfrm>
          <a:prstGeom prst="rect">
            <a:avLst/>
          </a:prstGeom>
          <a:noFill/>
        </p:spPr>
        <p:txBody>
          <a:bodyPr wrap="none" rtlCol="0">
            <a:spAutoFit/>
          </a:bodyPr>
          <a:lstStyle/>
          <a:p>
            <a:pPr>
              <a:buClr>
                <a:srgbClr val="000000"/>
              </a:buClr>
              <a:buFont typeface="Arial"/>
              <a:buNone/>
            </a:pPr>
            <a:r>
              <a:rPr lang="en-US" sz="1700" kern="0" dirty="0">
                <a:solidFill>
                  <a:srgbClr val="000000"/>
                </a:solidFill>
                <a:cs typeface="Arial"/>
                <a:sym typeface="Arial"/>
              </a:rPr>
              <a:t>Response Rate varies not significantly</a:t>
            </a:r>
          </a:p>
          <a:p>
            <a:pPr>
              <a:buClr>
                <a:srgbClr val="000000"/>
              </a:buClr>
              <a:buFont typeface="Arial"/>
              <a:buNone/>
            </a:pPr>
            <a:r>
              <a:rPr lang="en-US" sz="1700" kern="0" dirty="0">
                <a:solidFill>
                  <a:srgbClr val="000000"/>
                </a:solidFill>
                <a:cs typeface="Arial"/>
                <a:sym typeface="Arial"/>
              </a:rPr>
              <a:t>by region</a:t>
            </a:r>
          </a:p>
          <a:p>
            <a:pPr>
              <a:buClr>
                <a:srgbClr val="000000"/>
              </a:buClr>
              <a:buFont typeface="Arial"/>
              <a:buNone/>
            </a:pPr>
            <a:r>
              <a:rPr lang="en-US" sz="1700" kern="0" dirty="0">
                <a:solidFill>
                  <a:srgbClr val="000000"/>
                </a:solidFill>
                <a:cs typeface="Arial"/>
                <a:sym typeface="Arial"/>
              </a:rPr>
              <a:t>Higher RR has partners who are members of</a:t>
            </a:r>
          </a:p>
          <a:p>
            <a:pPr>
              <a:buClr>
                <a:srgbClr val="000000"/>
              </a:buClr>
              <a:buFont typeface="Arial"/>
              <a:buNone/>
            </a:pPr>
            <a:r>
              <a:rPr lang="en-US" sz="1700" kern="0" dirty="0">
                <a:solidFill>
                  <a:srgbClr val="000000"/>
                </a:solidFill>
                <a:cs typeface="Arial"/>
                <a:sym typeface="Arial"/>
              </a:rPr>
              <a:t>loyalty program. This suggests that loyal </a:t>
            </a:r>
          </a:p>
          <a:p>
            <a:pPr>
              <a:buClr>
                <a:srgbClr val="000000"/>
              </a:buClr>
              <a:buFont typeface="Arial"/>
              <a:buNone/>
            </a:pPr>
            <a:r>
              <a:rPr lang="en-US" sz="1700" kern="0" dirty="0">
                <a:solidFill>
                  <a:srgbClr val="000000"/>
                </a:solidFill>
                <a:cs typeface="Arial"/>
                <a:sym typeface="Arial"/>
              </a:rPr>
              <a:t>partners are more engaged and responsive.</a:t>
            </a:r>
          </a:p>
          <a:p>
            <a:pPr>
              <a:buClr>
                <a:srgbClr val="000000"/>
              </a:buClr>
              <a:buFont typeface="Arial"/>
              <a:buNone/>
            </a:pPr>
            <a:r>
              <a:rPr lang="en-US" sz="1700" kern="0" dirty="0">
                <a:solidFill>
                  <a:srgbClr val="000000"/>
                </a:solidFill>
                <a:cs typeface="Arial"/>
                <a:sym typeface="Arial"/>
              </a:rPr>
              <a:t>Unrewarded partners have higher RR.</a:t>
            </a:r>
          </a:p>
          <a:p>
            <a:pPr>
              <a:buClr>
                <a:srgbClr val="000000"/>
              </a:buClr>
              <a:buFont typeface="Arial"/>
              <a:buNone/>
            </a:pPr>
            <a:r>
              <a:rPr lang="en-US" sz="1700" kern="0" dirty="0">
                <a:solidFill>
                  <a:srgbClr val="000000"/>
                </a:solidFill>
                <a:cs typeface="Arial"/>
                <a:sym typeface="Arial"/>
              </a:rPr>
              <a:t>This suggests that partners, who did not </a:t>
            </a:r>
          </a:p>
          <a:p>
            <a:pPr>
              <a:buClr>
                <a:srgbClr val="000000"/>
              </a:buClr>
              <a:buFont typeface="Arial"/>
              <a:buNone/>
            </a:pPr>
            <a:r>
              <a:rPr lang="en-US" sz="1700" kern="0" dirty="0">
                <a:solidFill>
                  <a:srgbClr val="000000"/>
                </a:solidFill>
                <a:cs typeface="Arial"/>
                <a:sym typeface="Arial"/>
              </a:rPr>
              <a:t>redeem reward points responded more</a:t>
            </a:r>
          </a:p>
          <a:p>
            <a:pPr>
              <a:buClr>
                <a:srgbClr val="000000"/>
              </a:buClr>
              <a:buFont typeface="Arial"/>
              <a:buNone/>
            </a:pPr>
            <a:r>
              <a:rPr lang="en-US" sz="1700" kern="0" dirty="0">
                <a:solidFill>
                  <a:srgbClr val="000000"/>
                </a:solidFill>
                <a:cs typeface="Arial"/>
                <a:sym typeface="Arial"/>
              </a:rPr>
              <a:t>frequently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3050"/>
            <a:ext cx="4419600" cy="565150"/>
          </a:xfrm>
        </p:spPr>
        <p:txBody>
          <a:bodyPr>
            <a:normAutofit fontScale="90000"/>
          </a:bodyPr>
          <a:lstStyle/>
          <a:p>
            <a:pPr lvl="0" algn="ctr"/>
            <a:r>
              <a:rPr lang="en-GB" dirty="0" smtClean="0"/>
              <a:t>Background</a:t>
            </a:r>
            <a:endParaRPr lang="en-US" dirty="0"/>
          </a:p>
        </p:txBody>
      </p:sp>
      <p:sp>
        <p:nvSpPr>
          <p:cNvPr id="3" name="Text Placeholder 2"/>
          <p:cNvSpPr>
            <a:spLocks noGrp="1"/>
          </p:cNvSpPr>
          <p:nvPr>
            <p:ph type="body" idx="1"/>
          </p:nvPr>
        </p:nvSpPr>
        <p:spPr>
          <a:xfrm>
            <a:off x="381000" y="4800600"/>
            <a:ext cx="3810000" cy="1371600"/>
          </a:xfrm>
        </p:spPr>
        <p:txBody>
          <a:bodyPr>
            <a:normAutofit fontScale="85000" lnSpcReduction="10000"/>
          </a:bodyPr>
          <a:lstStyle/>
          <a:p>
            <a:r>
              <a:rPr lang="en-US" dirty="0" smtClean="0">
                <a:solidFill>
                  <a:schemeClr val="tx1"/>
                </a:solidFill>
              </a:rPr>
              <a:t>For Channel Partners, the company introduced the product and reward system through SMS, email and call.</a:t>
            </a:r>
          </a:p>
        </p:txBody>
      </p:sp>
      <p:sp>
        <p:nvSpPr>
          <p:cNvPr id="4" name="Text Placeholder 3"/>
          <p:cNvSpPr>
            <a:spLocks noGrp="1"/>
          </p:cNvSpPr>
          <p:nvPr>
            <p:ph type="body" sz="half" idx="3"/>
          </p:nvPr>
        </p:nvSpPr>
        <p:spPr>
          <a:xfrm>
            <a:off x="4800601" y="4800600"/>
            <a:ext cx="3657600" cy="1371600"/>
          </a:xfrm>
        </p:spPr>
        <p:txBody>
          <a:bodyPr>
            <a:noAutofit/>
          </a:bodyPr>
          <a:lstStyle/>
          <a:p>
            <a:r>
              <a:rPr lang="en-US" sz="1900" dirty="0" smtClean="0">
                <a:solidFill>
                  <a:schemeClr val="tx1"/>
                </a:solidFill>
              </a:rPr>
              <a:t>For end consumers, product samples were given and initial opinion was understood through primary market research.</a:t>
            </a:r>
          </a:p>
        </p:txBody>
      </p:sp>
      <p:pic>
        <p:nvPicPr>
          <p:cNvPr id="10" name="Content Placeholder 9" descr="partnersNEW.JPG"/>
          <p:cNvPicPr>
            <a:picLocks noGrp="1" noChangeAspect="1"/>
          </p:cNvPicPr>
          <p:nvPr>
            <p:ph sz="quarter" idx="2"/>
          </p:nvPr>
        </p:nvPicPr>
        <p:blipFill>
          <a:blip r:embed="rId2" cstate="print"/>
          <a:stretch>
            <a:fillRect/>
          </a:stretch>
        </p:blipFill>
        <p:spPr>
          <a:xfrm>
            <a:off x="762000" y="2133600"/>
            <a:ext cx="3086100" cy="2560320"/>
          </a:xfrm>
        </p:spPr>
      </p:pic>
      <p:pic>
        <p:nvPicPr>
          <p:cNvPr id="9" name="Content Placeholder 8" descr="end consumers9.jpg"/>
          <p:cNvPicPr>
            <a:picLocks noGrp="1" noChangeAspect="1"/>
          </p:cNvPicPr>
          <p:nvPr>
            <p:ph sz="quarter" idx="4"/>
          </p:nvPr>
        </p:nvPicPr>
        <p:blipFill>
          <a:blip r:embed="rId3" cstate="print"/>
          <a:stretch>
            <a:fillRect/>
          </a:stretch>
        </p:blipFill>
        <p:spPr>
          <a:xfrm>
            <a:off x="4876800" y="2133600"/>
            <a:ext cx="3009900" cy="2552700"/>
          </a:xfrm>
        </p:spPr>
      </p:pic>
      <p:sp>
        <p:nvSpPr>
          <p:cNvPr id="11" name="TextBox 10"/>
          <p:cNvSpPr txBox="1"/>
          <p:nvPr/>
        </p:nvSpPr>
        <p:spPr>
          <a:xfrm>
            <a:off x="533400" y="838200"/>
            <a:ext cx="8153400" cy="1200329"/>
          </a:xfrm>
          <a:prstGeom prst="rect">
            <a:avLst/>
          </a:prstGeom>
          <a:noFill/>
        </p:spPr>
        <p:txBody>
          <a:bodyPr wrap="square" rtlCol="0">
            <a:spAutoFit/>
          </a:bodyPr>
          <a:lstStyle/>
          <a:p>
            <a:r>
              <a:rPr lang="en-US" dirty="0" smtClean="0"/>
              <a:t>The company launched a new flavor variant of coffee brand</a:t>
            </a:r>
          </a:p>
          <a:p>
            <a:r>
              <a:rPr lang="en-US" dirty="0" smtClean="0"/>
              <a:t>in January 2023. The marketing campaign was executed for</a:t>
            </a:r>
          </a:p>
          <a:p>
            <a:r>
              <a:rPr lang="en-US" dirty="0" smtClean="0"/>
              <a:t>their Channel Partners and end consumers before the </a:t>
            </a:r>
          </a:p>
          <a:p>
            <a:r>
              <a:rPr lang="en-US" dirty="0" smtClean="0"/>
              <a:t>product launch</a:t>
            </a:r>
            <a:endParaRPr lang="en-US" dirty="0"/>
          </a:p>
        </p:txBody>
      </p:sp>
      <p:pic>
        <p:nvPicPr>
          <p:cNvPr id="1026" name="Picture 2"/>
          <p:cNvPicPr>
            <a:picLocks noChangeAspect="1" noChangeArrowheads="1"/>
          </p:cNvPicPr>
          <p:nvPr/>
        </p:nvPicPr>
        <p:blipFill>
          <a:blip r:embed="rId4" cstate="print"/>
          <a:srcRect/>
          <a:stretch>
            <a:fillRect/>
          </a:stretch>
        </p:blipFill>
        <p:spPr bwMode="auto">
          <a:xfrm>
            <a:off x="7391400" y="609600"/>
            <a:ext cx="1219200" cy="1435947"/>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descr="C:\Users\MY PC\Desktop\study\DataScience\PROJECT\pic\13webPortal.jpg"/>
          <p:cNvPicPr>
            <a:picLocks noChangeAspect="1" noChangeArrowheads="1"/>
          </p:cNvPicPr>
          <p:nvPr/>
        </p:nvPicPr>
        <p:blipFill>
          <a:blip r:embed="rId2" cstate="print"/>
          <a:srcRect/>
          <a:stretch>
            <a:fillRect/>
          </a:stretch>
        </p:blipFill>
        <p:spPr bwMode="auto">
          <a:xfrm>
            <a:off x="0" y="152400"/>
            <a:ext cx="3124200" cy="3200400"/>
          </a:xfrm>
          <a:prstGeom prst="rect">
            <a:avLst/>
          </a:prstGeom>
          <a:noFill/>
        </p:spPr>
      </p:pic>
      <p:pic>
        <p:nvPicPr>
          <p:cNvPr id="12291" name="Picture 3" descr="C:\Users\MY PC\Desktop\study\DataScience\PROJECT\pic\18astquuarter.jpg"/>
          <p:cNvPicPr>
            <a:picLocks noChangeAspect="1" noChangeArrowheads="1"/>
          </p:cNvPicPr>
          <p:nvPr/>
        </p:nvPicPr>
        <p:blipFill>
          <a:blip r:embed="rId3" cstate="print"/>
          <a:srcRect/>
          <a:stretch>
            <a:fillRect/>
          </a:stretch>
        </p:blipFill>
        <p:spPr bwMode="auto">
          <a:xfrm>
            <a:off x="3276600" y="0"/>
            <a:ext cx="2895600" cy="3352800"/>
          </a:xfrm>
          <a:prstGeom prst="rect">
            <a:avLst/>
          </a:prstGeom>
          <a:noFill/>
        </p:spPr>
      </p:pic>
      <p:pic>
        <p:nvPicPr>
          <p:cNvPr id="12292" name="Picture 4" descr="C:\Users\MY PC\Desktop\study\DataScience\PROJECT\pic\19BactvQurtr.jpg"/>
          <p:cNvPicPr>
            <a:picLocks noChangeAspect="1" noChangeArrowheads="1"/>
          </p:cNvPicPr>
          <p:nvPr/>
        </p:nvPicPr>
        <p:blipFill>
          <a:blip r:embed="rId4" cstate="print"/>
          <a:srcRect/>
          <a:stretch>
            <a:fillRect/>
          </a:stretch>
        </p:blipFill>
        <p:spPr bwMode="auto">
          <a:xfrm>
            <a:off x="6172200" y="1"/>
            <a:ext cx="2819400" cy="3352800"/>
          </a:xfrm>
          <a:prstGeom prst="rect">
            <a:avLst/>
          </a:prstGeom>
          <a:noFill/>
        </p:spPr>
      </p:pic>
      <p:sp>
        <p:nvSpPr>
          <p:cNvPr id="5" name="TextBox 4"/>
          <p:cNvSpPr txBox="1"/>
          <p:nvPr/>
        </p:nvSpPr>
        <p:spPr>
          <a:xfrm>
            <a:off x="1" y="3352800"/>
            <a:ext cx="9144000" cy="1400383"/>
          </a:xfrm>
          <a:prstGeom prst="rect">
            <a:avLst/>
          </a:prstGeom>
          <a:noFill/>
        </p:spPr>
        <p:txBody>
          <a:bodyPr wrap="square" rtlCol="0">
            <a:spAutoFit/>
          </a:bodyPr>
          <a:lstStyle/>
          <a:p>
            <a:r>
              <a:rPr lang="en-US" sz="1700" dirty="0" smtClean="0"/>
              <a:t>Activity </a:t>
            </a:r>
            <a:r>
              <a:rPr lang="en-US" sz="1700" dirty="0"/>
              <a:t>on web </a:t>
            </a:r>
            <a:r>
              <a:rPr lang="en-US" sz="1700" dirty="0" smtClean="0"/>
              <a:t>portal p-value </a:t>
            </a:r>
            <a:r>
              <a:rPr lang="en-US" sz="1700" dirty="0"/>
              <a:t>= 0.9173 - no strong relationship</a:t>
            </a:r>
          </a:p>
          <a:p>
            <a:r>
              <a:rPr lang="en-US" sz="1700" dirty="0"/>
              <a:t>A</a:t>
            </a:r>
            <a:r>
              <a:rPr lang="en-US" sz="1700" dirty="0" smtClean="0"/>
              <a:t>ctivity </a:t>
            </a:r>
            <a:r>
              <a:rPr lang="en-US" sz="1700" dirty="0"/>
              <a:t>last </a:t>
            </a:r>
            <a:r>
              <a:rPr lang="en-US" sz="1700" dirty="0" smtClean="0"/>
              <a:t>quarter p-value </a:t>
            </a:r>
            <a:r>
              <a:rPr lang="en-US" sz="1700" dirty="0"/>
              <a:t>= 0.449 - no strong relationship</a:t>
            </a:r>
          </a:p>
          <a:p>
            <a:r>
              <a:rPr lang="en-US" sz="1700" dirty="0"/>
              <a:t>A</a:t>
            </a:r>
            <a:r>
              <a:rPr lang="en-US" sz="1700" dirty="0" smtClean="0"/>
              <a:t>ctivity </a:t>
            </a:r>
            <a:r>
              <a:rPr lang="en-US" sz="1700" dirty="0"/>
              <a:t>last quarter for </a:t>
            </a:r>
            <a:r>
              <a:rPr lang="en-US" sz="1700" dirty="0" smtClean="0"/>
              <a:t>B1p-value </a:t>
            </a:r>
            <a:r>
              <a:rPr lang="en-US" sz="1700" dirty="0"/>
              <a:t>= 1 - no strong </a:t>
            </a:r>
            <a:r>
              <a:rPr lang="en-US" sz="1700" dirty="0" smtClean="0"/>
              <a:t>relationship</a:t>
            </a:r>
          </a:p>
          <a:p>
            <a:r>
              <a:rPr lang="en-US" sz="1700" dirty="0" smtClean="0"/>
              <a:t>The web portal usage does not significantly impact RR. Percentage of activity and </a:t>
            </a:r>
          </a:p>
          <a:p>
            <a:r>
              <a:rPr lang="en-US" sz="1700" dirty="0" smtClean="0"/>
              <a:t>non-activity is almost equal between active and non active partners.</a:t>
            </a:r>
          </a:p>
        </p:txBody>
      </p:sp>
      <p:sp>
        <p:nvSpPr>
          <p:cNvPr id="8" name="TextBox 7"/>
          <p:cNvSpPr txBox="1"/>
          <p:nvPr/>
        </p:nvSpPr>
        <p:spPr>
          <a:xfrm>
            <a:off x="0" y="4648200"/>
            <a:ext cx="9241632" cy="2185214"/>
          </a:xfrm>
          <a:prstGeom prst="rect">
            <a:avLst/>
          </a:prstGeom>
          <a:noFill/>
        </p:spPr>
        <p:txBody>
          <a:bodyPr wrap="none" rtlCol="0">
            <a:spAutoFit/>
          </a:bodyPr>
          <a:lstStyle/>
          <a:p>
            <a:r>
              <a:rPr lang="en-US" sz="1700" dirty="0" smtClean="0"/>
              <a:t>Partners who are members of the loyalty program and those who have not redeemed </a:t>
            </a:r>
          </a:p>
          <a:p>
            <a:r>
              <a:rPr lang="en-US" sz="1700" dirty="0" smtClean="0"/>
              <a:t>rewards show significantly higher response rates, indicating that loyalty and </a:t>
            </a:r>
          </a:p>
          <a:p>
            <a:r>
              <a:rPr lang="en-US" sz="1700" dirty="0" smtClean="0"/>
              <a:t>unused benefits strongly drive engagement. Communication channels also play</a:t>
            </a:r>
          </a:p>
          <a:p>
            <a:r>
              <a:rPr lang="en-US" sz="1700" dirty="0" smtClean="0"/>
              <a:t>a key role—email and especially phone calls are highly effective, with a strong </a:t>
            </a:r>
          </a:p>
          <a:p>
            <a:r>
              <a:rPr lang="en-US" sz="1700" dirty="0" smtClean="0"/>
              <a:t>statistical relationship to response. In contrast, SMS has a weaker impact.</a:t>
            </a:r>
          </a:p>
          <a:p>
            <a:r>
              <a:rPr lang="en-US" sz="1700" dirty="0" smtClean="0"/>
              <a:t>Other factors like region, web portal usage, recent activity, and B1 brand activity </a:t>
            </a:r>
          </a:p>
          <a:p>
            <a:r>
              <a:rPr lang="en-US" sz="1700" dirty="0" smtClean="0"/>
              <a:t>show minimal or no influence on response behavior, both in terms of response </a:t>
            </a:r>
          </a:p>
          <a:p>
            <a:r>
              <a:rPr lang="en-US" sz="1700" dirty="0" smtClean="0"/>
              <a:t>rates and statistical significance.</a:t>
            </a:r>
            <a:endParaRPr lang="en-US" sz="17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 y="457200"/>
            <a:ext cx="3200399" cy="263634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048000" y="457200"/>
            <a:ext cx="3200400" cy="264741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6188676" y="457200"/>
            <a:ext cx="2955324" cy="2667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1" y="3124201"/>
            <a:ext cx="3657599" cy="3124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3352800" y="3200400"/>
            <a:ext cx="2895600" cy="28733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cstate="print"/>
          <a:srcRect/>
          <a:stretch>
            <a:fillRect/>
          </a:stretch>
        </p:blipFill>
        <p:spPr bwMode="auto">
          <a:xfrm>
            <a:off x="6096000" y="3352800"/>
            <a:ext cx="2895600" cy="2667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 y="381000"/>
            <a:ext cx="3848100" cy="2576513"/>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4228786" y="228601"/>
            <a:ext cx="4588189" cy="33528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533400" y="2819400"/>
            <a:ext cx="4260047" cy="317023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8763000" cy="5601533"/>
          </a:xfrm>
          <a:prstGeom prst="rect">
            <a:avLst/>
          </a:prstGeom>
          <a:noFill/>
        </p:spPr>
        <p:txBody>
          <a:bodyPr wrap="square" rtlCol="0">
            <a:spAutoFit/>
          </a:bodyPr>
          <a:lstStyle/>
          <a:p>
            <a:r>
              <a:rPr lang="en-US" sz="1600" dirty="0" smtClean="0"/>
              <a:t>	</a:t>
            </a:r>
            <a:r>
              <a:rPr lang="en-US" b="1" dirty="0" smtClean="0"/>
              <a:t>Logistic Regression </a:t>
            </a:r>
            <a:r>
              <a:rPr lang="en-US" dirty="0" smtClean="0"/>
              <a:t>is a statistical classification algorithm that models the probability  of a binary outcome using a logistic function. It assumes a linear relationship input features and the log-odds of the target variable. Known for its interpretability and between efficiency, logistic regression performs well on linearly separable data and is a common  baseline for classification tasks.</a:t>
            </a:r>
          </a:p>
          <a:p>
            <a:r>
              <a:rPr lang="en-US" dirty="0" smtClean="0"/>
              <a:t>	In this project, Logistic Regression is used to predict the likelihood of a channel partner responding based on variables like loyalty, engagement,  and sales history, providing a clear understanding of feature influence through model coefficients.</a:t>
            </a:r>
          </a:p>
          <a:p>
            <a:r>
              <a:rPr lang="en-US" dirty="0" smtClean="0"/>
              <a:t>	</a:t>
            </a:r>
            <a:r>
              <a:rPr lang="en-US" b="1" dirty="0" smtClean="0"/>
              <a:t>The Naïve </a:t>
            </a:r>
            <a:r>
              <a:rPr lang="en-US" b="1" dirty="0" err="1" smtClean="0"/>
              <a:t>Bayes</a:t>
            </a:r>
            <a:r>
              <a:rPr lang="en-US" b="1" dirty="0" smtClean="0"/>
              <a:t> method </a:t>
            </a:r>
            <a:r>
              <a:rPr lang="en-US" dirty="0" smtClean="0"/>
              <a:t>is a probabilistic classification algorithm based on </a:t>
            </a:r>
            <a:r>
              <a:rPr lang="en-US" dirty="0" err="1" smtClean="0"/>
              <a:t>Bayes</a:t>
            </a:r>
            <a:r>
              <a:rPr lang="en-US" dirty="0" smtClean="0"/>
              <a:t>’ Theorem with a strong (naïve) assumption of independence between predictors. It is particularly effective for high-dimensional data and is known for its simplicity, speed, and performance on classification tasks. </a:t>
            </a:r>
          </a:p>
          <a:p>
            <a:r>
              <a:rPr lang="en-US" dirty="0" smtClean="0"/>
              <a:t>	In the context of this project, Naïve </a:t>
            </a:r>
            <a:r>
              <a:rPr lang="en-US" dirty="0" err="1" smtClean="0"/>
              <a:t>Bayes</a:t>
            </a:r>
            <a:r>
              <a:rPr lang="en-US" dirty="0" smtClean="0"/>
              <a:t> is used to model the likelihood of a channel partner responding based on input features such as loyalty, engagement levels, and past sales performance. Despite its simplicity, Naïve </a:t>
            </a:r>
            <a:r>
              <a:rPr lang="en-US" dirty="0" err="1" smtClean="0"/>
              <a:t>Bayes</a:t>
            </a:r>
            <a:r>
              <a:rPr lang="en-US" dirty="0" smtClean="0"/>
              <a:t> often delivers competitive accuracy, especially when predictor variables contribute independently to the outcome.</a:t>
            </a:r>
          </a:p>
          <a:p>
            <a:endParaRPr lang="en-US" sz="1600" dirty="0"/>
          </a:p>
        </p:txBody>
      </p:sp>
      <p:sp>
        <p:nvSpPr>
          <p:cNvPr id="3" name="TextBox 2"/>
          <p:cNvSpPr txBox="1"/>
          <p:nvPr/>
        </p:nvSpPr>
        <p:spPr>
          <a:xfrm>
            <a:off x="3581400" y="228600"/>
            <a:ext cx="1797543" cy="461665"/>
          </a:xfrm>
          <a:prstGeom prst="rect">
            <a:avLst/>
          </a:prstGeom>
          <a:noFill/>
        </p:spPr>
        <p:txBody>
          <a:bodyPr wrap="none" rtlCol="0">
            <a:spAutoFit/>
          </a:bodyPr>
          <a:lstStyle/>
          <a:p>
            <a:pPr algn="ctr"/>
            <a:r>
              <a:rPr lang="en-US" sz="2400" b="1" dirty="0" smtClean="0">
                <a:latin typeface="Arial Rounded MT Bold" pitchFamily="34" charset="0"/>
              </a:rPr>
              <a:t>Brief Intro </a:t>
            </a:r>
            <a:endParaRPr lang="en-US" sz="2400" dirty="0" smtClean="0">
              <a:latin typeface="Arial Rounded MT Bold"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457200" y="304800"/>
            <a:ext cx="3623108" cy="5632311"/>
          </a:xfrm>
          <a:prstGeom prst="rect">
            <a:avLst/>
          </a:prstGeom>
          <a:noFill/>
        </p:spPr>
        <p:txBody>
          <a:bodyPr wrap="none" rtlCol="0">
            <a:spAutoFit/>
          </a:bodyPr>
          <a:lstStyle/>
          <a:p>
            <a:r>
              <a:rPr lang="en-US" dirty="0" smtClean="0"/>
              <a:t>Response (dependent variable)</a:t>
            </a:r>
          </a:p>
          <a:p>
            <a:r>
              <a:rPr lang="en-US" dirty="0" err="1" smtClean="0"/>
              <a:t>n_comp</a:t>
            </a:r>
            <a:endParaRPr lang="en-US" dirty="0" smtClean="0"/>
          </a:p>
          <a:p>
            <a:r>
              <a:rPr lang="en-US" dirty="0" smtClean="0"/>
              <a:t>Loyalty</a:t>
            </a:r>
          </a:p>
          <a:p>
            <a:r>
              <a:rPr lang="en-US" dirty="0" smtClean="0"/>
              <a:t>Portal</a:t>
            </a:r>
          </a:p>
          <a:p>
            <a:r>
              <a:rPr lang="en-US" dirty="0" smtClean="0"/>
              <a:t>Rewards</a:t>
            </a:r>
          </a:p>
          <a:p>
            <a:r>
              <a:rPr lang="en-US" dirty="0" err="1" smtClean="0"/>
              <a:t>Nps</a:t>
            </a:r>
            <a:endParaRPr lang="en-US" dirty="0" smtClean="0"/>
          </a:p>
          <a:p>
            <a:r>
              <a:rPr lang="en-US" dirty="0" err="1" smtClean="0"/>
              <a:t>n_yrs</a:t>
            </a:r>
            <a:endParaRPr lang="en-US" dirty="0" smtClean="0"/>
          </a:p>
          <a:p>
            <a:r>
              <a:rPr lang="en-US" dirty="0" smtClean="0"/>
              <a:t>Region</a:t>
            </a:r>
          </a:p>
          <a:p>
            <a:r>
              <a:rPr lang="en-US" dirty="0" smtClean="0"/>
              <a:t>TotalSales2021</a:t>
            </a:r>
          </a:p>
          <a:p>
            <a:r>
              <a:rPr lang="en-US" dirty="0" smtClean="0"/>
              <a:t>TotalSales2022</a:t>
            </a:r>
          </a:p>
          <a:p>
            <a:r>
              <a:rPr lang="en-US" dirty="0" smtClean="0"/>
              <a:t>B1_sales2022</a:t>
            </a:r>
          </a:p>
          <a:p>
            <a:r>
              <a:rPr lang="en-US" dirty="0" smtClean="0"/>
              <a:t>B1_contribution2022</a:t>
            </a:r>
          </a:p>
          <a:p>
            <a:r>
              <a:rPr lang="en-US" dirty="0" smtClean="0"/>
              <a:t>Buying_Frequency_2022</a:t>
            </a:r>
          </a:p>
          <a:p>
            <a:r>
              <a:rPr lang="en-US" dirty="0" smtClean="0"/>
              <a:t>Brand_Engagement_2022</a:t>
            </a:r>
          </a:p>
          <a:p>
            <a:r>
              <a:rPr lang="en-US" dirty="0" smtClean="0"/>
              <a:t>Buying_Frequency_B1_2022</a:t>
            </a:r>
          </a:p>
          <a:p>
            <a:r>
              <a:rPr lang="en-US" dirty="0" err="1" smtClean="0"/>
              <a:t>Active_Last_Q</a:t>
            </a:r>
            <a:endParaRPr lang="en-US" dirty="0" smtClean="0"/>
          </a:p>
          <a:p>
            <a:r>
              <a:rPr lang="en-US" dirty="0" smtClean="0"/>
              <a:t>Active_Last_Q_B1          </a:t>
            </a:r>
          </a:p>
          <a:p>
            <a:r>
              <a:rPr lang="en-US" dirty="0" err="1" smtClean="0"/>
              <a:t>email_engagement</a:t>
            </a:r>
            <a:r>
              <a:rPr lang="en-US" dirty="0" smtClean="0"/>
              <a:t>         </a:t>
            </a:r>
          </a:p>
          <a:p>
            <a:r>
              <a:rPr lang="en-US" dirty="0" err="1" smtClean="0"/>
              <a:t>sms_engagement</a:t>
            </a:r>
            <a:endParaRPr lang="en-US" dirty="0" smtClean="0"/>
          </a:p>
          <a:p>
            <a:r>
              <a:rPr lang="en-US" dirty="0" err="1" smtClean="0"/>
              <a:t>call_engagement</a:t>
            </a:r>
            <a:r>
              <a:rPr lang="en-US" dirty="0" smtClean="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2"/>
          <p:cNvGraphicFramePr/>
          <p:nvPr/>
        </p:nvGraphicFramePr>
        <p:xfrm>
          <a:off x="381000" y="304800"/>
          <a:ext cx="3699308"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8072" y="152400"/>
            <a:ext cx="5736443" cy="461665"/>
          </a:xfrm>
          <a:prstGeom prst="rect">
            <a:avLst/>
          </a:prstGeom>
          <a:noFill/>
        </p:spPr>
        <p:txBody>
          <a:bodyPr wrap="none" rtlCol="0">
            <a:spAutoFit/>
          </a:bodyPr>
          <a:lstStyle/>
          <a:p>
            <a:pPr algn="ctr"/>
            <a:r>
              <a:rPr lang="en-US" sz="2400" b="1" dirty="0" smtClean="0">
                <a:latin typeface="Arial Rounded MT Bold" pitchFamily="34" charset="0"/>
              </a:rPr>
              <a:t>Binary Logistic Regression </a:t>
            </a:r>
            <a:r>
              <a:rPr lang="en-US" sz="2400" dirty="0" smtClean="0">
                <a:latin typeface="Arial Rounded MT Bold" pitchFamily="34" charset="0"/>
              </a:rPr>
              <a:t>(Phase 3) </a:t>
            </a:r>
            <a:endParaRPr lang="en-US" sz="2400" dirty="0">
              <a:latin typeface="Arial Rounded MT Bold" pitchFamily="34" charset="0"/>
            </a:endParaRPr>
          </a:p>
        </p:txBody>
      </p:sp>
      <p:sp>
        <p:nvSpPr>
          <p:cNvPr id="3" name="TextBox 2"/>
          <p:cNvSpPr txBox="1"/>
          <p:nvPr/>
        </p:nvSpPr>
        <p:spPr>
          <a:xfrm>
            <a:off x="381000" y="914400"/>
            <a:ext cx="3655168" cy="369332"/>
          </a:xfrm>
          <a:prstGeom prst="rect">
            <a:avLst/>
          </a:prstGeom>
          <a:noFill/>
        </p:spPr>
        <p:txBody>
          <a:bodyPr wrap="square" rtlCol="0">
            <a:spAutoFit/>
          </a:bodyPr>
          <a:lstStyle/>
          <a:p>
            <a:r>
              <a:rPr lang="en-GB" dirty="0"/>
              <a:t>Define Y and list all X variables</a:t>
            </a:r>
            <a:endParaRPr lang="en-US" dirty="0"/>
          </a:p>
        </p:txBody>
      </p:sp>
      <p:sp>
        <p:nvSpPr>
          <p:cNvPr id="4" name="TextBox 3"/>
          <p:cNvSpPr txBox="1"/>
          <p:nvPr/>
        </p:nvSpPr>
        <p:spPr>
          <a:xfrm>
            <a:off x="2514600" y="1219200"/>
            <a:ext cx="184731" cy="369332"/>
          </a:xfrm>
          <a:prstGeom prst="rect">
            <a:avLst/>
          </a:prstGeom>
          <a:noFill/>
        </p:spPr>
        <p:txBody>
          <a:bodyPr wrap="none" rtlCol="0">
            <a:spAutoFit/>
          </a:bodyPr>
          <a:lstStyle/>
          <a:p>
            <a:endParaRPr lang="en-US" dirty="0"/>
          </a:p>
        </p:txBody>
      </p:sp>
      <p:pic>
        <p:nvPicPr>
          <p:cNvPr id="13315" name="Picture 3" descr="C:\Users\MY PC\Desktop\study\DataScience\PROJECT\pic\coefSignf.jpg"/>
          <p:cNvPicPr>
            <a:picLocks noChangeAspect="1" noChangeArrowheads="1"/>
          </p:cNvPicPr>
          <p:nvPr/>
        </p:nvPicPr>
        <p:blipFill>
          <a:blip r:embed="rId2" cstate="print"/>
          <a:srcRect/>
          <a:stretch>
            <a:fillRect/>
          </a:stretch>
        </p:blipFill>
        <p:spPr bwMode="auto">
          <a:xfrm>
            <a:off x="5105400" y="1219200"/>
            <a:ext cx="3527425" cy="2819400"/>
          </a:xfrm>
          <a:prstGeom prst="rect">
            <a:avLst/>
          </a:prstGeom>
          <a:noFill/>
        </p:spPr>
      </p:pic>
      <p:sp>
        <p:nvSpPr>
          <p:cNvPr id="7" name="TextBox 6"/>
          <p:cNvSpPr txBox="1"/>
          <p:nvPr/>
        </p:nvSpPr>
        <p:spPr>
          <a:xfrm>
            <a:off x="5410200" y="762000"/>
            <a:ext cx="2844048" cy="369332"/>
          </a:xfrm>
          <a:prstGeom prst="rect">
            <a:avLst/>
          </a:prstGeom>
          <a:noFill/>
        </p:spPr>
        <p:txBody>
          <a:bodyPr wrap="none" rtlCol="0">
            <a:spAutoFit/>
          </a:bodyPr>
          <a:lstStyle/>
          <a:p>
            <a:r>
              <a:rPr lang="en-GB" dirty="0" smtClean="0"/>
              <a:t>Final </a:t>
            </a:r>
            <a:r>
              <a:rPr lang="en-GB" dirty="0"/>
              <a:t>model coefficients</a:t>
            </a:r>
            <a:endParaRPr lang="en-US" dirty="0"/>
          </a:p>
        </p:txBody>
      </p:sp>
      <p:pic>
        <p:nvPicPr>
          <p:cNvPr id="13316" name="Picture 4" descr="C:\Users\MY PC\Desktop\study\DataScience\PROJECT\pic\vif.jpg"/>
          <p:cNvPicPr>
            <a:picLocks noChangeAspect="1" noChangeArrowheads="1"/>
          </p:cNvPicPr>
          <p:nvPr/>
        </p:nvPicPr>
        <p:blipFill>
          <a:blip r:embed="rId3" cstate="print"/>
          <a:srcRect/>
          <a:stretch>
            <a:fillRect/>
          </a:stretch>
        </p:blipFill>
        <p:spPr bwMode="auto">
          <a:xfrm>
            <a:off x="5486400" y="4724400"/>
            <a:ext cx="2713038" cy="1790700"/>
          </a:xfrm>
          <a:prstGeom prst="rect">
            <a:avLst/>
          </a:prstGeom>
          <a:noFill/>
        </p:spPr>
      </p:pic>
      <p:sp>
        <p:nvSpPr>
          <p:cNvPr id="9" name="TextBox 8"/>
          <p:cNvSpPr txBox="1"/>
          <p:nvPr/>
        </p:nvSpPr>
        <p:spPr>
          <a:xfrm>
            <a:off x="5257800" y="4267200"/>
            <a:ext cx="3480440" cy="369332"/>
          </a:xfrm>
          <a:prstGeom prst="rect">
            <a:avLst/>
          </a:prstGeom>
          <a:noFill/>
        </p:spPr>
        <p:txBody>
          <a:bodyPr wrap="none" rtlCol="0">
            <a:spAutoFit/>
          </a:bodyPr>
          <a:lstStyle/>
          <a:p>
            <a:r>
              <a:rPr lang="en-US" dirty="0"/>
              <a:t>Variance Inflation Factor (VIF</a:t>
            </a:r>
            <a:r>
              <a:rPr lang="en-US" dirty="0" smtClean="0"/>
              <a:t>)</a:t>
            </a:r>
            <a:endParaRPr lang="en-US" dirty="0"/>
          </a:p>
        </p:txBody>
      </p:sp>
      <p:pic>
        <p:nvPicPr>
          <p:cNvPr id="7170" name="Picture 2"/>
          <p:cNvPicPr>
            <a:picLocks noChangeAspect="1" noChangeArrowheads="1"/>
          </p:cNvPicPr>
          <p:nvPr/>
        </p:nvPicPr>
        <p:blipFill>
          <a:blip r:embed="rId4" cstate="print"/>
          <a:srcRect/>
          <a:stretch>
            <a:fillRect/>
          </a:stretch>
        </p:blipFill>
        <p:spPr bwMode="auto">
          <a:xfrm>
            <a:off x="838200" y="1295400"/>
            <a:ext cx="3262313" cy="4648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MY PC\Desktop\study\DataScience\PROJECT\pic\glmTrain.jpg"/>
          <p:cNvPicPr>
            <a:picLocks noChangeAspect="1" noChangeArrowheads="1"/>
          </p:cNvPicPr>
          <p:nvPr/>
        </p:nvPicPr>
        <p:blipFill>
          <a:blip r:embed="rId2" cstate="print"/>
          <a:srcRect/>
          <a:stretch>
            <a:fillRect/>
          </a:stretch>
        </p:blipFill>
        <p:spPr bwMode="auto">
          <a:xfrm>
            <a:off x="304800" y="304800"/>
            <a:ext cx="3833888" cy="3047999"/>
          </a:xfrm>
          <a:prstGeom prst="rect">
            <a:avLst/>
          </a:prstGeom>
          <a:noFill/>
        </p:spPr>
      </p:pic>
      <p:sp>
        <p:nvSpPr>
          <p:cNvPr id="4" name="TextBox 3"/>
          <p:cNvSpPr txBox="1"/>
          <p:nvPr/>
        </p:nvSpPr>
        <p:spPr>
          <a:xfrm>
            <a:off x="1371600" y="1524000"/>
            <a:ext cx="1151277" cy="307777"/>
          </a:xfrm>
          <a:prstGeom prst="rect">
            <a:avLst/>
          </a:prstGeom>
          <a:noFill/>
        </p:spPr>
        <p:txBody>
          <a:bodyPr wrap="none" rtlCol="0">
            <a:spAutoFit/>
          </a:bodyPr>
          <a:lstStyle/>
          <a:p>
            <a:r>
              <a:rPr lang="en-US" sz="1400" dirty="0" smtClean="0"/>
              <a:t>0.8492886</a:t>
            </a:r>
            <a:endParaRPr lang="en-US" sz="1400" dirty="0"/>
          </a:p>
        </p:txBody>
      </p:sp>
      <p:sp>
        <p:nvSpPr>
          <p:cNvPr id="5" name="TextBox 4"/>
          <p:cNvSpPr txBox="1"/>
          <p:nvPr/>
        </p:nvSpPr>
        <p:spPr>
          <a:xfrm>
            <a:off x="4724400" y="1371600"/>
            <a:ext cx="184731" cy="369332"/>
          </a:xfrm>
          <a:prstGeom prst="rect">
            <a:avLst/>
          </a:prstGeom>
          <a:noFill/>
        </p:spPr>
        <p:txBody>
          <a:bodyPr wrap="none" rtlCol="0">
            <a:spAutoFit/>
          </a:bodyPr>
          <a:lstStyle/>
          <a:p>
            <a:endParaRPr lang="en-US" dirty="0"/>
          </a:p>
        </p:txBody>
      </p:sp>
      <p:sp>
        <p:nvSpPr>
          <p:cNvPr id="6" name="TextBox 5"/>
          <p:cNvSpPr txBox="1"/>
          <p:nvPr/>
        </p:nvSpPr>
        <p:spPr>
          <a:xfrm>
            <a:off x="5105400" y="228600"/>
            <a:ext cx="3687228" cy="369332"/>
          </a:xfrm>
          <a:prstGeom prst="rect">
            <a:avLst/>
          </a:prstGeom>
          <a:noFill/>
        </p:spPr>
        <p:txBody>
          <a:bodyPr wrap="none" rtlCol="0">
            <a:spAutoFit/>
          </a:bodyPr>
          <a:lstStyle/>
          <a:p>
            <a:r>
              <a:rPr lang="en-GB" b="1" dirty="0" smtClean="0"/>
              <a:t>Confusion matrix for train data</a:t>
            </a:r>
            <a:endParaRPr lang="en-US" b="1" dirty="0"/>
          </a:p>
        </p:txBody>
      </p:sp>
      <p:pic>
        <p:nvPicPr>
          <p:cNvPr id="14340" name="Picture 4" descr="C:\Users\MY PC\Desktop\study\DataScience\PROJECT\pic\glmTest.jpg"/>
          <p:cNvPicPr>
            <a:picLocks noChangeAspect="1" noChangeArrowheads="1"/>
          </p:cNvPicPr>
          <p:nvPr/>
        </p:nvPicPr>
        <p:blipFill>
          <a:blip r:embed="rId3" cstate="print"/>
          <a:srcRect/>
          <a:stretch>
            <a:fillRect/>
          </a:stretch>
        </p:blipFill>
        <p:spPr bwMode="auto">
          <a:xfrm>
            <a:off x="4648200" y="3657600"/>
            <a:ext cx="4321175" cy="2797175"/>
          </a:xfrm>
          <a:prstGeom prst="rect">
            <a:avLst/>
          </a:prstGeom>
          <a:noFill/>
        </p:spPr>
      </p:pic>
      <p:sp>
        <p:nvSpPr>
          <p:cNvPr id="9" name="TextBox 8"/>
          <p:cNvSpPr txBox="1"/>
          <p:nvPr/>
        </p:nvSpPr>
        <p:spPr>
          <a:xfrm>
            <a:off x="5867400" y="4800600"/>
            <a:ext cx="1037463" cy="307777"/>
          </a:xfrm>
          <a:prstGeom prst="rect">
            <a:avLst/>
          </a:prstGeom>
          <a:noFill/>
        </p:spPr>
        <p:txBody>
          <a:bodyPr wrap="none" rtlCol="0">
            <a:spAutoFit/>
          </a:bodyPr>
          <a:lstStyle/>
          <a:p>
            <a:r>
              <a:rPr lang="en-US" sz="1400" dirty="0" smtClean="0"/>
              <a:t>0.835277</a:t>
            </a:r>
            <a:endParaRPr lang="en-US" sz="1400" dirty="0"/>
          </a:p>
        </p:txBody>
      </p:sp>
      <p:pic>
        <p:nvPicPr>
          <p:cNvPr id="14342" name="Picture 6" descr="C:\Users\MY PC\Desktop\study\DataScience\PROJECT\pic\glm, test.jpg"/>
          <p:cNvPicPr>
            <a:picLocks noChangeAspect="1" noChangeArrowheads="1"/>
          </p:cNvPicPr>
          <p:nvPr/>
        </p:nvPicPr>
        <p:blipFill>
          <a:blip r:embed="rId4" cstate="print"/>
          <a:srcRect/>
          <a:stretch>
            <a:fillRect/>
          </a:stretch>
        </p:blipFill>
        <p:spPr bwMode="auto">
          <a:xfrm>
            <a:off x="762000" y="4191000"/>
            <a:ext cx="2416175" cy="1616075"/>
          </a:xfrm>
          <a:prstGeom prst="rect">
            <a:avLst/>
          </a:prstGeom>
          <a:noFill/>
        </p:spPr>
      </p:pic>
      <p:sp>
        <p:nvSpPr>
          <p:cNvPr id="12" name="TextBox 11"/>
          <p:cNvSpPr txBox="1"/>
          <p:nvPr/>
        </p:nvSpPr>
        <p:spPr>
          <a:xfrm>
            <a:off x="609600" y="3657600"/>
            <a:ext cx="3586238" cy="369332"/>
          </a:xfrm>
          <a:prstGeom prst="rect">
            <a:avLst/>
          </a:prstGeom>
          <a:noFill/>
        </p:spPr>
        <p:txBody>
          <a:bodyPr wrap="none" rtlCol="0">
            <a:spAutoFit/>
          </a:bodyPr>
          <a:lstStyle/>
          <a:p>
            <a:r>
              <a:rPr lang="en-GB" b="1" dirty="0" smtClean="0"/>
              <a:t>Confusion matrix for test data</a:t>
            </a:r>
            <a:endParaRPr lang="en-US" b="1" dirty="0" smtClean="0"/>
          </a:p>
        </p:txBody>
      </p:sp>
      <p:pic>
        <p:nvPicPr>
          <p:cNvPr id="14344" name="Picture 8"/>
          <p:cNvPicPr>
            <a:picLocks noChangeAspect="1" noChangeArrowheads="1"/>
          </p:cNvPicPr>
          <p:nvPr/>
        </p:nvPicPr>
        <p:blipFill>
          <a:blip r:embed="rId5" cstate="print"/>
          <a:srcRect/>
          <a:stretch>
            <a:fillRect/>
          </a:stretch>
        </p:blipFill>
        <p:spPr bwMode="auto">
          <a:xfrm>
            <a:off x="5943600" y="762000"/>
            <a:ext cx="2400300" cy="18669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76800" y="838200"/>
            <a:ext cx="4065537" cy="400110"/>
          </a:xfrm>
          <a:prstGeom prst="rect">
            <a:avLst/>
          </a:prstGeom>
          <a:noFill/>
        </p:spPr>
        <p:txBody>
          <a:bodyPr wrap="none" rtlCol="0">
            <a:spAutoFit/>
          </a:bodyPr>
          <a:lstStyle/>
          <a:p>
            <a:r>
              <a:rPr lang="en-GB" sz="2000" b="1" dirty="0" smtClean="0"/>
              <a:t>Confusion matrix for train data</a:t>
            </a:r>
            <a:endParaRPr lang="en-US" sz="2000" b="1" dirty="0" smtClean="0"/>
          </a:p>
        </p:txBody>
      </p:sp>
      <p:sp>
        <p:nvSpPr>
          <p:cNvPr id="12" name="Rectangle 11"/>
          <p:cNvSpPr/>
          <p:nvPr/>
        </p:nvSpPr>
        <p:spPr>
          <a:xfrm>
            <a:off x="381000" y="3886200"/>
            <a:ext cx="3956532" cy="400110"/>
          </a:xfrm>
          <a:prstGeom prst="rect">
            <a:avLst/>
          </a:prstGeom>
        </p:spPr>
        <p:txBody>
          <a:bodyPr wrap="none">
            <a:spAutoFit/>
          </a:bodyPr>
          <a:lstStyle/>
          <a:p>
            <a:r>
              <a:rPr lang="en-GB" sz="2000" b="1" dirty="0" smtClean="0"/>
              <a:t>Confusion matrix for test data</a:t>
            </a:r>
            <a:endParaRPr lang="en-US" sz="2000" b="1" dirty="0" smtClean="0"/>
          </a:p>
        </p:txBody>
      </p:sp>
      <p:pic>
        <p:nvPicPr>
          <p:cNvPr id="15373" name="Picture 13"/>
          <p:cNvPicPr>
            <a:picLocks noChangeAspect="1" noChangeArrowheads="1"/>
          </p:cNvPicPr>
          <p:nvPr/>
        </p:nvPicPr>
        <p:blipFill>
          <a:blip r:embed="rId2" cstate="print"/>
          <a:srcRect/>
          <a:stretch>
            <a:fillRect/>
          </a:stretch>
        </p:blipFill>
        <p:spPr bwMode="auto">
          <a:xfrm>
            <a:off x="4495800" y="3429000"/>
            <a:ext cx="4511040" cy="3124200"/>
          </a:xfrm>
          <a:prstGeom prst="rect">
            <a:avLst/>
          </a:prstGeom>
          <a:noFill/>
          <a:ln w="9525">
            <a:noFill/>
            <a:miter lim="800000"/>
            <a:headEnd/>
            <a:tailEnd/>
          </a:ln>
          <a:effectLst/>
        </p:spPr>
      </p:pic>
      <p:sp>
        <p:nvSpPr>
          <p:cNvPr id="20" name="TextBox 19"/>
          <p:cNvSpPr txBox="1"/>
          <p:nvPr/>
        </p:nvSpPr>
        <p:spPr>
          <a:xfrm>
            <a:off x="5715000" y="4724400"/>
            <a:ext cx="1425390" cy="369332"/>
          </a:xfrm>
          <a:prstGeom prst="rect">
            <a:avLst/>
          </a:prstGeom>
          <a:noFill/>
        </p:spPr>
        <p:txBody>
          <a:bodyPr wrap="none" rtlCol="0">
            <a:spAutoFit/>
          </a:bodyPr>
          <a:lstStyle/>
          <a:p>
            <a:r>
              <a:rPr lang="en-US" dirty="0" smtClean="0"/>
              <a:t>0.8420103</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52400" y="685800"/>
            <a:ext cx="4760686" cy="3124200"/>
          </a:xfrm>
          <a:prstGeom prst="rect">
            <a:avLst/>
          </a:prstGeom>
          <a:noFill/>
          <a:ln w="9525">
            <a:noFill/>
            <a:miter lim="800000"/>
            <a:headEnd/>
            <a:tailEnd/>
          </a:ln>
          <a:effectLst/>
        </p:spPr>
      </p:pic>
      <p:sp>
        <p:nvSpPr>
          <p:cNvPr id="11" name="TextBox 10"/>
          <p:cNvSpPr txBox="1"/>
          <p:nvPr/>
        </p:nvSpPr>
        <p:spPr>
          <a:xfrm>
            <a:off x="1447800" y="1752600"/>
            <a:ext cx="1425390" cy="369332"/>
          </a:xfrm>
          <a:prstGeom prst="rect">
            <a:avLst/>
          </a:prstGeom>
          <a:noFill/>
        </p:spPr>
        <p:txBody>
          <a:bodyPr wrap="none" rtlCol="0">
            <a:spAutoFit/>
          </a:bodyPr>
          <a:lstStyle/>
          <a:p>
            <a:r>
              <a:rPr lang="en-US" dirty="0" smtClean="0"/>
              <a:t>0.8491938</a:t>
            </a:r>
            <a:endParaRPr lang="en-US" dirty="0"/>
          </a:p>
        </p:txBody>
      </p:sp>
      <p:pic>
        <p:nvPicPr>
          <p:cNvPr id="3075" name="Picture 3"/>
          <p:cNvPicPr>
            <a:picLocks noChangeAspect="1" noChangeArrowheads="1"/>
          </p:cNvPicPr>
          <p:nvPr/>
        </p:nvPicPr>
        <p:blipFill>
          <a:blip r:embed="rId4" cstate="print"/>
          <a:srcRect/>
          <a:stretch>
            <a:fillRect/>
          </a:stretch>
        </p:blipFill>
        <p:spPr bwMode="auto">
          <a:xfrm>
            <a:off x="6019800" y="1295400"/>
            <a:ext cx="2408237" cy="16224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1676400" y="4343400"/>
            <a:ext cx="2416175" cy="1654175"/>
          </a:xfrm>
          <a:prstGeom prst="rect">
            <a:avLst/>
          </a:prstGeom>
          <a:noFill/>
          <a:ln w="9525">
            <a:noFill/>
            <a:miter lim="800000"/>
            <a:headEnd/>
            <a:tailEnd/>
          </a:ln>
          <a:effectLst/>
        </p:spPr>
      </p:pic>
      <p:sp>
        <p:nvSpPr>
          <p:cNvPr id="14" name="TextBox 13"/>
          <p:cNvSpPr txBox="1"/>
          <p:nvPr/>
        </p:nvSpPr>
        <p:spPr>
          <a:xfrm>
            <a:off x="2514600" y="152400"/>
            <a:ext cx="4763548" cy="461665"/>
          </a:xfrm>
          <a:prstGeom prst="rect">
            <a:avLst/>
          </a:prstGeom>
          <a:noFill/>
        </p:spPr>
        <p:txBody>
          <a:bodyPr wrap="none" rtlCol="0">
            <a:spAutoFit/>
          </a:bodyPr>
          <a:lstStyle/>
          <a:p>
            <a:r>
              <a:rPr lang="en-US" sz="2400" b="1" dirty="0" smtClean="0">
                <a:latin typeface="Arial Rounded MT Bold" pitchFamily="34" charset="0"/>
              </a:rPr>
              <a:t>Naïve </a:t>
            </a:r>
            <a:r>
              <a:rPr lang="en-US" sz="2400" b="1" dirty="0" err="1" smtClean="0">
                <a:latin typeface="Arial Rounded MT Bold" pitchFamily="34" charset="0"/>
              </a:rPr>
              <a:t>Bayes</a:t>
            </a:r>
            <a:r>
              <a:rPr lang="en-US" sz="2400" b="1" dirty="0" smtClean="0">
                <a:latin typeface="Arial Rounded MT Bold" pitchFamily="34" charset="0"/>
              </a:rPr>
              <a:t> Method </a:t>
            </a:r>
            <a:r>
              <a:rPr lang="en-US" sz="2400" dirty="0" smtClean="0">
                <a:latin typeface="Arial Rounded MT Bold" pitchFamily="34" charset="0"/>
              </a:rPr>
              <a:t>(Phase 4)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838200"/>
            <a:ext cx="8839200" cy="5093702"/>
          </a:xfrm>
          <a:prstGeom prst="rect">
            <a:avLst/>
          </a:prstGeom>
          <a:noFill/>
        </p:spPr>
        <p:txBody>
          <a:bodyPr wrap="square" rtlCol="0">
            <a:spAutoFit/>
          </a:bodyPr>
          <a:lstStyle/>
          <a:p>
            <a:r>
              <a:rPr lang="en-US" dirty="0" smtClean="0"/>
              <a:t>	</a:t>
            </a:r>
            <a:r>
              <a:rPr lang="en-US" sz="1700" dirty="0" smtClean="0"/>
              <a:t>A </a:t>
            </a:r>
            <a:r>
              <a:rPr lang="en-US" sz="1700" b="1" dirty="0" smtClean="0"/>
              <a:t>Decision Tree </a:t>
            </a:r>
            <a:r>
              <a:rPr lang="en-US" sz="1700" dirty="0" smtClean="0"/>
              <a:t>is a non-parametric supervised learning algorithm that splits data into branches based on feature values to arrive at a decision. It models data by recursively dividing it into subsets, making decisions at each node based on the most informative feature. Easy to interpret and visualize, decision trees handle both numerical and categorical data well. </a:t>
            </a:r>
          </a:p>
          <a:p>
            <a:r>
              <a:rPr lang="en-US" sz="1700" dirty="0" smtClean="0"/>
              <a:t>	In this project, the Decision Tree algorithm captures complex interactions among features such as partner loyalty, engagement, and sales trends, making it a powerful tool for uncovering decision rules that lead to partner responses.</a:t>
            </a:r>
          </a:p>
          <a:p>
            <a:r>
              <a:rPr lang="en-US" sz="1700" dirty="0" smtClean="0"/>
              <a:t>	</a:t>
            </a:r>
            <a:r>
              <a:rPr lang="en-US" sz="1700" b="1" dirty="0" smtClean="0"/>
              <a:t>Random Forest </a:t>
            </a:r>
            <a:r>
              <a:rPr lang="en-US" sz="1700" dirty="0" smtClean="0"/>
              <a:t>is an ensemble learning method that constructs multiple decision trees during training and outputs the mode of their predictions for classification tasks. It combines the power of bagging and feature randomness to improve generalization and reduce </a:t>
            </a:r>
            <a:r>
              <a:rPr lang="en-US" sz="1700" dirty="0" err="1" smtClean="0"/>
              <a:t>overfitting</a:t>
            </a:r>
            <a:r>
              <a:rPr lang="en-US" sz="1700" dirty="0" smtClean="0"/>
              <a:t>. Known for its robustness and high accuracy, Random Forest is well-suited for handling noisy or high-dimensional datasets, still making accurate predictions even when the data isn't perfect.</a:t>
            </a:r>
          </a:p>
          <a:p>
            <a:r>
              <a:rPr lang="en-US" dirty="0" smtClean="0"/>
              <a:t>	</a:t>
            </a:r>
            <a:r>
              <a:rPr lang="en-US" sz="1700" dirty="0" smtClean="0"/>
              <a:t>In this project, Random Forest leverages diverse features—including loyalty scores, engagement metrics, and past performance—to model partner response behavior with improved reliability and resilience to </a:t>
            </a:r>
            <a:r>
              <a:rPr lang="en-US" sz="1700" dirty="0" err="1" smtClean="0"/>
              <a:t>overfitting</a:t>
            </a:r>
            <a:r>
              <a:rPr lang="en-US" sz="1700" dirty="0" smtClean="0"/>
              <a:t> compared to a single decision tree.</a:t>
            </a:r>
            <a:endParaRPr lang="en-US" sz="1700" dirty="0">
              <a:solidFill>
                <a:schemeClr val="accent3"/>
              </a:solidFill>
            </a:endParaRPr>
          </a:p>
        </p:txBody>
      </p:sp>
      <p:sp>
        <p:nvSpPr>
          <p:cNvPr id="4" name="TextBox 3"/>
          <p:cNvSpPr txBox="1"/>
          <p:nvPr/>
        </p:nvSpPr>
        <p:spPr>
          <a:xfrm>
            <a:off x="3581400" y="228600"/>
            <a:ext cx="1797543" cy="461665"/>
          </a:xfrm>
          <a:prstGeom prst="rect">
            <a:avLst/>
          </a:prstGeom>
          <a:noFill/>
        </p:spPr>
        <p:txBody>
          <a:bodyPr wrap="none" rtlCol="0">
            <a:spAutoFit/>
          </a:bodyPr>
          <a:lstStyle/>
          <a:p>
            <a:r>
              <a:rPr lang="en-US" sz="2400" b="1" dirty="0" smtClean="0">
                <a:latin typeface="Arial Rounded MT Bold" pitchFamily="34" charset="0"/>
              </a:rPr>
              <a:t>Brief Intro </a:t>
            </a:r>
            <a:endParaRPr lang="en-US" sz="2400" dirty="0" smtClean="0">
              <a:latin typeface="Arial Rounded MT Bol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304800"/>
            <a:ext cx="2329484" cy="661720"/>
          </a:xfrm>
          <a:prstGeom prst="rect">
            <a:avLst/>
          </a:prstGeom>
          <a:noFill/>
        </p:spPr>
        <p:txBody>
          <a:bodyPr wrap="none" rtlCol="0">
            <a:spAutoFit/>
          </a:bodyPr>
          <a:lstStyle/>
          <a:p>
            <a:r>
              <a:rPr lang="en-US" sz="3700" b="1" dirty="0">
                <a:solidFill>
                  <a:schemeClr val="tx2"/>
                </a:solidFill>
                <a:effectLst>
                  <a:outerShdw blurRad="31750" dist="25400" dir="5400000" algn="tl" rotWithShape="0">
                    <a:srgbClr val="000000">
                      <a:alpha val="25000"/>
                    </a:srgbClr>
                  </a:outerShdw>
                </a:effectLst>
                <a:latin typeface="+mj-lt"/>
                <a:ea typeface="+mj-ea"/>
                <a:cs typeface="+mj-cs"/>
              </a:rPr>
              <a:t>Objective</a:t>
            </a:r>
          </a:p>
        </p:txBody>
      </p:sp>
      <p:graphicFrame>
        <p:nvGraphicFramePr>
          <p:cNvPr id="6" name="Diagram 5"/>
          <p:cNvGraphicFramePr/>
          <p:nvPr/>
        </p:nvGraphicFramePr>
        <p:xfrm>
          <a:off x="1600200" y="2362200"/>
          <a:ext cx="6934200"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sms.jpg"/>
          <p:cNvPicPr>
            <a:picLocks noChangeAspect="1"/>
          </p:cNvPicPr>
          <p:nvPr/>
        </p:nvPicPr>
        <p:blipFill>
          <a:blip r:embed="rId7" cstate="print"/>
          <a:stretch>
            <a:fillRect/>
          </a:stretch>
        </p:blipFill>
        <p:spPr>
          <a:xfrm>
            <a:off x="381000" y="2362200"/>
            <a:ext cx="914400" cy="2019300"/>
          </a:xfrm>
          <a:prstGeom prst="rect">
            <a:avLst/>
          </a:prstGeom>
        </p:spPr>
      </p:pic>
      <p:pic>
        <p:nvPicPr>
          <p:cNvPr id="7" name="Picture 2" descr="C:\Users\MY PC\Desktop\study\DataScience\PROJECT\pic\responses.jpg"/>
          <p:cNvPicPr>
            <a:picLocks noChangeAspect="1" noChangeArrowheads="1"/>
          </p:cNvPicPr>
          <p:nvPr/>
        </p:nvPicPr>
        <p:blipFill>
          <a:blip r:embed="rId8" cstate="print"/>
          <a:srcRect/>
          <a:stretch>
            <a:fillRect/>
          </a:stretch>
        </p:blipFill>
        <p:spPr bwMode="auto">
          <a:xfrm>
            <a:off x="5943600" y="4572000"/>
            <a:ext cx="1539875" cy="214947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152400"/>
            <a:ext cx="4977453" cy="461665"/>
          </a:xfrm>
          <a:prstGeom prst="rect">
            <a:avLst/>
          </a:prstGeom>
          <a:noFill/>
        </p:spPr>
        <p:txBody>
          <a:bodyPr wrap="none" rtlCol="0">
            <a:spAutoFit/>
          </a:bodyPr>
          <a:lstStyle/>
          <a:p>
            <a:r>
              <a:rPr lang="en-US" sz="2400" b="1" dirty="0">
                <a:latin typeface="Arial Rounded MT Bold" pitchFamily="34" charset="0"/>
              </a:rPr>
              <a:t>Decision Tree </a:t>
            </a:r>
            <a:r>
              <a:rPr lang="en-US" sz="2400" b="1" dirty="0" smtClean="0">
                <a:latin typeface="Arial Rounded MT Bold" pitchFamily="34" charset="0"/>
              </a:rPr>
              <a:t>Method </a:t>
            </a:r>
            <a:r>
              <a:rPr lang="en-US" sz="2400" dirty="0" smtClean="0">
                <a:latin typeface="Arial Rounded MT Bold" pitchFamily="34" charset="0"/>
              </a:rPr>
              <a:t>(Phase 4) </a:t>
            </a:r>
          </a:p>
        </p:txBody>
      </p:sp>
      <p:pic>
        <p:nvPicPr>
          <p:cNvPr id="16386" name="Picture 2" descr="C:\Users\MY PC\Desktop\study\DataScience\PROJECT\pic\desTRtrain.jpg"/>
          <p:cNvPicPr>
            <a:picLocks noChangeAspect="1" noChangeArrowheads="1"/>
          </p:cNvPicPr>
          <p:nvPr/>
        </p:nvPicPr>
        <p:blipFill>
          <a:blip r:embed="rId2" cstate="print"/>
          <a:srcRect/>
          <a:stretch>
            <a:fillRect/>
          </a:stretch>
        </p:blipFill>
        <p:spPr bwMode="auto">
          <a:xfrm>
            <a:off x="228601" y="685800"/>
            <a:ext cx="4114800" cy="3093730"/>
          </a:xfrm>
          <a:prstGeom prst="rect">
            <a:avLst/>
          </a:prstGeom>
          <a:noFill/>
        </p:spPr>
      </p:pic>
      <p:sp>
        <p:nvSpPr>
          <p:cNvPr id="4" name="TextBox 3"/>
          <p:cNvSpPr txBox="1"/>
          <p:nvPr/>
        </p:nvSpPr>
        <p:spPr>
          <a:xfrm>
            <a:off x="1143000" y="1905000"/>
            <a:ext cx="1159292" cy="338554"/>
          </a:xfrm>
          <a:prstGeom prst="rect">
            <a:avLst/>
          </a:prstGeom>
          <a:noFill/>
        </p:spPr>
        <p:txBody>
          <a:bodyPr wrap="none" rtlCol="0">
            <a:spAutoFit/>
          </a:bodyPr>
          <a:lstStyle/>
          <a:p>
            <a:r>
              <a:rPr lang="en-US" sz="1600" dirty="0" smtClean="0"/>
              <a:t>0.850256</a:t>
            </a:r>
            <a:endParaRPr lang="en-US" sz="1600" dirty="0"/>
          </a:p>
        </p:txBody>
      </p:sp>
      <p:pic>
        <p:nvPicPr>
          <p:cNvPr id="16387" name="Picture 3" descr="C:\Users\MY PC\Desktop\study\DataScience\PROJECT\pic\desTRcmTrain.jpg"/>
          <p:cNvPicPr>
            <a:picLocks noChangeAspect="1" noChangeArrowheads="1"/>
          </p:cNvPicPr>
          <p:nvPr/>
        </p:nvPicPr>
        <p:blipFill>
          <a:blip r:embed="rId3" cstate="print"/>
          <a:srcRect/>
          <a:stretch>
            <a:fillRect/>
          </a:stretch>
        </p:blipFill>
        <p:spPr bwMode="auto">
          <a:xfrm>
            <a:off x="5562600" y="1066800"/>
            <a:ext cx="2408238" cy="1882775"/>
          </a:xfrm>
          <a:prstGeom prst="rect">
            <a:avLst/>
          </a:prstGeom>
          <a:noFill/>
        </p:spPr>
      </p:pic>
      <p:sp>
        <p:nvSpPr>
          <p:cNvPr id="6" name="TextBox 5"/>
          <p:cNvSpPr txBox="1"/>
          <p:nvPr/>
        </p:nvSpPr>
        <p:spPr>
          <a:xfrm>
            <a:off x="5029200" y="685800"/>
            <a:ext cx="3687228" cy="369332"/>
          </a:xfrm>
          <a:prstGeom prst="rect">
            <a:avLst/>
          </a:prstGeom>
          <a:noFill/>
        </p:spPr>
        <p:txBody>
          <a:bodyPr wrap="none" rtlCol="0">
            <a:spAutoFit/>
          </a:bodyPr>
          <a:lstStyle/>
          <a:p>
            <a:r>
              <a:rPr lang="en-GB" b="1" dirty="0" smtClean="0"/>
              <a:t>Confusion matrix for train data</a:t>
            </a:r>
            <a:endParaRPr lang="en-US" b="1" dirty="0" smtClean="0"/>
          </a:p>
        </p:txBody>
      </p:sp>
      <p:pic>
        <p:nvPicPr>
          <p:cNvPr id="16388" name="Picture 4" descr="C:\Users\MY PC\Desktop\study\DataScience\PROJECT\pic\desTRtest.jpg"/>
          <p:cNvPicPr>
            <a:picLocks noChangeAspect="1" noChangeArrowheads="1"/>
          </p:cNvPicPr>
          <p:nvPr/>
        </p:nvPicPr>
        <p:blipFill>
          <a:blip r:embed="rId4" cstate="print"/>
          <a:srcRect/>
          <a:stretch>
            <a:fillRect/>
          </a:stretch>
        </p:blipFill>
        <p:spPr bwMode="auto">
          <a:xfrm>
            <a:off x="4648200" y="3429000"/>
            <a:ext cx="4267200" cy="2913062"/>
          </a:xfrm>
          <a:prstGeom prst="rect">
            <a:avLst/>
          </a:prstGeom>
          <a:noFill/>
        </p:spPr>
      </p:pic>
      <p:sp>
        <p:nvSpPr>
          <p:cNvPr id="8" name="TextBox 7"/>
          <p:cNvSpPr txBox="1"/>
          <p:nvPr/>
        </p:nvSpPr>
        <p:spPr>
          <a:xfrm>
            <a:off x="5867400" y="4572000"/>
            <a:ext cx="1151277" cy="307777"/>
          </a:xfrm>
          <a:prstGeom prst="rect">
            <a:avLst/>
          </a:prstGeom>
          <a:noFill/>
        </p:spPr>
        <p:txBody>
          <a:bodyPr wrap="none" rtlCol="0">
            <a:spAutoFit/>
          </a:bodyPr>
          <a:lstStyle/>
          <a:p>
            <a:r>
              <a:rPr lang="en-US" sz="1400" dirty="0" smtClean="0"/>
              <a:t>0.8173678</a:t>
            </a:r>
            <a:endParaRPr lang="en-US" sz="1400" dirty="0"/>
          </a:p>
        </p:txBody>
      </p:sp>
      <p:pic>
        <p:nvPicPr>
          <p:cNvPr id="16389" name="Picture 5" descr="C:\Users\MY PC\Desktop\study\DataScience\PROJECT\pic\desTRcmTest.jpg"/>
          <p:cNvPicPr>
            <a:picLocks noChangeAspect="1" noChangeArrowheads="1"/>
          </p:cNvPicPr>
          <p:nvPr/>
        </p:nvPicPr>
        <p:blipFill>
          <a:blip r:embed="rId5" cstate="print"/>
          <a:srcRect/>
          <a:stretch>
            <a:fillRect/>
          </a:stretch>
        </p:blipFill>
        <p:spPr bwMode="auto">
          <a:xfrm>
            <a:off x="1219200" y="4191000"/>
            <a:ext cx="3063875" cy="1866900"/>
          </a:xfrm>
          <a:prstGeom prst="rect">
            <a:avLst/>
          </a:prstGeom>
          <a:noFill/>
        </p:spPr>
      </p:pic>
      <p:sp>
        <p:nvSpPr>
          <p:cNvPr id="10" name="TextBox 9"/>
          <p:cNvSpPr txBox="1"/>
          <p:nvPr/>
        </p:nvSpPr>
        <p:spPr>
          <a:xfrm>
            <a:off x="533400" y="3810000"/>
            <a:ext cx="3586238" cy="369332"/>
          </a:xfrm>
          <a:prstGeom prst="rect">
            <a:avLst/>
          </a:prstGeom>
          <a:noFill/>
        </p:spPr>
        <p:txBody>
          <a:bodyPr wrap="none" rtlCol="0">
            <a:spAutoFit/>
          </a:bodyPr>
          <a:lstStyle/>
          <a:p>
            <a:r>
              <a:rPr lang="en-GB" b="1" dirty="0" smtClean="0"/>
              <a:t>Confusion matrix for test data</a:t>
            </a:r>
            <a:endParaRPr lang="en-US" b="1"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152400"/>
            <a:ext cx="5188215" cy="461665"/>
          </a:xfrm>
          <a:prstGeom prst="rect">
            <a:avLst/>
          </a:prstGeom>
          <a:noFill/>
        </p:spPr>
        <p:txBody>
          <a:bodyPr wrap="none" rtlCol="0">
            <a:spAutoFit/>
          </a:bodyPr>
          <a:lstStyle/>
          <a:p>
            <a:r>
              <a:rPr lang="en-US" sz="2400" b="1" dirty="0" smtClean="0">
                <a:latin typeface="Arial Rounded MT Bold" pitchFamily="34" charset="0"/>
              </a:rPr>
              <a:t>Random</a:t>
            </a:r>
            <a:r>
              <a:rPr lang="en-US" sz="2400" dirty="0" smtClean="0">
                <a:latin typeface="Arial Rounded MT Bold" pitchFamily="34" charset="0"/>
              </a:rPr>
              <a:t> </a:t>
            </a:r>
            <a:r>
              <a:rPr lang="en-US" sz="2400" b="1" dirty="0" smtClean="0">
                <a:latin typeface="Arial Rounded MT Bold" pitchFamily="34" charset="0"/>
              </a:rPr>
              <a:t>Forest Method </a:t>
            </a:r>
            <a:r>
              <a:rPr lang="en-US" sz="2400" dirty="0" smtClean="0">
                <a:latin typeface="Arial Rounded MT Bold" pitchFamily="34" charset="0"/>
              </a:rPr>
              <a:t>(Phase 4) </a:t>
            </a:r>
          </a:p>
        </p:txBody>
      </p:sp>
      <p:pic>
        <p:nvPicPr>
          <p:cNvPr id="18434" name="Picture 2" descr="C:\Users\MY PC\Desktop\study\DataScience\PROJECT\pic\RFimprt.jpg"/>
          <p:cNvPicPr>
            <a:picLocks noChangeAspect="1" noChangeArrowheads="1"/>
          </p:cNvPicPr>
          <p:nvPr/>
        </p:nvPicPr>
        <p:blipFill>
          <a:blip r:embed="rId2" cstate="print"/>
          <a:srcRect/>
          <a:stretch>
            <a:fillRect/>
          </a:stretch>
        </p:blipFill>
        <p:spPr bwMode="auto">
          <a:xfrm>
            <a:off x="4572000" y="990600"/>
            <a:ext cx="4572000" cy="5715000"/>
          </a:xfrm>
          <a:prstGeom prst="rect">
            <a:avLst/>
          </a:prstGeom>
          <a:noFill/>
        </p:spPr>
      </p:pic>
      <p:pic>
        <p:nvPicPr>
          <p:cNvPr id="18435" name="Picture 3" descr="C:\Users\MY PC\Desktop\study\DataScience\PROJECT\pic\RFimpotn.jpg"/>
          <p:cNvPicPr>
            <a:picLocks noChangeAspect="1" noChangeArrowheads="1"/>
          </p:cNvPicPr>
          <p:nvPr/>
        </p:nvPicPr>
        <p:blipFill>
          <a:blip r:embed="rId3" cstate="print"/>
          <a:srcRect/>
          <a:stretch>
            <a:fillRect/>
          </a:stretch>
        </p:blipFill>
        <p:spPr bwMode="auto">
          <a:xfrm>
            <a:off x="0" y="1295400"/>
            <a:ext cx="4419599" cy="4343400"/>
          </a:xfrm>
          <a:prstGeom prst="rect">
            <a:avLst/>
          </a:prstGeom>
          <a:noFill/>
        </p:spPr>
      </p:pic>
      <p:sp>
        <p:nvSpPr>
          <p:cNvPr id="5" name="TextBox 4"/>
          <p:cNvSpPr txBox="1"/>
          <p:nvPr/>
        </p:nvSpPr>
        <p:spPr>
          <a:xfrm>
            <a:off x="3429000" y="685800"/>
            <a:ext cx="2435282" cy="369332"/>
          </a:xfrm>
          <a:prstGeom prst="rect">
            <a:avLst/>
          </a:prstGeom>
          <a:noFill/>
        </p:spPr>
        <p:txBody>
          <a:bodyPr wrap="none" rtlCol="0">
            <a:spAutoFit/>
          </a:bodyPr>
          <a:lstStyle/>
          <a:p>
            <a:r>
              <a:rPr lang="en-US" b="1" dirty="0" smtClean="0"/>
              <a:t>Variable Importance</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152400"/>
            <a:ext cx="5188215" cy="461665"/>
          </a:xfrm>
          <a:prstGeom prst="rect">
            <a:avLst/>
          </a:prstGeom>
          <a:noFill/>
        </p:spPr>
        <p:txBody>
          <a:bodyPr wrap="none" rtlCol="0">
            <a:spAutoFit/>
          </a:bodyPr>
          <a:lstStyle/>
          <a:p>
            <a:r>
              <a:rPr lang="en-US" sz="2400" b="1" dirty="0" smtClean="0">
                <a:latin typeface="Arial Rounded MT Bold" pitchFamily="34" charset="0"/>
              </a:rPr>
              <a:t>Random Forest Method </a:t>
            </a:r>
            <a:r>
              <a:rPr lang="en-US" sz="2400" dirty="0" smtClean="0">
                <a:latin typeface="Arial Rounded MT Bold" pitchFamily="34" charset="0"/>
              </a:rPr>
              <a:t>(Phase 4) </a:t>
            </a:r>
          </a:p>
        </p:txBody>
      </p:sp>
      <p:sp>
        <p:nvSpPr>
          <p:cNvPr id="4" name="TextBox 3"/>
          <p:cNvSpPr txBox="1"/>
          <p:nvPr/>
        </p:nvSpPr>
        <p:spPr>
          <a:xfrm>
            <a:off x="1295400" y="2057400"/>
            <a:ext cx="1159292" cy="338554"/>
          </a:xfrm>
          <a:prstGeom prst="rect">
            <a:avLst/>
          </a:prstGeom>
          <a:noFill/>
        </p:spPr>
        <p:txBody>
          <a:bodyPr wrap="none" rtlCol="0">
            <a:spAutoFit/>
          </a:bodyPr>
          <a:lstStyle/>
          <a:p>
            <a:r>
              <a:rPr lang="en-US" sz="1600" dirty="0" smtClean="0"/>
              <a:t>0.850256</a:t>
            </a:r>
            <a:endParaRPr lang="en-US" sz="1600" dirty="0"/>
          </a:p>
        </p:txBody>
      </p:sp>
      <p:sp>
        <p:nvSpPr>
          <p:cNvPr id="6" name="TextBox 5"/>
          <p:cNvSpPr txBox="1"/>
          <p:nvPr/>
        </p:nvSpPr>
        <p:spPr>
          <a:xfrm>
            <a:off x="5029200" y="685800"/>
            <a:ext cx="3687228" cy="369332"/>
          </a:xfrm>
          <a:prstGeom prst="rect">
            <a:avLst/>
          </a:prstGeom>
          <a:noFill/>
        </p:spPr>
        <p:txBody>
          <a:bodyPr wrap="none" rtlCol="0">
            <a:spAutoFit/>
          </a:bodyPr>
          <a:lstStyle/>
          <a:p>
            <a:r>
              <a:rPr lang="en-GB" b="1" dirty="0" smtClean="0"/>
              <a:t>Confusion matrix for train data</a:t>
            </a:r>
            <a:endParaRPr lang="en-US" b="1" dirty="0" smtClean="0"/>
          </a:p>
        </p:txBody>
      </p:sp>
      <p:sp>
        <p:nvSpPr>
          <p:cNvPr id="10" name="TextBox 9"/>
          <p:cNvSpPr txBox="1"/>
          <p:nvPr/>
        </p:nvSpPr>
        <p:spPr>
          <a:xfrm>
            <a:off x="533400" y="3810000"/>
            <a:ext cx="3586238" cy="369332"/>
          </a:xfrm>
          <a:prstGeom prst="rect">
            <a:avLst/>
          </a:prstGeom>
          <a:noFill/>
        </p:spPr>
        <p:txBody>
          <a:bodyPr wrap="none" rtlCol="0">
            <a:spAutoFit/>
          </a:bodyPr>
          <a:lstStyle/>
          <a:p>
            <a:r>
              <a:rPr lang="en-GB" b="1" dirty="0" smtClean="0"/>
              <a:t>Confusion matrix for test data</a:t>
            </a:r>
            <a:endParaRPr lang="en-US" b="1" dirty="0" smtClean="0"/>
          </a:p>
        </p:txBody>
      </p:sp>
      <p:pic>
        <p:nvPicPr>
          <p:cNvPr id="17410" name="Picture 2" descr="C:\Users\MY PC\Desktop\study\DataScience\PROJECT\pic\RFtrain.jpg"/>
          <p:cNvPicPr>
            <a:picLocks noChangeAspect="1" noChangeArrowheads="1"/>
          </p:cNvPicPr>
          <p:nvPr/>
        </p:nvPicPr>
        <p:blipFill>
          <a:blip r:embed="rId2" cstate="print"/>
          <a:srcRect/>
          <a:stretch>
            <a:fillRect/>
          </a:stretch>
        </p:blipFill>
        <p:spPr bwMode="auto">
          <a:xfrm>
            <a:off x="0" y="609600"/>
            <a:ext cx="4867802" cy="2971799"/>
          </a:xfrm>
          <a:prstGeom prst="rect">
            <a:avLst/>
          </a:prstGeom>
          <a:noFill/>
        </p:spPr>
      </p:pic>
      <p:pic>
        <p:nvPicPr>
          <p:cNvPr id="17411" name="Picture 3" descr="C:\Users\MY PC\Desktop\study\DataScience\PROJECT\pic\RFtrainCM.jpg"/>
          <p:cNvPicPr>
            <a:picLocks noChangeAspect="1" noChangeArrowheads="1"/>
          </p:cNvPicPr>
          <p:nvPr/>
        </p:nvPicPr>
        <p:blipFill>
          <a:blip r:embed="rId3" cstate="print"/>
          <a:srcRect/>
          <a:stretch>
            <a:fillRect/>
          </a:stretch>
        </p:blipFill>
        <p:spPr bwMode="auto">
          <a:xfrm>
            <a:off x="5867400" y="1066800"/>
            <a:ext cx="2454275" cy="2095500"/>
          </a:xfrm>
          <a:prstGeom prst="rect">
            <a:avLst/>
          </a:prstGeom>
          <a:noFill/>
        </p:spPr>
      </p:pic>
      <p:sp>
        <p:nvSpPr>
          <p:cNvPr id="13" name="TextBox 12"/>
          <p:cNvSpPr txBox="1"/>
          <p:nvPr/>
        </p:nvSpPr>
        <p:spPr>
          <a:xfrm>
            <a:off x="1524000" y="1600200"/>
            <a:ext cx="330540" cy="369332"/>
          </a:xfrm>
          <a:prstGeom prst="rect">
            <a:avLst/>
          </a:prstGeom>
          <a:noFill/>
        </p:spPr>
        <p:txBody>
          <a:bodyPr wrap="none" rtlCol="0">
            <a:spAutoFit/>
          </a:bodyPr>
          <a:lstStyle/>
          <a:p>
            <a:r>
              <a:rPr lang="en-US" dirty="0" smtClean="0"/>
              <a:t>1</a:t>
            </a:r>
            <a:endParaRPr lang="en-US" dirty="0"/>
          </a:p>
        </p:txBody>
      </p:sp>
      <p:pic>
        <p:nvPicPr>
          <p:cNvPr id="17412" name="Picture 4" descr="C:\Users\MY PC\Desktop\study\DataScience\PROJECT\pic\RFtest.jpg"/>
          <p:cNvPicPr>
            <a:picLocks noChangeAspect="1" noChangeArrowheads="1"/>
          </p:cNvPicPr>
          <p:nvPr/>
        </p:nvPicPr>
        <p:blipFill>
          <a:blip r:embed="rId4" cstate="print"/>
          <a:srcRect/>
          <a:stretch>
            <a:fillRect/>
          </a:stretch>
        </p:blipFill>
        <p:spPr bwMode="auto">
          <a:xfrm>
            <a:off x="4757865" y="3505200"/>
            <a:ext cx="4386135" cy="3200400"/>
          </a:xfrm>
          <a:prstGeom prst="rect">
            <a:avLst/>
          </a:prstGeom>
          <a:noFill/>
        </p:spPr>
      </p:pic>
      <p:sp>
        <p:nvSpPr>
          <p:cNvPr id="16" name="TextBox 15"/>
          <p:cNvSpPr txBox="1"/>
          <p:nvPr/>
        </p:nvSpPr>
        <p:spPr>
          <a:xfrm>
            <a:off x="5867400" y="4800600"/>
            <a:ext cx="1425390" cy="369332"/>
          </a:xfrm>
          <a:prstGeom prst="rect">
            <a:avLst/>
          </a:prstGeom>
          <a:noFill/>
        </p:spPr>
        <p:txBody>
          <a:bodyPr wrap="none" rtlCol="0">
            <a:spAutoFit/>
          </a:bodyPr>
          <a:lstStyle/>
          <a:p>
            <a:r>
              <a:rPr lang="en-US" dirty="0" smtClean="0"/>
              <a:t>0.8190337</a:t>
            </a:r>
            <a:endParaRPr lang="en-US" dirty="0"/>
          </a:p>
        </p:txBody>
      </p:sp>
      <p:pic>
        <p:nvPicPr>
          <p:cNvPr id="17414" name="Picture 6"/>
          <p:cNvPicPr>
            <a:picLocks noChangeAspect="1" noChangeArrowheads="1"/>
          </p:cNvPicPr>
          <p:nvPr/>
        </p:nvPicPr>
        <p:blipFill>
          <a:blip r:embed="rId5" cstate="print"/>
          <a:srcRect/>
          <a:stretch>
            <a:fillRect/>
          </a:stretch>
        </p:blipFill>
        <p:spPr bwMode="auto">
          <a:xfrm>
            <a:off x="838200" y="4114800"/>
            <a:ext cx="2400300" cy="191293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381000"/>
            <a:ext cx="6156557" cy="461665"/>
          </a:xfrm>
          <a:prstGeom prst="rect">
            <a:avLst/>
          </a:prstGeom>
          <a:noFill/>
        </p:spPr>
        <p:txBody>
          <a:bodyPr wrap="none" rtlCol="0">
            <a:spAutoFit/>
          </a:bodyPr>
          <a:lstStyle/>
          <a:p>
            <a:r>
              <a:rPr lang="en-US" sz="2400" dirty="0" smtClean="0">
                <a:latin typeface="Arial Rounded MT Bold" pitchFamily="34" charset="0"/>
              </a:rPr>
              <a:t>Text Mining of Consumer Feedback Data</a:t>
            </a:r>
          </a:p>
        </p:txBody>
      </p:sp>
      <p:sp>
        <p:nvSpPr>
          <p:cNvPr id="7" name="Freeform 6">
            <a:extLst>
              <a:ext uri="{FF2B5EF4-FFF2-40B4-BE49-F238E27FC236}">
                <a16:creationId xmlns:a16="http://schemas.microsoft.com/office/drawing/2014/main" xmlns="" id="{1DB41F8A-8F31-40AC-8E17-5D044FD9574A}"/>
              </a:ext>
            </a:extLst>
          </p:cNvPr>
          <p:cNvSpPr/>
          <p:nvPr/>
        </p:nvSpPr>
        <p:spPr>
          <a:xfrm>
            <a:off x="228600" y="990600"/>
            <a:ext cx="2438400" cy="533400"/>
          </a:xfrm>
          <a:custGeom>
            <a:avLst/>
            <a:gdLst>
              <a:gd name="connsiteX0" fmla="*/ 0 w 1846553"/>
              <a:gd name="connsiteY0" fmla="*/ 70125 h 420742"/>
              <a:gd name="connsiteX1" fmla="*/ 70125 w 1846553"/>
              <a:gd name="connsiteY1" fmla="*/ 0 h 420742"/>
              <a:gd name="connsiteX2" fmla="*/ 1776428 w 1846553"/>
              <a:gd name="connsiteY2" fmla="*/ 0 h 420742"/>
              <a:gd name="connsiteX3" fmla="*/ 1846553 w 1846553"/>
              <a:gd name="connsiteY3" fmla="*/ 70125 h 420742"/>
              <a:gd name="connsiteX4" fmla="*/ 1846553 w 1846553"/>
              <a:gd name="connsiteY4" fmla="*/ 350617 h 420742"/>
              <a:gd name="connsiteX5" fmla="*/ 1776428 w 1846553"/>
              <a:gd name="connsiteY5" fmla="*/ 420742 h 420742"/>
              <a:gd name="connsiteX6" fmla="*/ 70125 w 1846553"/>
              <a:gd name="connsiteY6" fmla="*/ 420742 h 420742"/>
              <a:gd name="connsiteX7" fmla="*/ 0 w 1846553"/>
              <a:gd name="connsiteY7" fmla="*/ 350617 h 420742"/>
              <a:gd name="connsiteX8" fmla="*/ 0 w 1846553"/>
              <a:gd name="connsiteY8" fmla="*/ 70125 h 42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6553" h="420742">
                <a:moveTo>
                  <a:pt x="0" y="70125"/>
                </a:moveTo>
                <a:cubicBezTo>
                  <a:pt x="0" y="31396"/>
                  <a:pt x="31396" y="0"/>
                  <a:pt x="70125" y="0"/>
                </a:cubicBezTo>
                <a:lnTo>
                  <a:pt x="1776428" y="0"/>
                </a:lnTo>
                <a:cubicBezTo>
                  <a:pt x="1815157" y="0"/>
                  <a:pt x="1846553" y="31396"/>
                  <a:pt x="1846553" y="70125"/>
                </a:cubicBezTo>
                <a:lnTo>
                  <a:pt x="1846553" y="350617"/>
                </a:lnTo>
                <a:cubicBezTo>
                  <a:pt x="1846553" y="389346"/>
                  <a:pt x="1815157" y="420742"/>
                  <a:pt x="1776428" y="420742"/>
                </a:cubicBezTo>
                <a:lnTo>
                  <a:pt x="70125" y="420742"/>
                </a:lnTo>
                <a:cubicBezTo>
                  <a:pt x="31396" y="420742"/>
                  <a:pt x="0" y="389346"/>
                  <a:pt x="0" y="350617"/>
                </a:cubicBezTo>
                <a:lnTo>
                  <a:pt x="0" y="701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4087" tIns="20539" rIns="214087" bIns="20539" numCol="1" spcCol="1270" anchor="ctr" anchorCtr="0">
            <a:noAutofit/>
          </a:bodyPr>
          <a:lstStyle/>
          <a:p>
            <a:pPr defTabSz="711200">
              <a:lnSpc>
                <a:spcPct val="90000"/>
              </a:lnSpc>
              <a:spcBef>
                <a:spcPct val="0"/>
              </a:spcBef>
              <a:spcAft>
                <a:spcPct val="35000"/>
              </a:spcAft>
              <a:defRPr/>
            </a:pPr>
            <a:r>
              <a:rPr lang="en-US" b="1" dirty="0" smtClean="0">
                <a:solidFill>
                  <a:prstClr val="black">
                    <a:lumMod val="75000"/>
                    <a:lumOff val="25000"/>
                  </a:prstClr>
                </a:solidFill>
              </a:rPr>
              <a:t>Sample Size : 74 </a:t>
            </a:r>
          </a:p>
        </p:txBody>
      </p:sp>
      <p:pic>
        <p:nvPicPr>
          <p:cNvPr id="9219" name="Picture 3"/>
          <p:cNvPicPr>
            <a:picLocks noChangeAspect="1" noChangeArrowheads="1"/>
          </p:cNvPicPr>
          <p:nvPr/>
        </p:nvPicPr>
        <p:blipFill>
          <a:blip r:embed="rId2" cstate="print"/>
          <a:srcRect/>
          <a:stretch>
            <a:fillRect/>
          </a:stretch>
        </p:blipFill>
        <p:spPr bwMode="auto">
          <a:xfrm>
            <a:off x="5181601" y="2912173"/>
            <a:ext cx="3962400" cy="3945827"/>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cstate="print"/>
          <a:srcRect/>
          <a:stretch>
            <a:fillRect/>
          </a:stretch>
        </p:blipFill>
        <p:spPr bwMode="auto">
          <a:xfrm>
            <a:off x="0" y="1447800"/>
            <a:ext cx="9144000" cy="1608137"/>
          </a:xfrm>
          <a:prstGeom prst="rect">
            <a:avLst/>
          </a:prstGeom>
          <a:noFill/>
          <a:ln w="9525">
            <a:noFill/>
            <a:miter lim="800000"/>
            <a:headEnd/>
            <a:tailEnd/>
          </a:ln>
          <a:effectLst/>
        </p:spPr>
      </p:pic>
      <p:pic>
        <p:nvPicPr>
          <p:cNvPr id="9225" name="Picture 9"/>
          <p:cNvPicPr>
            <a:picLocks noChangeAspect="1" noChangeArrowheads="1"/>
          </p:cNvPicPr>
          <p:nvPr/>
        </p:nvPicPr>
        <p:blipFill>
          <a:blip r:embed="rId4" cstate="print"/>
          <a:srcRect/>
          <a:stretch>
            <a:fillRect/>
          </a:stretch>
        </p:blipFill>
        <p:spPr bwMode="auto">
          <a:xfrm>
            <a:off x="1" y="3124200"/>
            <a:ext cx="5181600" cy="2057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0" y="0"/>
            <a:ext cx="5434013" cy="4024313"/>
          </a:xfrm>
          <a:prstGeom prst="rect">
            <a:avLst/>
          </a:prstGeom>
          <a:noFill/>
          <a:ln w="9525">
            <a:noFill/>
            <a:miter lim="800000"/>
            <a:headEnd/>
            <a:tailEnd/>
          </a:ln>
          <a:effectLst/>
        </p:spPr>
      </p:pic>
      <p:pic>
        <p:nvPicPr>
          <p:cNvPr id="10244" name="Picture 4"/>
          <p:cNvPicPr>
            <a:picLocks noChangeAspect="1" noChangeArrowheads="1"/>
          </p:cNvPicPr>
          <p:nvPr/>
        </p:nvPicPr>
        <p:blipFill>
          <a:blip r:embed="rId3" cstate="print"/>
          <a:srcRect/>
          <a:stretch>
            <a:fillRect/>
          </a:stretch>
        </p:blipFill>
        <p:spPr bwMode="auto">
          <a:xfrm>
            <a:off x="4953000" y="4114800"/>
            <a:ext cx="4030046" cy="2514600"/>
          </a:xfrm>
          <a:prstGeom prst="rect">
            <a:avLst/>
          </a:prstGeom>
          <a:noFill/>
          <a:ln w="9525">
            <a:noFill/>
            <a:miter lim="800000"/>
            <a:headEnd/>
            <a:tailEnd/>
          </a:ln>
          <a:effectLst/>
        </p:spPr>
      </p:pic>
      <p:sp>
        <p:nvSpPr>
          <p:cNvPr id="7" name="TextBox 6"/>
          <p:cNvSpPr txBox="1"/>
          <p:nvPr/>
        </p:nvSpPr>
        <p:spPr>
          <a:xfrm>
            <a:off x="5334001" y="381000"/>
            <a:ext cx="3809999" cy="2862322"/>
          </a:xfrm>
          <a:prstGeom prst="rect">
            <a:avLst/>
          </a:prstGeom>
          <a:noFill/>
        </p:spPr>
        <p:txBody>
          <a:bodyPr wrap="square" rtlCol="0">
            <a:spAutoFit/>
          </a:bodyPr>
          <a:lstStyle/>
          <a:p>
            <a:r>
              <a:rPr lang="en-US" dirty="0" smtClean="0"/>
              <a:t>Sentiment successfully captures emotional tone. Positive and negative responses are sharply differentiated by their emotional content. </a:t>
            </a:r>
          </a:p>
          <a:p>
            <a:r>
              <a:rPr lang="en-US" dirty="0" smtClean="0"/>
              <a:t>The majority of responses are neutral, suggesting that most respondents provided informative comments, possibly without strong emotion.</a:t>
            </a:r>
            <a:endParaRPr lang="en-US" dirty="0"/>
          </a:p>
        </p:txBody>
      </p:sp>
      <p:sp>
        <p:nvSpPr>
          <p:cNvPr id="8" name="TextBox 7"/>
          <p:cNvSpPr txBox="1"/>
          <p:nvPr/>
        </p:nvSpPr>
        <p:spPr>
          <a:xfrm>
            <a:off x="0" y="4114800"/>
            <a:ext cx="4876800" cy="1477328"/>
          </a:xfrm>
          <a:prstGeom prst="rect">
            <a:avLst/>
          </a:prstGeom>
          <a:noFill/>
        </p:spPr>
        <p:txBody>
          <a:bodyPr wrap="square" rtlCol="0">
            <a:spAutoFit/>
          </a:bodyPr>
          <a:lstStyle/>
          <a:p>
            <a:r>
              <a:rPr lang="en-US" dirty="0" smtClean="0"/>
              <a:t>Negative sentiment is relatively low but clearly indicating dissatisfaction that should be addressing.</a:t>
            </a:r>
          </a:p>
          <a:p>
            <a:r>
              <a:rPr lang="en-US" dirty="0" smtClean="0"/>
              <a:t>The positive sentiment number suggests a healthy number of satisfied users.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5" cstate="print"/>
          <a:srcRect/>
          <a:stretch>
            <a:fillRect/>
          </a:stretch>
        </p:blipFill>
        <p:spPr bwMode="auto">
          <a:xfrm>
            <a:off x="457200" y="3048000"/>
            <a:ext cx="7975128" cy="1295400"/>
          </a:xfrm>
          <a:prstGeom prst="rect">
            <a:avLst/>
          </a:prstGeom>
          <a:noFill/>
          <a:ln w="9525">
            <a:noFill/>
            <a:miter lim="800000"/>
            <a:headEnd/>
            <a:tailEnd/>
          </a:ln>
          <a:effectLst/>
        </p:spPr>
      </p:pic>
      <p:sp>
        <p:nvSpPr>
          <p:cNvPr id="4" name="TextBox 3"/>
          <p:cNvSpPr txBox="1"/>
          <p:nvPr/>
        </p:nvSpPr>
        <p:spPr>
          <a:xfrm>
            <a:off x="3581400" y="304800"/>
            <a:ext cx="2399183" cy="461665"/>
          </a:xfrm>
          <a:prstGeom prst="rect">
            <a:avLst/>
          </a:prstGeom>
          <a:noFill/>
        </p:spPr>
        <p:txBody>
          <a:bodyPr wrap="none" rtlCol="0">
            <a:spAutoFit/>
          </a:bodyPr>
          <a:lstStyle/>
          <a:p>
            <a:r>
              <a:rPr lang="en-US" sz="2400" dirty="0" smtClean="0">
                <a:latin typeface="Arial Rounded MT Bold" pitchFamily="34" charset="0"/>
              </a:rPr>
              <a:t>Final Summary</a:t>
            </a:r>
            <a:endParaRPr lang="en-US" sz="2400" dirty="0">
              <a:latin typeface="Arial Rounded MT Bold" pitchFamily="34" charset="0"/>
            </a:endParaRPr>
          </a:p>
        </p:txBody>
      </p:sp>
      <p:grpSp>
        <p:nvGrpSpPr>
          <p:cNvPr id="5" name="Group 4"/>
          <p:cNvGrpSpPr/>
          <p:nvPr/>
        </p:nvGrpSpPr>
        <p:grpSpPr>
          <a:xfrm>
            <a:off x="1981200" y="838200"/>
            <a:ext cx="5161551" cy="52403"/>
            <a:chOff x="1991225" y="1155160"/>
            <a:chExt cx="5161551" cy="52403"/>
          </a:xfrm>
        </p:grpSpPr>
        <p:sp>
          <p:nvSpPr>
            <p:cNvPr id="6" name="Rectangle 5"/>
            <p:cNvSpPr/>
            <p:nvPr>
              <p:custDataLst>
                <p:tags r:id="rId1"/>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Ebrima"/>
                <a:ea typeface="+mn-ea"/>
                <a:cs typeface="Arial"/>
              </a:endParaRPr>
            </a:p>
          </p:txBody>
        </p:sp>
        <p:sp>
          <p:nvSpPr>
            <p:cNvPr id="7" name="Rectangle 6"/>
            <p:cNvSpPr/>
            <p:nvPr>
              <p:custDataLst>
                <p:tags r:id="rId2"/>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Ebrima"/>
                <a:ea typeface="+mn-ea"/>
                <a:cs typeface="Arial"/>
              </a:endParaRPr>
            </a:p>
          </p:txBody>
        </p:sp>
        <p:sp>
          <p:nvSpPr>
            <p:cNvPr id="8" name="Rectangle 7"/>
            <p:cNvSpPr/>
            <p:nvPr>
              <p:custDataLst>
                <p:tags r:id="rId3"/>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Ebrima"/>
                <a:ea typeface="+mn-ea"/>
                <a:cs typeface="Arial"/>
              </a:endParaRPr>
            </a:p>
          </p:txBody>
        </p:sp>
      </p:grpSp>
      <p:sp>
        <p:nvSpPr>
          <p:cNvPr id="9" name="TextBox 8"/>
          <p:cNvSpPr txBox="1"/>
          <p:nvPr/>
        </p:nvSpPr>
        <p:spPr>
          <a:xfrm>
            <a:off x="228600" y="1219200"/>
            <a:ext cx="8534400" cy="1661993"/>
          </a:xfrm>
          <a:prstGeom prst="rect">
            <a:avLst/>
          </a:prstGeom>
          <a:noFill/>
        </p:spPr>
        <p:txBody>
          <a:bodyPr wrap="square" rtlCol="0">
            <a:spAutoFit/>
          </a:bodyPr>
          <a:lstStyle/>
          <a:p>
            <a:r>
              <a:rPr lang="en-US" sz="1700" b="1" dirty="0" smtClean="0"/>
              <a:t>	Logistic Regression </a:t>
            </a:r>
            <a:r>
              <a:rPr lang="en-US" sz="1700" dirty="0" smtClean="0"/>
              <a:t>was selected as the optimal model due to its strong AUC, balanced accuracy and sensitivity, and high business interpretability.</a:t>
            </a:r>
          </a:p>
          <a:p>
            <a:r>
              <a:rPr lang="en-US" sz="1700" dirty="0" smtClean="0"/>
              <a:t>	Although </a:t>
            </a:r>
            <a:r>
              <a:rPr lang="en-US" sz="1700" b="1" dirty="0" smtClean="0"/>
              <a:t>Naïve </a:t>
            </a:r>
            <a:r>
              <a:rPr lang="en-US" sz="1700" b="1" dirty="0" err="1" smtClean="0"/>
              <a:t>Bayes</a:t>
            </a:r>
            <a:r>
              <a:rPr lang="en-US" sz="1700" b="1" dirty="0" smtClean="0"/>
              <a:t> </a:t>
            </a:r>
            <a:r>
              <a:rPr lang="en-US" sz="1700" dirty="0" smtClean="0"/>
              <a:t>achieved the highest AUC, it relies on strong Independence assumption, which can lead to less reliable probability estimates and reduced interpretability.</a:t>
            </a:r>
            <a:endParaRPr lang="en-US" sz="1700" dirty="0"/>
          </a:p>
        </p:txBody>
      </p:sp>
      <p:sp>
        <p:nvSpPr>
          <p:cNvPr id="10" name="TextBox 9"/>
          <p:cNvSpPr txBox="1"/>
          <p:nvPr/>
        </p:nvSpPr>
        <p:spPr>
          <a:xfrm>
            <a:off x="228600" y="4724400"/>
            <a:ext cx="8534400" cy="646331"/>
          </a:xfrm>
          <a:prstGeom prst="rect">
            <a:avLst/>
          </a:prstGeom>
          <a:noFill/>
        </p:spPr>
        <p:txBody>
          <a:bodyPr wrap="square" rtlCol="0">
            <a:spAutoFit/>
          </a:bodyPr>
          <a:lstStyle/>
          <a:p>
            <a:r>
              <a:rPr lang="en-US" b="1" dirty="0" smtClean="0"/>
              <a:t>Random Forest </a:t>
            </a:r>
            <a:r>
              <a:rPr lang="en-US" dirty="0" smtClean="0"/>
              <a:t>and </a:t>
            </a:r>
            <a:r>
              <a:rPr lang="en-US" b="1" dirty="0" smtClean="0"/>
              <a:t>Decision Tree </a:t>
            </a:r>
            <a:r>
              <a:rPr lang="en-US" dirty="0" smtClean="0"/>
              <a:t>provided slightly higher accuracy but lower sensitivity (weaker at identifying responders).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8610600" cy="2308324"/>
          </a:xfrm>
          <a:prstGeom prst="rect">
            <a:avLst/>
          </a:prstGeom>
          <a:noFill/>
        </p:spPr>
        <p:txBody>
          <a:bodyPr wrap="square" rtlCol="0">
            <a:spAutoFit/>
          </a:bodyPr>
          <a:lstStyle/>
          <a:p>
            <a:pPr lvl="0"/>
            <a:r>
              <a:rPr lang="en-US" dirty="0" smtClean="0"/>
              <a:t>·  </a:t>
            </a:r>
            <a:r>
              <a:rPr lang="en-US" b="1" dirty="0" smtClean="0"/>
              <a:t>Loyalty membership</a:t>
            </a:r>
            <a:r>
              <a:rPr lang="en-US" dirty="0" smtClean="0"/>
              <a:t>, </a:t>
            </a:r>
            <a:r>
              <a:rPr lang="en-US" b="1" dirty="0" smtClean="0"/>
              <a:t>unredeemed rewards</a:t>
            </a:r>
            <a:r>
              <a:rPr lang="en-US" dirty="0" smtClean="0"/>
              <a:t>, and </a:t>
            </a:r>
            <a:r>
              <a:rPr lang="en-US" b="1" dirty="0" smtClean="0"/>
              <a:t>direct communication (emails/SMS)</a:t>
            </a:r>
            <a:r>
              <a:rPr lang="en-US" dirty="0" smtClean="0"/>
              <a:t> are </a:t>
            </a:r>
            <a:r>
              <a:rPr lang="en-US" b="1" dirty="0" smtClean="0"/>
              <a:t>the most influential factors</a:t>
            </a:r>
            <a:r>
              <a:rPr lang="en-US" dirty="0" smtClean="0"/>
              <a:t> in predicting higher response rates.</a:t>
            </a:r>
          </a:p>
          <a:p>
            <a:r>
              <a:rPr lang="en-US" dirty="0" smtClean="0"/>
              <a:t>·  </a:t>
            </a:r>
            <a:r>
              <a:rPr lang="en-US" b="1" dirty="0" smtClean="0"/>
              <a:t>Higher NPS</a:t>
            </a:r>
            <a:r>
              <a:rPr lang="en-US" dirty="0" smtClean="0"/>
              <a:t> and </a:t>
            </a:r>
            <a:r>
              <a:rPr lang="en-US" b="1" dirty="0" smtClean="0"/>
              <a:t>longer business relationships</a:t>
            </a:r>
            <a:r>
              <a:rPr lang="en-US" dirty="0" smtClean="0"/>
              <a:t> are associated with better responsiveness.</a:t>
            </a:r>
          </a:p>
          <a:p>
            <a:r>
              <a:rPr lang="en-US" dirty="0" smtClean="0"/>
              <a:t>·  </a:t>
            </a:r>
            <a:r>
              <a:rPr lang="en-US" b="1" dirty="0" smtClean="0"/>
              <a:t>Sales-related metrics</a:t>
            </a:r>
            <a:r>
              <a:rPr lang="en-US" dirty="0" smtClean="0"/>
              <a:t> have limited but supportive predictive power.</a:t>
            </a:r>
          </a:p>
          <a:p>
            <a:r>
              <a:rPr lang="en-US" dirty="0" smtClean="0"/>
              <a:t>·  </a:t>
            </a:r>
            <a:r>
              <a:rPr lang="en-US" b="1" dirty="0" smtClean="0"/>
              <a:t>Region</a:t>
            </a:r>
            <a:r>
              <a:rPr lang="en-US" dirty="0" smtClean="0"/>
              <a:t>, </a:t>
            </a:r>
            <a:r>
              <a:rPr lang="en-US" b="1" dirty="0" smtClean="0"/>
              <a:t>web activity</a:t>
            </a:r>
            <a:r>
              <a:rPr lang="en-US" dirty="0" smtClean="0"/>
              <a:t>, and </a:t>
            </a:r>
            <a:r>
              <a:rPr lang="en-US" b="1" dirty="0" smtClean="0"/>
              <a:t>SMS</a:t>
            </a:r>
            <a:r>
              <a:rPr lang="en-US" dirty="0" smtClean="0"/>
              <a:t> engagement have minimal influence.</a:t>
            </a:r>
          </a:p>
          <a:p>
            <a:endParaRPr lang="en-US" dirty="0"/>
          </a:p>
        </p:txBody>
      </p:sp>
      <p:sp>
        <p:nvSpPr>
          <p:cNvPr id="4" name="TextBox 3"/>
          <p:cNvSpPr txBox="1"/>
          <p:nvPr/>
        </p:nvSpPr>
        <p:spPr>
          <a:xfrm>
            <a:off x="2229928" y="3733800"/>
            <a:ext cx="6914072" cy="1200329"/>
          </a:xfrm>
          <a:prstGeom prst="rect">
            <a:avLst/>
          </a:prstGeom>
          <a:noFill/>
        </p:spPr>
        <p:txBody>
          <a:bodyPr wrap="none" rtlCol="0">
            <a:spAutoFit/>
          </a:bodyPr>
          <a:lstStyle/>
          <a:p>
            <a:r>
              <a:rPr lang="en-US" b="1" dirty="0" smtClean="0"/>
              <a:t>Strategic Focus</a:t>
            </a:r>
          </a:p>
          <a:p>
            <a:pPr lvl="0">
              <a:buFont typeface="Arial" pitchFamily="34" charset="0"/>
              <a:buChar char="•"/>
            </a:pPr>
            <a:r>
              <a:rPr lang="en-US" dirty="0" smtClean="0"/>
              <a:t> Prioritize </a:t>
            </a:r>
            <a:r>
              <a:rPr lang="en-US" b="1" dirty="0" smtClean="0"/>
              <a:t>loyalty members</a:t>
            </a:r>
            <a:r>
              <a:rPr lang="en-US" dirty="0" smtClean="0"/>
              <a:t> and </a:t>
            </a:r>
            <a:r>
              <a:rPr lang="en-US" b="1" dirty="0" smtClean="0"/>
              <a:t>non-reward redeemers</a:t>
            </a:r>
            <a:endParaRPr lang="en-US" dirty="0" smtClean="0"/>
          </a:p>
          <a:p>
            <a:pPr lvl="0">
              <a:buFont typeface="Arial" pitchFamily="34" charset="0"/>
              <a:buChar char="•"/>
            </a:pPr>
            <a:r>
              <a:rPr lang="en-US" dirty="0" smtClean="0"/>
              <a:t> Use </a:t>
            </a:r>
            <a:r>
              <a:rPr lang="en-US" b="1" dirty="0" smtClean="0"/>
              <a:t>calls and emails</a:t>
            </a:r>
            <a:r>
              <a:rPr lang="en-US" dirty="0" smtClean="0"/>
              <a:t> for stronger engagement</a:t>
            </a:r>
          </a:p>
          <a:p>
            <a:pPr lvl="0">
              <a:buFont typeface="Arial" pitchFamily="34" charset="0"/>
              <a:buChar char="•"/>
            </a:pPr>
            <a:r>
              <a:rPr lang="en-US" dirty="0" smtClean="0"/>
              <a:t> </a:t>
            </a:r>
            <a:r>
              <a:rPr lang="en-US" dirty="0" err="1" smtClean="0"/>
              <a:t>Deprioritize</a:t>
            </a:r>
            <a:r>
              <a:rPr lang="en-US" dirty="0" smtClean="0"/>
              <a:t> low-impact factors (portal, region, B1 activity)</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2400" y="533400"/>
          <a:ext cx="88392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381000"/>
            <a:ext cx="2505814" cy="707886"/>
          </a:xfrm>
          <a:prstGeom prst="rect">
            <a:avLst/>
          </a:prstGeom>
          <a:noFill/>
        </p:spPr>
        <p:txBody>
          <a:bodyPr wrap="none" rtlCol="0">
            <a:spAutoFit/>
          </a:bodyPr>
          <a:lstStyle/>
          <a:p>
            <a:r>
              <a:rPr lang="en-US" sz="4000" b="1" dirty="0">
                <a:solidFill>
                  <a:schemeClr val="tx2"/>
                </a:solidFill>
                <a:effectLst>
                  <a:outerShdw blurRad="31750" dist="25400" dir="5400000" algn="tl" rotWithShape="0">
                    <a:srgbClr val="000000">
                      <a:alpha val="25000"/>
                    </a:srgbClr>
                  </a:outerShdw>
                </a:effectLst>
                <a:latin typeface="+mj-lt"/>
                <a:ea typeface="+mj-ea"/>
                <a:cs typeface="+mj-cs"/>
              </a:rPr>
              <a:t>Objective</a:t>
            </a:r>
          </a:p>
        </p:txBody>
      </p:sp>
      <p:pic>
        <p:nvPicPr>
          <p:cNvPr id="4" name="Picture 3" descr="sms.jpg"/>
          <p:cNvPicPr>
            <a:picLocks noChangeAspect="1"/>
          </p:cNvPicPr>
          <p:nvPr/>
        </p:nvPicPr>
        <p:blipFill>
          <a:blip r:embed="rId2" cstate="print"/>
          <a:stretch>
            <a:fillRect/>
          </a:stretch>
        </p:blipFill>
        <p:spPr>
          <a:xfrm>
            <a:off x="5943600" y="533400"/>
            <a:ext cx="914400" cy="2019300"/>
          </a:xfrm>
          <a:prstGeom prst="rect">
            <a:avLst/>
          </a:prstGeom>
        </p:spPr>
      </p:pic>
      <p:grpSp>
        <p:nvGrpSpPr>
          <p:cNvPr id="23" name="Group 22"/>
          <p:cNvGrpSpPr/>
          <p:nvPr/>
        </p:nvGrpSpPr>
        <p:grpSpPr>
          <a:xfrm>
            <a:off x="5791200" y="2667000"/>
            <a:ext cx="2667000" cy="1676400"/>
            <a:chOff x="3596364" y="0"/>
            <a:chExt cx="1538864" cy="2031325"/>
          </a:xfrm>
        </p:grpSpPr>
        <p:sp>
          <p:nvSpPr>
            <p:cNvPr id="24" name="Rounded Rectangle 23"/>
            <p:cNvSpPr/>
            <p:nvPr/>
          </p:nvSpPr>
          <p:spPr>
            <a:xfrm>
              <a:off x="3596364" y="0"/>
              <a:ext cx="1538864" cy="203132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5" name="Rounded Rectangle 4"/>
            <p:cNvSpPr/>
            <p:nvPr/>
          </p:nvSpPr>
          <p:spPr>
            <a:xfrm>
              <a:off x="3641436" y="45072"/>
              <a:ext cx="1448720" cy="19411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rtl="0">
                <a:spcBef>
                  <a:spcPct val="0"/>
                </a:spcBef>
                <a:buFont typeface="Arial" pitchFamily="34" charset="0"/>
                <a:buChar char="•"/>
              </a:pPr>
              <a:r>
                <a:rPr lang="en-US" kern="1200" dirty="0" smtClean="0"/>
                <a:t> To identify the</a:t>
              </a:r>
            </a:p>
            <a:p>
              <a:pPr lvl="0" algn="ctr" defTabSz="533400" rtl="0">
                <a:spcBef>
                  <a:spcPct val="0"/>
                </a:spcBef>
              </a:pPr>
              <a:r>
                <a:rPr lang="en-US" kern="1200" dirty="0" smtClean="0"/>
                <a:t> most effective communication channel/s for them </a:t>
              </a:r>
              <a:endParaRPr lang="en-US" kern="1200" dirty="0"/>
            </a:p>
          </p:txBody>
        </p:sp>
      </p:grpSp>
      <p:grpSp>
        <p:nvGrpSpPr>
          <p:cNvPr id="26" name="Group 25"/>
          <p:cNvGrpSpPr/>
          <p:nvPr/>
        </p:nvGrpSpPr>
        <p:grpSpPr>
          <a:xfrm>
            <a:off x="3276600" y="4419600"/>
            <a:ext cx="2819400" cy="1905000"/>
            <a:chOff x="3596364" y="0"/>
            <a:chExt cx="1538864" cy="2031325"/>
          </a:xfrm>
        </p:grpSpPr>
        <p:sp>
          <p:nvSpPr>
            <p:cNvPr id="27" name="Rounded Rectangle 26"/>
            <p:cNvSpPr/>
            <p:nvPr/>
          </p:nvSpPr>
          <p:spPr>
            <a:xfrm>
              <a:off x="3596364" y="0"/>
              <a:ext cx="1538864" cy="203132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8" name="Rounded Rectangle 4"/>
            <p:cNvSpPr/>
            <p:nvPr/>
          </p:nvSpPr>
          <p:spPr>
            <a:xfrm>
              <a:off x="3641435" y="45072"/>
              <a:ext cx="1448719" cy="19411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spcBef>
                  <a:spcPct val="0"/>
                </a:spcBef>
                <a:buFont typeface="Arial" pitchFamily="34" charset="0"/>
                <a:buChar char="•"/>
              </a:pPr>
              <a:r>
                <a:rPr lang="en-US" b="1" dirty="0" smtClean="0"/>
                <a:t>To analyze the responses collected from end consumers  and see if minor tweaks can be done to improve the product </a:t>
              </a:r>
              <a:endParaRPr lang="en-US" dirty="0" smtClean="0"/>
            </a:p>
          </p:txBody>
        </p:sp>
      </p:grpSp>
      <p:pic>
        <p:nvPicPr>
          <p:cNvPr id="2050" name="Picture 2" descr="C:\Users\MY PC\Desktop\study\DataScience\PROJECT\pic\responses.jpg"/>
          <p:cNvPicPr>
            <a:picLocks noChangeAspect="1" noChangeArrowheads="1"/>
          </p:cNvPicPr>
          <p:nvPr/>
        </p:nvPicPr>
        <p:blipFill>
          <a:blip r:embed="rId3" cstate="print"/>
          <a:srcRect/>
          <a:stretch>
            <a:fillRect/>
          </a:stretch>
        </p:blipFill>
        <p:spPr bwMode="auto">
          <a:xfrm>
            <a:off x="6172201" y="4419601"/>
            <a:ext cx="1523999" cy="2057399"/>
          </a:xfrm>
          <a:prstGeom prst="rect">
            <a:avLst/>
          </a:prstGeom>
          <a:noFill/>
        </p:spPr>
      </p:pic>
      <p:grpSp>
        <p:nvGrpSpPr>
          <p:cNvPr id="32" name="Group 31"/>
          <p:cNvGrpSpPr/>
          <p:nvPr/>
        </p:nvGrpSpPr>
        <p:grpSpPr>
          <a:xfrm>
            <a:off x="381000" y="2667000"/>
            <a:ext cx="2667000" cy="2031325"/>
            <a:chOff x="0" y="0"/>
            <a:chExt cx="2819526" cy="2031325"/>
          </a:xfrm>
        </p:grpSpPr>
        <p:sp>
          <p:nvSpPr>
            <p:cNvPr id="33" name="Right Arrow 32"/>
            <p:cNvSpPr/>
            <p:nvPr/>
          </p:nvSpPr>
          <p:spPr>
            <a:xfrm>
              <a:off x="0" y="0"/>
              <a:ext cx="2819526" cy="2031325"/>
            </a:xfrm>
            <a:prstGeom prst="rightArrow">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4" name="Right Arrow 4"/>
            <p:cNvSpPr/>
            <p:nvPr/>
          </p:nvSpPr>
          <p:spPr>
            <a:xfrm>
              <a:off x="0" y="507831"/>
              <a:ext cx="2311695" cy="10156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The objective of the study</a:t>
              </a:r>
              <a:endParaRPr lang="en-US" sz="1700" kern="1200" dirty="0"/>
            </a:p>
          </p:txBody>
        </p:sp>
      </p:grpSp>
      <p:grpSp>
        <p:nvGrpSpPr>
          <p:cNvPr id="35" name="Group 34"/>
          <p:cNvGrpSpPr/>
          <p:nvPr/>
        </p:nvGrpSpPr>
        <p:grpSpPr>
          <a:xfrm>
            <a:off x="2895600" y="1219200"/>
            <a:ext cx="2819400" cy="1981200"/>
            <a:chOff x="3596364" y="0"/>
            <a:chExt cx="1538864" cy="2031325"/>
          </a:xfrm>
        </p:grpSpPr>
        <p:sp>
          <p:nvSpPr>
            <p:cNvPr id="36" name="Rounded Rectangle 35"/>
            <p:cNvSpPr/>
            <p:nvPr/>
          </p:nvSpPr>
          <p:spPr>
            <a:xfrm>
              <a:off x="3596364" y="0"/>
              <a:ext cx="1538864" cy="203132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7" name="Rounded Rectangle 4"/>
            <p:cNvSpPr/>
            <p:nvPr/>
          </p:nvSpPr>
          <p:spPr>
            <a:xfrm>
              <a:off x="3641436" y="45072"/>
              <a:ext cx="1448720" cy="19411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buFont typeface="Arial" pitchFamily="34" charset="0"/>
                <a:buChar char="•"/>
              </a:pPr>
              <a:r>
                <a:rPr lang="en-US" dirty="0" smtClean="0"/>
                <a:t> To identify which Channel partners responded and who to target first in the next planned campaign (EDA/Modeling)</a:t>
              </a: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Y PC\Desktop\study\DataScience\PROJECT\pic\CampainDetails.jpg"/>
          <p:cNvPicPr>
            <a:picLocks noChangeAspect="1" noChangeArrowheads="1"/>
          </p:cNvPicPr>
          <p:nvPr/>
        </p:nvPicPr>
        <p:blipFill>
          <a:blip r:embed="rId2" cstate="print"/>
          <a:srcRect/>
          <a:stretch>
            <a:fillRect/>
          </a:stretch>
        </p:blipFill>
        <p:spPr bwMode="auto">
          <a:xfrm>
            <a:off x="4648200" y="4895234"/>
            <a:ext cx="4359275" cy="1962766"/>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3075" name="Picture 3" descr="C:\Users\MY PC\Desktop\study\DataScience\PROJECT\pic\CampaignResponse.jpg"/>
          <p:cNvPicPr>
            <a:picLocks noChangeAspect="1" noChangeArrowheads="1"/>
          </p:cNvPicPr>
          <p:nvPr/>
        </p:nvPicPr>
        <p:blipFill>
          <a:blip r:embed="rId3" cstate="print"/>
          <a:srcRect/>
          <a:stretch>
            <a:fillRect/>
          </a:stretch>
        </p:blipFill>
        <p:spPr bwMode="auto">
          <a:xfrm>
            <a:off x="457200" y="914400"/>
            <a:ext cx="7696200" cy="1789947"/>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3076" name="Picture 4" descr="C:\Users\MY PC\Desktop\study\DataScience\PROJECT\pic\Region.jpg"/>
          <p:cNvPicPr>
            <a:picLocks noChangeAspect="1" noChangeArrowheads="1"/>
          </p:cNvPicPr>
          <p:nvPr/>
        </p:nvPicPr>
        <p:blipFill>
          <a:blip r:embed="rId4" cstate="print"/>
          <a:srcRect/>
          <a:stretch>
            <a:fillRect/>
          </a:stretch>
        </p:blipFill>
        <p:spPr bwMode="auto">
          <a:xfrm>
            <a:off x="6324600" y="2819400"/>
            <a:ext cx="2667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3077" name="Picture 5" descr="C:\Users\MY PC\Desktop\study\DataScience\PROJECT\pic\TranscData.jpg"/>
          <p:cNvPicPr>
            <a:picLocks noChangeAspect="1" noChangeArrowheads="1"/>
          </p:cNvPicPr>
          <p:nvPr/>
        </p:nvPicPr>
        <p:blipFill>
          <a:blip r:embed="rId5" cstate="print"/>
          <a:srcRect/>
          <a:stretch>
            <a:fillRect/>
          </a:stretch>
        </p:blipFill>
        <p:spPr bwMode="auto">
          <a:xfrm>
            <a:off x="152400" y="3124200"/>
            <a:ext cx="5029200" cy="1851025"/>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6" name="TextBox 5"/>
          <p:cNvSpPr txBox="1"/>
          <p:nvPr/>
        </p:nvSpPr>
        <p:spPr>
          <a:xfrm>
            <a:off x="609600" y="152400"/>
            <a:ext cx="3956532" cy="707886"/>
          </a:xfrm>
          <a:prstGeom prst="rect">
            <a:avLst/>
          </a:prstGeom>
          <a:noFill/>
        </p:spPr>
        <p:txBody>
          <a:bodyPr wrap="none" rtlCol="0">
            <a:spAutoFit/>
          </a:bodyPr>
          <a:lstStyle/>
          <a:p>
            <a:pPr lvl="0"/>
            <a:r>
              <a:rPr lang="en-GB" sz="4000" b="1" dirty="0">
                <a:solidFill>
                  <a:schemeClr val="tx2"/>
                </a:solidFill>
                <a:effectLst>
                  <a:outerShdw blurRad="31750" dist="25400" dir="5400000" algn="tl" rotWithShape="0">
                    <a:srgbClr val="000000">
                      <a:alpha val="25000"/>
                    </a:srgbClr>
                  </a:outerShdw>
                </a:effectLst>
                <a:latin typeface="+mj-lt"/>
                <a:ea typeface="+mj-ea"/>
                <a:cs typeface="+mj-cs"/>
              </a:rPr>
              <a:t>Data</a:t>
            </a:r>
            <a:r>
              <a:rPr lang="en-GB" dirty="0"/>
              <a:t> </a:t>
            </a:r>
            <a:r>
              <a:rPr lang="en-GB" sz="4000" b="1" dirty="0">
                <a:solidFill>
                  <a:schemeClr val="tx2"/>
                </a:solidFill>
                <a:effectLst>
                  <a:outerShdw blurRad="31750" dist="25400" dir="5400000" algn="tl" rotWithShape="0">
                    <a:srgbClr val="000000">
                      <a:alpha val="25000"/>
                    </a:srgbClr>
                  </a:outerShdw>
                </a:effectLst>
                <a:latin typeface="+mj-lt"/>
                <a:ea typeface="+mj-ea"/>
                <a:cs typeface="+mj-cs"/>
              </a:rPr>
              <a:t>Snapshots</a:t>
            </a:r>
            <a:endParaRPr lang="en-US" sz="40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7" name="TextBox 6"/>
          <p:cNvSpPr txBox="1"/>
          <p:nvPr/>
        </p:nvSpPr>
        <p:spPr>
          <a:xfrm>
            <a:off x="5791200" y="533400"/>
            <a:ext cx="2456122" cy="369332"/>
          </a:xfrm>
          <a:prstGeom prst="rect">
            <a:avLst/>
          </a:prstGeom>
          <a:noFill/>
        </p:spPr>
        <p:txBody>
          <a:bodyPr wrap="none" rtlCol="0">
            <a:spAutoFit/>
          </a:bodyPr>
          <a:lstStyle/>
          <a:p>
            <a:r>
              <a:rPr lang="en-US" dirty="0" smtClean="0"/>
              <a:t>Campaign Response</a:t>
            </a:r>
            <a:endParaRPr lang="en-US" dirty="0"/>
          </a:p>
        </p:txBody>
      </p:sp>
      <p:sp>
        <p:nvSpPr>
          <p:cNvPr id="8" name="TextBox 7"/>
          <p:cNvSpPr txBox="1"/>
          <p:nvPr/>
        </p:nvSpPr>
        <p:spPr>
          <a:xfrm>
            <a:off x="304800" y="2743200"/>
            <a:ext cx="2087431" cy="369332"/>
          </a:xfrm>
          <a:prstGeom prst="rect">
            <a:avLst/>
          </a:prstGeom>
          <a:noFill/>
        </p:spPr>
        <p:txBody>
          <a:bodyPr wrap="none" rtlCol="0">
            <a:spAutoFit/>
          </a:bodyPr>
          <a:lstStyle/>
          <a:p>
            <a:r>
              <a:rPr lang="en-US" dirty="0" smtClean="0"/>
              <a:t>Transaction Data</a:t>
            </a:r>
            <a:endParaRPr lang="en-US" dirty="0"/>
          </a:p>
        </p:txBody>
      </p:sp>
      <p:sp>
        <p:nvSpPr>
          <p:cNvPr id="9" name="TextBox 8"/>
          <p:cNvSpPr txBox="1"/>
          <p:nvPr/>
        </p:nvSpPr>
        <p:spPr>
          <a:xfrm>
            <a:off x="5181600" y="2819400"/>
            <a:ext cx="954107" cy="369332"/>
          </a:xfrm>
          <a:prstGeom prst="rect">
            <a:avLst/>
          </a:prstGeom>
          <a:noFill/>
        </p:spPr>
        <p:txBody>
          <a:bodyPr wrap="none" rtlCol="0">
            <a:spAutoFit/>
          </a:bodyPr>
          <a:lstStyle/>
          <a:p>
            <a:r>
              <a:rPr lang="en-US" dirty="0" smtClean="0"/>
              <a:t>Region</a:t>
            </a:r>
            <a:endParaRPr lang="en-US" dirty="0"/>
          </a:p>
        </p:txBody>
      </p:sp>
      <p:sp>
        <p:nvSpPr>
          <p:cNvPr id="10" name="TextBox 9"/>
          <p:cNvSpPr txBox="1"/>
          <p:nvPr/>
        </p:nvSpPr>
        <p:spPr>
          <a:xfrm>
            <a:off x="3200400" y="5638800"/>
            <a:ext cx="1316386" cy="646331"/>
          </a:xfrm>
          <a:prstGeom prst="rect">
            <a:avLst/>
          </a:prstGeom>
          <a:noFill/>
        </p:spPr>
        <p:txBody>
          <a:bodyPr wrap="none" rtlCol="0">
            <a:spAutoFit/>
          </a:bodyPr>
          <a:lstStyle/>
          <a:p>
            <a:r>
              <a:rPr lang="en-US" dirty="0" smtClean="0"/>
              <a:t>Campaign</a:t>
            </a:r>
          </a:p>
          <a:p>
            <a:r>
              <a:rPr lang="en-US" dirty="0" smtClean="0"/>
              <a:t>Details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09600" y="1066800"/>
            <a:ext cx="14303916" cy="2031325"/>
          </a:xfrm>
          <a:prstGeom prst="rect">
            <a:avLst/>
          </a:prstGeom>
          <a:noFill/>
        </p:spPr>
        <p:txBody>
          <a:bodyPr wrap="none" rtlCol="0">
            <a:spAutoFit/>
          </a:bodyPr>
          <a:lstStyle/>
          <a:p>
            <a:r>
              <a:rPr lang="en-IN" b="1" dirty="0" smtClean="0"/>
              <a:t>Flowchart</a:t>
            </a:r>
          </a:p>
          <a:p>
            <a:r>
              <a:rPr lang="en-IN" dirty="0" smtClean="0"/>
              <a:t>Phase </a:t>
            </a:r>
            <a:r>
              <a:rPr lang="en-IN" dirty="0"/>
              <a:t>1 is all about creating master data using 4 CSV files.</a:t>
            </a:r>
            <a:endParaRPr lang="en-US" dirty="0"/>
          </a:p>
          <a:p>
            <a:r>
              <a:rPr lang="en-IN" dirty="0"/>
              <a:t>Phase 2 is about data analysis using graphs, tables etc (EDA)</a:t>
            </a:r>
            <a:endParaRPr lang="en-US" dirty="0"/>
          </a:p>
          <a:p>
            <a:r>
              <a:rPr lang="en-IN" dirty="0"/>
              <a:t> </a:t>
            </a:r>
            <a:endParaRPr lang="en-US" dirty="0"/>
          </a:p>
          <a:p>
            <a:r>
              <a:rPr lang="en-IN" dirty="0"/>
              <a:t>Phase 3 is about developing a model using Binary Logistic Regression(using final master data- 1228 rows and 20+ variables))</a:t>
            </a:r>
            <a:endParaRPr lang="en-US" dirty="0"/>
          </a:p>
          <a:p>
            <a:r>
              <a:rPr lang="en-IN" dirty="0"/>
              <a:t>Phase 4 is about using ML methods and compare with Binary Logistic Regression</a:t>
            </a:r>
            <a:endParaRPr lang="en-US" dirty="0"/>
          </a:p>
          <a:p>
            <a:r>
              <a:rPr lang="en-IN" dirty="0"/>
              <a:t>Phase 5 is about text mining of consumer feedback </a:t>
            </a:r>
            <a:r>
              <a:rPr lang="en-IN" dirty="0" smtClean="0"/>
              <a:t>data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0" y="838200"/>
          <a:ext cx="89916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743200" y="381000"/>
            <a:ext cx="3999813" cy="461665"/>
          </a:xfrm>
          <a:prstGeom prst="rect">
            <a:avLst/>
          </a:prstGeom>
          <a:noFill/>
        </p:spPr>
        <p:txBody>
          <a:bodyPr wrap="none" rtlCol="0">
            <a:spAutoFit/>
          </a:bodyPr>
          <a:lstStyle/>
          <a:p>
            <a:r>
              <a:rPr lang="en-GB" sz="2400" b="1" dirty="0" smtClean="0">
                <a:latin typeface="Arial Rounded MT Bold" pitchFamily="34" charset="0"/>
              </a:rPr>
              <a:t>Flowchart</a:t>
            </a:r>
            <a:r>
              <a:rPr lang="en-GB" dirty="0" smtClean="0"/>
              <a:t> </a:t>
            </a:r>
            <a:r>
              <a:rPr lang="en-GB" sz="2400" b="1" dirty="0" smtClean="0">
                <a:latin typeface="Arial Rounded MT Bold" pitchFamily="34" charset="0"/>
              </a:rPr>
              <a:t>of all 5 Phases </a:t>
            </a:r>
            <a:endParaRPr lang="en-US" sz="2400" b="1" dirty="0" smtClean="0">
              <a:latin typeface="Arial Rounded MT Bold"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457200"/>
            <a:ext cx="3967753" cy="369332"/>
          </a:xfrm>
          <a:prstGeom prst="rect">
            <a:avLst/>
          </a:prstGeom>
          <a:noFill/>
        </p:spPr>
        <p:txBody>
          <a:bodyPr wrap="none" rtlCol="0">
            <a:spAutoFit/>
          </a:bodyPr>
          <a:lstStyle/>
          <a:p>
            <a:pPr lvl="0"/>
            <a:r>
              <a:rPr lang="en-GB" dirty="0" smtClean="0"/>
              <a:t>Flowchart of all 5 phases UDALAT</a:t>
            </a:r>
            <a:endParaRPr lang="en-US" dirty="0" smtClean="0"/>
          </a:p>
        </p:txBody>
      </p:sp>
      <p:graphicFrame>
        <p:nvGraphicFramePr>
          <p:cNvPr id="4" name="Diagram 3"/>
          <p:cNvGraphicFramePr/>
          <p:nvPr/>
        </p:nvGraphicFramePr>
        <p:xfrm>
          <a:off x="228600" y="914400"/>
          <a:ext cx="6172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nvGraphicFramePr>
        <p:xfrm>
          <a:off x="2971800" y="3733800"/>
          <a:ext cx="6172200" cy="302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457200"/>
            <a:ext cx="3809056" cy="369332"/>
          </a:xfrm>
          <a:prstGeom prst="rect">
            <a:avLst/>
          </a:prstGeom>
          <a:noFill/>
        </p:spPr>
        <p:txBody>
          <a:bodyPr wrap="none" rtlCol="0">
            <a:spAutoFit/>
          </a:bodyPr>
          <a:lstStyle/>
          <a:p>
            <a:pPr lvl="0"/>
            <a:r>
              <a:rPr lang="en-GB" dirty="0" smtClean="0"/>
              <a:t>Flowchart of all 5 phases UDLAT</a:t>
            </a:r>
            <a:endParaRPr lang="en-US" dirty="0" smtClean="0"/>
          </a:p>
        </p:txBody>
      </p:sp>
      <p:graphicFrame>
        <p:nvGraphicFramePr>
          <p:cNvPr id="5" name="Diagram 4"/>
          <p:cNvGraphicFramePr/>
          <p:nvPr/>
        </p:nvGraphicFramePr>
        <p:xfrm>
          <a:off x="1066800" y="1397000"/>
          <a:ext cx="6553200" cy="241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23500</TotalTime>
  <Words>1709</Words>
  <Application>Microsoft Office PowerPoint</Application>
  <PresentationFormat>On-screen Show (4:3)</PresentationFormat>
  <Paragraphs>326</Paragraphs>
  <Slides>38</Slides>
  <Notes>3</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Concourse</vt:lpstr>
      <vt:lpstr>Momentum</vt:lpstr>
      <vt:lpstr>FMCG Marketing Analytics</vt:lpstr>
      <vt:lpstr>Background</vt:lpstr>
      <vt:lpstr>Slide 3</vt:lpstr>
      <vt:lpstr>Slide 4</vt:lpstr>
      <vt:lpstr>Slide 5</vt:lpstr>
      <vt:lpstr>Slide 6</vt:lpstr>
      <vt:lpstr>Slide 7</vt:lpstr>
      <vt:lpstr>Slide 8</vt:lpstr>
      <vt:lpstr>Slide 9</vt:lpstr>
      <vt:lpstr>List of derived variables (Phase 1)</vt:lpstr>
      <vt:lpstr>Slide 11</vt:lpstr>
      <vt:lpstr>Phase1- snapshot of final master data</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 PC</dc:creator>
  <cp:lastModifiedBy>MY PC</cp:lastModifiedBy>
  <cp:revision>89</cp:revision>
  <dcterms:created xsi:type="dcterms:W3CDTF">2025-05-15T12:49:00Z</dcterms:created>
  <dcterms:modified xsi:type="dcterms:W3CDTF">2025-07-10T23:24:13Z</dcterms:modified>
</cp:coreProperties>
</file>