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73B3-A74B-36E4-4D6D-C395275D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A198F6-7031-1C6B-9BB0-EE08375F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023A9-6489-6048-7F5D-A4BEBD56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79DEF-3464-0A63-0C1E-FB72FF8C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826CD-1CA9-2406-D17F-0EE9792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74F1-9398-DCFC-1CA4-88B70341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0C4C3F-8738-6795-040B-19335DA5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3A9DF-5D1A-5B50-BED8-970006E3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7CE6D-B84A-4D6F-4EA1-DD459D60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8B690-7E6D-E798-BE9C-2409802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C417DD-1085-8AA1-1A0F-E765F608E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066569-94A6-09F8-A7B8-BDB278D6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1643A-99D7-66B7-AA90-324A2F62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35D08-E67B-180F-EF7A-9BAE6460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E3A74-58B2-2187-49A8-9CD5603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3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C20B-B743-FFFA-CDE6-6744906A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F678-8EF3-B28F-99ED-DFFE2874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1ADB6-B336-4451-13A2-87AB308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37609-7F1D-F799-FB6D-007F37E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C523F-8BCC-7BA0-BBD4-073162C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7733C-3372-40FE-8977-DD49546A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A1EFE-7E09-4C3D-42ED-CBD98438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852B4-5BC9-EE25-27D2-44B12BC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EAE32-E1D1-D433-603C-D351F41B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E3D93-D9CE-AE9D-6074-89AA73FE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836C6-5307-9782-3367-8998C3B1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99393-643E-206A-80AB-B8C7C8A6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B00515-E36A-FD06-A8A8-D1B3BD06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8F745-D92A-3E6D-CE5D-982E67B0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40F078-A8D2-C762-CAC5-65EAB687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9D746B-2976-D1C5-B6F5-1C0B1F55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FF420-2597-07F1-684A-184EC4D7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F3137C-9A9A-4697-49AD-7FA3EB8A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873753-6B32-D92E-FC75-7D8470D1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01EF1E-3EA5-5CEF-5CF5-61C03A68D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F5457-47E7-5297-B83F-D498F011F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B8EAE9-3001-017F-E2A6-BBA8EB1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D68420-B88A-397D-E3A9-C2710A1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4E249E-FEBF-0E2F-D152-F131CEF0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75C5F-3F9F-47F4-8B7C-B7D18BCA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642344-33CE-3D9D-F204-A60FBE21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45F1B-5F53-8961-0A50-D30935A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2D361E-620A-3B43-5E80-5CD876F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9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ECCD92-6537-5F1C-197E-879DF12F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20F656-E0F7-D030-AE7C-1232A3F8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1594F-DD54-0D05-C0D3-0F1649E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24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F6B31-BEAC-16B0-0ED6-DCD70604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D131E-97F3-8601-B01F-1E87B507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BC1F5-CA0F-93FB-5E62-3D30B985E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7B7485-1285-4D91-845F-D7D8870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FDC41-39C8-4158-EF66-690B34D3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F89AB-041E-8EAE-5977-346AE872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9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F95BC-1499-55EC-000F-31317F80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279252-7793-362B-BD87-EF3E8451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E4B37-FB68-C39C-483F-76C6A59A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FBCCE-5573-F3DF-F48A-824AA8B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ABDCE7-83B1-D828-7D85-BAFE6F08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186B8-A680-AA8F-ED09-6750F8C2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3DE09-C2F4-CD7F-EDB2-81C595EE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F30B3-26B0-3B71-1EB3-A5FC216D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56CEC-1D78-1026-BC78-DC9E9AEC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4687-531B-4AFD-8016-CE9FDC4CCC8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06F42-D0A7-1C36-C717-31EFFFA64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BE635C-05F4-C668-3712-A0FCCDF0F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58A4-1407-4F38-9C1C-85CFAE2BE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1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B9F0-2CE9-74B2-B98D-8D8F57A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8" y="1668756"/>
            <a:ext cx="1616760" cy="330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481DD-B92D-EFAE-642A-DA7FD175F115}"/>
              </a:ext>
            </a:extLst>
          </p:cNvPr>
          <p:cNvSpPr txBox="1"/>
          <p:nvPr/>
        </p:nvSpPr>
        <p:spPr>
          <a:xfrm>
            <a:off x="657546" y="256854"/>
            <a:ext cx="1112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Вход в систему: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If not possible: 911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5780C6-8342-C0F1-8299-27F17AF1CE53}"/>
              </a:ext>
            </a:extLst>
          </p:cNvPr>
          <p:cNvSpPr/>
          <p:nvPr/>
        </p:nvSpPr>
        <p:spPr>
          <a:xfrm>
            <a:off x="329482" y="2411533"/>
            <a:ext cx="1695236" cy="1171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ADE71BD-D89F-6C6B-C16D-58B15E8B8EB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874" y="3535021"/>
            <a:ext cx="835887" cy="1891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E2CE16-CD9C-AA11-5E9C-C7DD4E1C3E4D}"/>
              </a:ext>
            </a:extLst>
          </p:cNvPr>
          <p:cNvSpPr txBox="1"/>
          <p:nvPr/>
        </p:nvSpPr>
        <p:spPr>
          <a:xfrm>
            <a:off x="253808" y="5426390"/>
            <a:ext cx="4125905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Fields:</a:t>
            </a:r>
          </a:p>
          <a:p>
            <a:r>
              <a:rPr lang="en-US" dirty="0"/>
              <a:t>String user</a:t>
            </a:r>
          </a:p>
          <a:p>
            <a:r>
              <a:rPr lang="en-US" dirty="0"/>
              <a:t>String </a:t>
            </a:r>
            <a:r>
              <a:rPr lang="en-US" dirty="0" err="1"/>
              <a:t>pwd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7801B8-7882-77FA-A2BB-E08C06F1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1" y="110022"/>
            <a:ext cx="1803701" cy="3654306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24D330F-D04A-316D-DC99-BE8ABBE683E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61644" y="1384908"/>
            <a:ext cx="2644692" cy="79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750BB-F5E4-0462-73DE-A4231B80C7E6}"/>
              </a:ext>
            </a:extLst>
          </p:cNvPr>
          <p:cNvSpPr txBox="1"/>
          <p:nvPr/>
        </p:nvSpPr>
        <p:spPr>
          <a:xfrm>
            <a:off x="4983869" y="2179453"/>
            <a:ext cx="395555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error: </a:t>
            </a:r>
            <a:r>
              <a:rPr lang="en-US" b="1" dirty="0">
                <a:solidFill>
                  <a:srgbClr val="FF0000"/>
                </a:solidFill>
              </a:rPr>
              <a:t>911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A583710-3F16-0DA0-877D-EB852D248B8D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695FADE-2194-589E-0EBC-8B3326AC2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715" y="2976367"/>
            <a:ext cx="1867803" cy="3771611"/>
          </a:xfrm>
          <a:prstGeom prst="rect">
            <a:avLst/>
          </a:prstGeom>
        </p:spPr>
      </p:pic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3FC34C3-09DC-9986-A50B-92C8AAEFC08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929351" y="4896957"/>
            <a:ext cx="2644692" cy="794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3413CE-14F6-C119-7428-EA979C09AA2D}"/>
              </a:ext>
            </a:extLst>
          </p:cNvPr>
          <p:cNvSpPr txBox="1"/>
          <p:nvPr/>
        </p:nvSpPr>
        <p:spPr>
          <a:xfrm>
            <a:off x="4951576" y="5691502"/>
            <a:ext cx="395555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ok: </a:t>
            </a:r>
            <a:r>
              <a:rPr lang="en-US" b="1" dirty="0">
                <a:solidFill>
                  <a:srgbClr val="92D050"/>
                </a:solidFill>
              </a:rPr>
              <a:t>200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7E5ECC1-F75A-1B07-D86C-BC57B88098E6}"/>
              </a:ext>
            </a:extLst>
          </p:cNvPr>
          <p:cNvSpPr/>
          <p:nvPr/>
        </p:nvSpPr>
        <p:spPr>
          <a:xfrm>
            <a:off x="9028963" y="1166498"/>
            <a:ext cx="1695236" cy="393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C8944-9A7F-F0CF-CD41-36B01FAE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99" y="164157"/>
            <a:ext cx="9305807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Homepage: </a:t>
            </a:r>
            <a:r>
              <a:rPr lang="en-US" b="1" dirty="0">
                <a:solidFill>
                  <a:srgbClr val="92D050"/>
                </a:solidFill>
              </a:rPr>
              <a:t>if no data to show 912</a:t>
            </a:r>
            <a:endParaRPr lang="ru-RU" b="1" dirty="0">
              <a:solidFill>
                <a:srgbClr val="92D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E6DB98-C06A-0C26-E314-6F5CAF85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8" y="728268"/>
            <a:ext cx="1752514" cy="3538811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2BA9472-3AC0-7BB6-7C5D-32083E51267D}"/>
              </a:ext>
            </a:extLst>
          </p:cNvPr>
          <p:cNvCxnSpPr/>
          <p:nvPr/>
        </p:nvCxnSpPr>
        <p:spPr>
          <a:xfrm>
            <a:off x="4530903" y="123190"/>
            <a:ext cx="0" cy="673481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F269A7C-EF89-1D3E-D941-8D03A3B9202A}"/>
              </a:ext>
            </a:extLst>
          </p:cNvPr>
          <p:cNvSpPr/>
          <p:nvPr/>
        </p:nvSpPr>
        <p:spPr>
          <a:xfrm>
            <a:off x="107456" y="2380088"/>
            <a:ext cx="2586505" cy="15029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19D5BA-8C5D-3165-7D32-477444CAB4DC}"/>
              </a:ext>
            </a:extLst>
          </p:cNvPr>
          <p:cNvCxnSpPr>
            <a:cxnSpLocks/>
          </p:cNvCxnSpPr>
          <p:nvPr/>
        </p:nvCxnSpPr>
        <p:spPr>
          <a:xfrm flipH="1" flipV="1">
            <a:off x="1541123" y="2966487"/>
            <a:ext cx="374945" cy="1213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F291E-55E3-AC13-AF84-66BADDA86157}"/>
              </a:ext>
            </a:extLst>
          </p:cNvPr>
          <p:cNvSpPr txBox="1"/>
          <p:nvPr/>
        </p:nvSpPr>
        <p:spPr>
          <a:xfrm>
            <a:off x="107456" y="4177531"/>
            <a:ext cx="4125905" cy="2308324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getVisitors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Fields:</a:t>
            </a:r>
          </a:p>
          <a:p>
            <a:r>
              <a:rPr lang="en-US" dirty="0"/>
              <a:t>List&lt;Visitor&gt; visitors</a:t>
            </a:r>
          </a:p>
          <a:p>
            <a:r>
              <a:rPr lang="ru-RU" dirty="0" err="1"/>
              <a:t>Отсортировынны</a:t>
            </a:r>
            <a:r>
              <a:rPr lang="ru-RU" dirty="0"/>
              <a:t> 1-10 : первые 10 на заполнение формы</a:t>
            </a:r>
          </a:p>
          <a:p>
            <a:r>
              <a:rPr lang="ru-RU" dirty="0"/>
              <a:t>11-20: первые 10 на прием к врачу= выписку рецепта</a:t>
            </a:r>
          </a:p>
          <a:p>
            <a:r>
              <a:rPr lang="ru-RU" dirty="0"/>
              <a:t>21-30: последние 10 </a:t>
            </a:r>
            <a:r>
              <a:rPr lang="ru-RU" dirty="0" err="1"/>
              <a:t>завершенны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EB76A-73EF-F83A-880D-4FC2E5E32B28}"/>
              </a:ext>
            </a:extLst>
          </p:cNvPr>
          <p:cNvSpPr txBox="1"/>
          <p:nvPr/>
        </p:nvSpPr>
        <p:spPr>
          <a:xfrm>
            <a:off x="4944470" y="1265053"/>
            <a:ext cx="3955550" cy="92333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no data to show = no visitors: </a:t>
            </a:r>
            <a:r>
              <a:rPr lang="en-US" b="1" dirty="0">
                <a:solidFill>
                  <a:srgbClr val="92D050"/>
                </a:solidFill>
              </a:rPr>
              <a:t>912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32F02-B8DE-D107-13BF-B3517ED17CB6}"/>
              </a:ext>
            </a:extLst>
          </p:cNvPr>
          <p:cNvSpPr txBox="1"/>
          <p:nvPr/>
        </p:nvSpPr>
        <p:spPr>
          <a:xfrm>
            <a:off x="4957687" y="4207953"/>
            <a:ext cx="3955550" cy="92333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lotusmedi.com/</a:t>
            </a:r>
            <a:r>
              <a:rPr lang="en-US" dirty="0" err="1">
                <a:solidFill>
                  <a:srgbClr val="0070C0"/>
                </a:solidFill>
              </a:rPr>
              <a:t>login?user</a:t>
            </a:r>
            <a:r>
              <a:rPr lang="en-US" dirty="0">
                <a:solidFill>
                  <a:srgbClr val="0070C0"/>
                </a:solidFill>
              </a:rPr>
              <a:t>=***</a:t>
            </a:r>
            <a:r>
              <a:rPr lang="en-US" dirty="0" err="1">
                <a:solidFill>
                  <a:srgbClr val="0070C0"/>
                </a:solidFill>
              </a:rPr>
              <a:t>pwd</a:t>
            </a:r>
            <a:r>
              <a:rPr lang="en-US" dirty="0">
                <a:solidFill>
                  <a:srgbClr val="0070C0"/>
                </a:solidFill>
              </a:rPr>
              <a:t>=***</a:t>
            </a:r>
          </a:p>
          <a:p>
            <a:r>
              <a:rPr lang="en-US" dirty="0"/>
              <a:t>Reply if data available return List&lt;Visitors&gt;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32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Homepage: if no data to show 912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svoi.korea@outlook.com</dc:creator>
  <cp:lastModifiedBy>svoi.korea@outlook.com</cp:lastModifiedBy>
  <cp:revision>3</cp:revision>
  <dcterms:created xsi:type="dcterms:W3CDTF">2024-05-16T17:59:00Z</dcterms:created>
  <dcterms:modified xsi:type="dcterms:W3CDTF">2024-05-16T18:08:17Z</dcterms:modified>
</cp:coreProperties>
</file>