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294" r:id="rId10"/>
    <p:sldId id="295" r:id="rId11"/>
    <p:sldId id="297" r:id="rId12"/>
    <p:sldId id="298" r:id="rId13"/>
    <p:sldId id="306" r:id="rId14"/>
    <p:sldId id="305" r:id="rId15"/>
    <p:sldId id="308" r:id="rId16"/>
    <p:sldId id="293" r:id="rId17"/>
    <p:sldId id="310" r:id="rId18"/>
    <p:sldId id="309" r:id="rId19"/>
    <p:sldId id="311" r:id="rId20"/>
    <p:sldId id="299" r:id="rId21"/>
    <p:sldId id="300" r:id="rId22"/>
    <p:sldId id="312" r:id="rId23"/>
    <p:sldId id="301" r:id="rId24"/>
    <p:sldId id="302" r:id="rId25"/>
    <p:sldId id="303" r:id="rId26"/>
    <p:sldId id="275" r:id="rId27"/>
    <p:sldId id="283" r:id="rId28"/>
    <p:sldId id="289" r:id="rId29"/>
    <p:sldId id="290" r:id="rId30"/>
  </p:sldIdLst>
  <p:sldSz cx="9144000" cy="5143500" type="screen16x9"/>
  <p:notesSz cx="6858000" cy="9144000"/>
  <p:embeddedFontLst>
    <p:embeddedFont>
      <p:font typeface="Roboto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7643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на количество выполнений оператора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sz="18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18837</TotalTime>
  <Words>668</Words>
  <Application>Microsoft Office PowerPoint</Application>
  <PresentationFormat>Экран (16:9)</PresentationFormat>
  <Paragraphs>130</Paragraphs>
  <Slides>29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Segoe UI</vt:lpstr>
      <vt:lpstr>Roboto</vt:lpstr>
      <vt:lpstr>Times New Roman</vt:lpstr>
      <vt:lpstr>Courier New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36</cp:revision>
  <dcterms:modified xsi:type="dcterms:W3CDTF">2023-12-07T15:30:57Z</dcterms:modified>
</cp:coreProperties>
</file>