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3" r:id="rId6"/>
    <p:sldId id="291" r:id="rId7"/>
    <p:sldId id="292" r:id="rId8"/>
    <p:sldId id="296" r:id="rId9"/>
    <p:sldId id="313" r:id="rId10"/>
    <p:sldId id="294" r:id="rId11"/>
    <p:sldId id="295" r:id="rId12"/>
    <p:sldId id="297" r:id="rId13"/>
    <p:sldId id="298" r:id="rId14"/>
    <p:sldId id="306" r:id="rId15"/>
    <p:sldId id="305" r:id="rId16"/>
    <p:sldId id="308" r:id="rId17"/>
    <p:sldId id="293" r:id="rId18"/>
    <p:sldId id="310" r:id="rId19"/>
    <p:sldId id="309" r:id="rId20"/>
    <p:sldId id="311" r:id="rId21"/>
    <p:sldId id="299" r:id="rId22"/>
    <p:sldId id="300" r:id="rId23"/>
    <p:sldId id="312" r:id="rId24"/>
    <p:sldId id="301" r:id="rId25"/>
    <p:sldId id="302" r:id="rId26"/>
    <p:sldId id="303" r:id="rId27"/>
    <p:sldId id="275" r:id="rId28"/>
    <p:sldId id="283" r:id="rId29"/>
    <p:sldId id="289" r:id="rId30"/>
    <p:sldId id="290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2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ools/bcp-utility?view=sql-server-ver1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import-export/import-bulk-data-by-using-bulk-insert-or-openrowset-bulk-sql-server?view=sql-server-ver16&amp;viewFallbackFrom=sql-server-ver17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9714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INSERT INTO SELECT копирует данные из одной таблицы и вставляет их в другую таблицу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 в исходной и целевой таблицах совпада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всех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500550" y="3238808"/>
            <a:ext cx="4766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 INTO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* FROM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только некоторых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616164" y="2030119"/>
            <a:ext cx="799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table2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1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вставляемых значений.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явно указывать наименование полей?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функцию @@ROWCOUNT, чтобы вернуть клиентскому приложению количество вставленных строк.</a:t>
            </a:r>
          </a:p>
          <a:p>
            <a:pPr indent="269875" algn="just">
              <a:lnSpc>
                <a:spcPct val="150000"/>
              </a:lnSpc>
            </a:pP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203139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98255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по критерию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76919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строки удалит следующий код?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2106250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TOP(1000)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table1;</a:t>
            </a:r>
          </a:p>
        </p:txBody>
      </p:sp>
    </p:spTree>
    <p:extLst>
      <p:ext uri="{BB962C8B-B14F-4D97-AF65-F5344CB8AC3E}">
        <p14:creationId xmlns:p14="http://schemas.microsoft.com/office/powerpoint/2010/main" val="16199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TOP(…)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данных по частям </a:t>
            </a:r>
          </a:p>
        </p:txBody>
      </p:sp>
    </p:spTree>
    <p:extLst>
      <p:ext uri="{BB962C8B-B14F-4D97-AF65-F5344CB8AC3E}">
        <p14:creationId xmlns:p14="http://schemas.microsoft.com/office/powerpoint/2010/main" val="217871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 = value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A7CE-B173-83E5-CB2E-96BA8DDA17F8}"/>
              </a:ext>
            </a:extLst>
          </p:cNvPr>
          <p:cNvSpPr txBox="1"/>
          <p:nvPr/>
        </p:nvSpPr>
        <p:spPr>
          <a:xfrm>
            <a:off x="651642" y="1226569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Изменим данные в таблице, где…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значения измененных строк, используя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789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087957"/>
            <a:ext cx="7991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alias1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alias2.value1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 as alias1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JOIN table2 as alias2 ON table1.id = table2.id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alias1.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value2 ;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Column =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(SELECT ...)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548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51781-1FEB-AB36-BE24-93D01F518059}"/>
              </a:ext>
            </a:extLst>
          </p:cNvPr>
          <p:cNvSpPr txBox="1"/>
          <p:nvPr/>
        </p:nvSpPr>
        <p:spPr>
          <a:xfrm>
            <a:off x="395447" y="1426624"/>
            <a:ext cx="7991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merge_condition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 BY SOURCE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DELETE;</a:t>
            </a:r>
          </a:p>
        </p:txBody>
      </p:sp>
    </p:spTree>
    <p:extLst>
      <p:ext uri="{BB962C8B-B14F-4D97-AF65-F5344CB8AC3E}">
        <p14:creationId xmlns:p14="http://schemas.microsoft.com/office/powerpoint/2010/main" val="210454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62AD087-F15C-2B50-71B1-3D9A84AE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49556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B5AC-2643-0644-847B-2184A5C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ulk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opy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rogram (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bcp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utility)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Утилита программы массового копирования (</a:t>
            </a:r>
            <a:r>
              <a:rPr lang="ru-RU" sz="1800" dirty="0" err="1">
                <a:solidFill>
                  <a:schemeClr val="bg1"/>
                </a:solidFill>
              </a:rPr>
              <a:t>bcp</a:t>
            </a:r>
            <a:r>
              <a:rPr lang="ru-RU" sz="1800" dirty="0">
                <a:solidFill>
                  <a:schemeClr val="bg1"/>
                </a:solidFill>
              </a:rPr>
              <a:t>) выполняет массовое копирование данных между экземпляром Microsoft SQL Server и файлом данных в указанном пользователем формате.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https://learn.microsoft.com/en-us/sql/tools/bcp-utility?view=sql-server-ver15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9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Bulk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Insert</a:t>
            </a:r>
            <a:b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ru-RU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загрузка данных из файла в таблицу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Bulk insert </a:t>
            </a:r>
            <a:r>
              <a:rPr lang="ru-RU" sz="1800" dirty="0" err="1">
                <a:solidFill>
                  <a:schemeClr val="bg1"/>
                </a:solidFill>
              </a:rPr>
              <a:t>имя_таблицы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ru-RU" sz="1800" dirty="0" err="1">
                <a:solidFill>
                  <a:schemeClr val="bg1"/>
                </a:solidFill>
              </a:rPr>
              <a:t>имя_файла</a:t>
            </a:r>
            <a:r>
              <a:rPr lang="ru-RU" sz="1800" dirty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https://learn.microsoft.com/en-us/sql/relational-databases/import-export/import-bulk-data-by-using-bulk-insert-or-openrowset-bulk-sql-server?view=sql-server-ver16&amp;viewFallbackFrom=sql-server-ver17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Добавить в базу пять записей используя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solidFill>
                  <a:schemeClr val="bg1"/>
                </a:solidFill>
              </a:rPr>
              <a:t> в таблицу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Удалите одну запись из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, которая была вами добавлена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Изменить одну запись, из добавленных через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Написать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, который вставит запись в клиенты, если ее там нет, и изменит если она уже есть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Напишите запрос, который выгрузит данные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000" dirty="0">
                <a:solidFill>
                  <a:schemeClr val="bg1"/>
                </a:solidFill>
              </a:rPr>
              <a:t> и загрузить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Операторы изменения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4"/>
            <a:ext cx="5253300" cy="198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  </a:t>
            </a:r>
            <a:r>
              <a:rPr lang="en-US" sz="1250" b="0" dirty="0" err="1"/>
              <a:t>MarinaPaley</a:t>
            </a: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A0FC3E9-C0EE-07BC-209B-30D92AFC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670659" y="2301707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670659" y="1818630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670659" y="2826191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70659" y="3350675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BCP Bulk  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Вставлять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 таблицу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Удалять данные из таблицы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Обновлять (редактировать)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 в таблице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4CBC-5DF5-129A-A507-98590A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команд языка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36C3-577B-46DB-8F99-39829184ED7B}"/>
              </a:ext>
            </a:extLst>
          </p:cNvPr>
          <p:cNvSpPr txBox="1"/>
          <p:nvPr/>
        </p:nvSpPr>
        <p:spPr>
          <a:xfrm>
            <a:off x="821473" y="1426624"/>
            <a:ext cx="713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DQL (Data Query Language)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DML (Data Manipulation Language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DDL (Data Definition Language)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TCL (Transaction Query Language)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вставки новых строк используется оператор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294291" y="1922379"/>
            <a:ext cx="86500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(Value1ForField1,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)--1-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(...),-- очередная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ValueKForFieldN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9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 </a:t>
            </a:r>
            <a:r>
              <a:rPr lang="en-US" dirty="0"/>
              <a:t>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вставляемые данные: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поля типа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NVARCHAR()</a:t>
            </a:r>
          </a:p>
        </p:txBody>
      </p:sp>
    </p:spTree>
    <p:extLst>
      <p:ext uri="{BB962C8B-B14F-4D97-AF65-F5344CB8AC3E}">
        <p14:creationId xmlns:p14="http://schemas.microsoft.com/office/powerpoint/2010/main" val="16840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(Field1, Field2, ...) INTO Copies FROM Originals;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TOP(N) ...INTO...</a:t>
            </a:r>
          </a:p>
          <a:p>
            <a:pPr indent="269875" algn="just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.. INTO.. WHERE...</a:t>
            </a:r>
          </a:p>
        </p:txBody>
      </p:sp>
    </p:spTree>
    <p:extLst>
      <p:ext uri="{BB962C8B-B14F-4D97-AF65-F5344CB8AC3E}">
        <p14:creationId xmlns:p14="http://schemas.microsoft.com/office/powerpoint/2010/main" val="2408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19636</TotalTime>
  <Words>692</Words>
  <Application>Microsoft Office PowerPoint</Application>
  <PresentationFormat>Экран (16:9)</PresentationFormat>
  <Paragraphs>135</Paragraphs>
  <Slides>30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Times New Roman</vt:lpstr>
      <vt:lpstr>Courier New</vt:lpstr>
      <vt:lpstr>Arial</vt:lpstr>
      <vt:lpstr>Segoe UI</vt:lpstr>
      <vt:lpstr>Roboto</vt:lpstr>
      <vt:lpstr>Светлая тема</vt:lpstr>
      <vt:lpstr>Онлайн образование</vt:lpstr>
      <vt:lpstr>Проверить, идет ли запись</vt:lpstr>
      <vt:lpstr>Операторы изменения данных </vt:lpstr>
      <vt:lpstr>Маршрут вебинара</vt:lpstr>
      <vt:lpstr>Цели вебинара</vt:lpstr>
      <vt:lpstr>Группы команд языка SQL</vt:lpstr>
      <vt:lpstr>Добавление данных</vt:lpstr>
      <vt:lpstr>Добавление данных LIVE</vt:lpstr>
      <vt:lpstr>Добавление данных</vt:lpstr>
      <vt:lpstr>Добавление данных</vt:lpstr>
      <vt:lpstr>Добавление данных</vt:lpstr>
      <vt:lpstr>Добавление данных LIVE</vt:lpstr>
      <vt:lpstr>Удаление данных</vt:lpstr>
      <vt:lpstr>Удаление данных LIVE</vt:lpstr>
      <vt:lpstr>Удаление данных</vt:lpstr>
      <vt:lpstr>Удаление данных LIVE</vt:lpstr>
      <vt:lpstr>Редактирование данных</vt:lpstr>
      <vt:lpstr>Редактирование данных Live</vt:lpstr>
      <vt:lpstr>Редактирование данных</vt:lpstr>
      <vt:lpstr>Редактирование данных LIVE</vt:lpstr>
      <vt:lpstr>MERGE</vt:lpstr>
      <vt:lpstr>MERGE</vt:lpstr>
      <vt:lpstr>Merge LIVE</vt:lpstr>
      <vt:lpstr> bulk copy program (bcp utility)</vt:lpstr>
      <vt:lpstr> Bulk Insert загрузка данных из файла в таблицу</vt:lpstr>
      <vt:lpstr>Домашнее задание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39</cp:revision>
  <dcterms:modified xsi:type="dcterms:W3CDTF">2024-12-05T09:33:31Z</dcterms:modified>
</cp:coreProperties>
</file>