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313" r:id="rId10"/>
    <p:sldId id="294" r:id="rId11"/>
    <p:sldId id="295" r:id="rId12"/>
    <p:sldId id="297" r:id="rId13"/>
    <p:sldId id="298" r:id="rId14"/>
    <p:sldId id="306" r:id="rId15"/>
    <p:sldId id="305" r:id="rId16"/>
    <p:sldId id="308" r:id="rId17"/>
    <p:sldId id="293" r:id="rId18"/>
    <p:sldId id="310" r:id="rId19"/>
    <p:sldId id="309" r:id="rId20"/>
    <p:sldId id="311" r:id="rId21"/>
    <p:sldId id="299" r:id="rId22"/>
    <p:sldId id="300" r:id="rId23"/>
    <p:sldId id="312" r:id="rId24"/>
    <p:sldId id="301" r:id="rId25"/>
    <p:sldId id="302" r:id="rId26"/>
    <p:sldId id="303" r:id="rId27"/>
    <p:sldId id="275" r:id="rId28"/>
    <p:sldId id="283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1094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4"/>
            <a:ext cx="5253300" cy="198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</a:t>
            </a:r>
            <a:r>
              <a:rPr lang="en-US" sz="1250" b="0" dirty="0" err="1"/>
              <a:t>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A0FC3E9-C0EE-07BC-209B-30D92AFC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(Field1, Field2, ...) INTO Copies FROM Originals;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TOP(N) ...INTO...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.. INTO.. WHERE...</a:t>
            </a:r>
          </a:p>
        </p:txBody>
      </p:sp>
    </p:spTree>
    <p:extLst>
      <p:ext uri="{BB962C8B-B14F-4D97-AF65-F5344CB8AC3E}">
        <p14:creationId xmlns:p14="http://schemas.microsoft.com/office/powerpoint/2010/main" val="2408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19636</TotalTime>
  <Words>692</Words>
  <Application>Microsoft Office PowerPoint</Application>
  <PresentationFormat>Экран (16:9)</PresentationFormat>
  <Paragraphs>135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Roboto</vt:lpstr>
      <vt:lpstr>Times New Roman</vt:lpstr>
      <vt:lpstr>Courier New</vt:lpstr>
      <vt:lpstr>Arial</vt:lpstr>
      <vt:lpstr>Segoe UI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40</cp:revision>
  <dcterms:modified xsi:type="dcterms:W3CDTF">2024-12-05T10:13:30Z</dcterms:modified>
</cp:coreProperties>
</file>