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1D094D-578A-DFD6-33E2-252AEFB48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80ED8AB-1FF5-4177-7CCD-A09CF241B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896F3D-E4F9-6CD6-F07D-E141BFE2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6D1D-524D-4DDD-9437-5B2ED56E744B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0278A0-3C58-A725-6B7D-E487A18B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322007-7AD7-65C8-2E76-6B81E9A4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7382-08B0-41DD-AEC4-8D5947D608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960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2B6AAD-1D10-4A2B-DDC0-7D44E106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3E0C156-CB78-78A5-1F9F-E6A394183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70ABCF-9312-7725-4570-5B9C5308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6D1D-524D-4DDD-9437-5B2ED56E744B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FDA651-3D1A-8461-1DCA-A2DC65C6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4BB28A-488F-43B3-AFD2-5B9C5863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7382-08B0-41DD-AEC4-8D5947D608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720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2D5282E-8DE0-2049-F6B2-8EA0BE1C4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55686A4-1149-AEB5-9196-E2B05B5AC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222281-F323-8AF9-DD81-F7915C04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6D1D-524D-4DDD-9437-5B2ED56E744B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85D8C2-7D82-2C45-8DB6-328A3AA7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C51DA5-E9C0-C2B1-057E-81F5F1ED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7382-08B0-41DD-AEC4-8D5947D608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599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89814E-E47B-D98C-B3F4-E3ECA971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0860CC-ACCD-EB92-61F2-22755443A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8B51BE-2991-D6BC-435F-727A15F87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6D1D-524D-4DDD-9437-5B2ED56E744B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18BBFA-B656-0C43-F65E-B0DD33BB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7777E7-930D-6745-EE99-31891A24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7382-08B0-41DD-AEC4-8D5947D608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525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2F2E02-9890-3B27-A415-93B20FBC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7F76603-3FD5-62CF-5D77-55FA1EF27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E3DF1C-56B7-3842-A795-0197C8DED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6D1D-524D-4DDD-9437-5B2ED56E744B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C3123C-4E42-B2B6-9E4E-90A2AC1E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F8191F-ACAB-BC90-DABC-37D0DA40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7382-08B0-41DD-AEC4-8D5947D608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762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D4835F-5F10-1A72-E82A-47755C7C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787F6C-EE72-CA14-CA10-4555E3659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FFD52C-27C2-E1CC-050E-FBE8D5742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73B98F7-6955-25A6-D86B-1983D3CC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6D1D-524D-4DDD-9437-5B2ED56E744B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610287-CB2E-404B-A275-24DFCC4F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0530D56-7E4B-ECF3-C127-3C7CA55F2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7382-08B0-41DD-AEC4-8D5947D608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452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56F853-D45E-2869-9B51-5F5E3756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E043FD1-4BAF-30A7-59C5-FF6812283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921156-5B26-C64E-72C4-6752FC867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3AB3DA0-3B39-703D-B324-2A2087E17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EACBCE8-EC0B-8387-CA47-E34B1F569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6D0905F-A9EF-0A16-3418-9C3D99000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6D1D-524D-4DDD-9437-5B2ED56E744B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E6F901D-66FE-15B6-4EE4-04323B6E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903AB9C-429D-7130-AECD-3849A565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7382-08B0-41DD-AEC4-8D5947D608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874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18CBAC-5E05-F7A6-E66F-EDD671355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F2E4765-5DED-97EE-FA8E-EAEB4E338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6D1D-524D-4DDD-9437-5B2ED56E744B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2F177D-F9E8-6C62-D2D3-CDA496C8B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F2C60CB-B270-4A02-447B-636E54CA6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7382-08B0-41DD-AEC4-8D5947D608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668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045C39C-20AF-7C45-1AED-AD1CCAC4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6D1D-524D-4DDD-9437-5B2ED56E744B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CF98A5F-51BB-8AA7-F7A9-63D1BDA1E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0082D2-C2C9-92BB-CC35-7C0DFDA9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7382-08B0-41DD-AEC4-8D5947D608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236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B057EA-B3B3-DD3C-FBDB-F1D268B57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FBF9B2-0ACE-9E51-66A7-E4E91509B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0A5FBC6-288A-B0C3-A07B-04454A276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09B1C3F-89F7-DC64-EDAA-755E9007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6D1D-524D-4DDD-9437-5B2ED56E744B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21BD118-F1E4-FFCA-FB69-00AA90F91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8AEED20-A9CD-B575-9A66-9EF97338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7382-08B0-41DD-AEC4-8D5947D608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432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784B59-E7E3-C163-E968-70193D7E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8BB4477-A20A-5619-9DBA-D07306E5D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D4A56B9-DD46-0866-BA0E-C28408932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6E4D928-1739-C4CA-EB82-7A10E8EC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6D1D-524D-4DDD-9437-5B2ED56E744B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60FF78E-65DF-292A-9510-D4F11290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587861-B762-2E8A-9799-E7CC6BA8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7382-08B0-41DD-AEC4-8D5947D608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744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49A2BF1-2260-5391-9BC7-E7BBCB7B5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E4E327-7931-727A-CFDC-FC5406A0D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4E51A3-C31D-20D1-43B3-87C138F9A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946D1D-524D-4DDD-9437-5B2ED56E744B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21C956-FC61-ABED-2AB0-F53074B60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F22C04-20AB-2BBE-8068-C7A3B717D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217382-08B0-41DD-AEC4-8D5947D608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953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pple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F384C88-ACE4-5F53-A62B-0B76F73775C1}"/>
              </a:ext>
            </a:extLst>
          </p:cNvPr>
          <p:cNvSpPr txBox="1"/>
          <p:nvPr/>
        </p:nvSpPr>
        <p:spPr>
          <a:xfrm>
            <a:off x="508000" y="421640"/>
            <a:ext cx="111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linkClick r:id="rId2"/>
              </a:rPr>
              <a:t>https://www.apple.com</a:t>
            </a:r>
            <a:endParaRPr lang="it-IT" dirty="0"/>
          </a:p>
        </p:txBody>
      </p:sp>
      <p:pic>
        <p:nvPicPr>
          <p:cNvPr id="4" name="Immagine 3" descr="Immagine che contiene testo, schermata, multimediale, logo&#10;&#10;Il contenuto generato dall'IA potrebbe non essere corretto.">
            <a:extLst>
              <a:ext uri="{FF2B5EF4-FFF2-40B4-BE49-F238E27FC236}">
                <a16:creationId xmlns:a16="http://schemas.microsoft.com/office/drawing/2014/main" id="{6AD26FAD-7935-FE47-DC45-E5D02A0EF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" y="891990"/>
            <a:ext cx="10454640" cy="567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880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Marina Palmeri</dc:creator>
  <cp:lastModifiedBy>Marina Palmeri</cp:lastModifiedBy>
  <cp:revision>1</cp:revision>
  <dcterms:created xsi:type="dcterms:W3CDTF">2025-03-28T14:28:17Z</dcterms:created>
  <dcterms:modified xsi:type="dcterms:W3CDTF">2025-03-28T14:43:43Z</dcterms:modified>
</cp:coreProperties>
</file>